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theme/themeOverride5.xml" ContentType="application/vnd.openxmlformats-officedocument.themeOverr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theme/themeOverride3.xml" ContentType="application/vnd.openxmlformats-officedocument.themeOverr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theme/themeOverride1.xml" ContentType="application/vnd.openxmlformats-officedocument.themeOverr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Override6.xml" ContentType="application/vnd.openxmlformats-officedocument.themeOverr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theme/themeOverride4.xml" ContentType="application/vnd.openxmlformats-officedocument.themeOverride+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theme/themeOverride2.xml" ContentType="application/vnd.openxmlformats-officedocument.themeOverr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56" r:id="rId2"/>
    <p:sldId id="287" r:id="rId3"/>
    <p:sldId id="257" r:id="rId4"/>
    <p:sldId id="258" r:id="rId5"/>
    <p:sldId id="280" r:id="rId6"/>
    <p:sldId id="282" r:id="rId7"/>
    <p:sldId id="278" r:id="rId8"/>
    <p:sldId id="288" r:id="rId9"/>
    <p:sldId id="289" r:id="rId10"/>
    <p:sldId id="290" r:id="rId11"/>
    <p:sldId id="291" r:id="rId12"/>
    <p:sldId id="304" r:id="rId13"/>
    <p:sldId id="305" r:id="rId14"/>
    <p:sldId id="306" r:id="rId15"/>
    <p:sldId id="307" r:id="rId16"/>
    <p:sldId id="308" r:id="rId17"/>
    <p:sldId id="292" r:id="rId18"/>
    <p:sldId id="313" r:id="rId19"/>
    <p:sldId id="314" r:id="rId20"/>
    <p:sldId id="315" r:id="rId21"/>
    <p:sldId id="296" r:id="rId22"/>
    <p:sldId id="297" r:id="rId23"/>
    <p:sldId id="298" r:id="rId24"/>
    <p:sldId id="299" r:id="rId25"/>
    <p:sldId id="300" r:id="rId26"/>
    <p:sldId id="309" r:id="rId27"/>
    <p:sldId id="310" r:id="rId28"/>
    <p:sldId id="311" r:id="rId29"/>
    <p:sldId id="312"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56565"/>
    <a:srgbClr val="BDBDBD"/>
    <a:srgbClr val="0B0B0C"/>
    <a:srgbClr val="4C4C4C"/>
    <a:srgbClr val="646464"/>
    <a:srgbClr val="FC4657"/>
    <a:srgbClr val="636464"/>
    <a:srgbClr val="636364"/>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21324" autoAdjust="0"/>
    <p:restoredTop sz="94660"/>
  </p:normalViewPr>
  <p:slideViewPr>
    <p:cSldViewPr snapToGrid="0" showGuides="1">
      <p:cViewPr>
        <p:scale>
          <a:sx n="75" d="100"/>
          <a:sy n="75" d="100"/>
        </p:scale>
        <p:origin x="-282" y="114"/>
      </p:cViewPr>
      <p:guideLst>
        <p:guide orient="horz" pos="1455"/>
        <p:guide pos="3840"/>
      </p:guideLst>
    </p:cSldViewPr>
  </p:slideViewPr>
  <p:notesTextViewPr>
    <p:cViewPr>
      <p:scale>
        <a:sx n="1" d="1"/>
        <a:sy n="1" d="1"/>
      </p:scale>
      <p:origin x="0" y="0"/>
    </p:cViewPr>
  </p:notesTextViewPr>
  <p:sorterViewPr>
    <p:cViewPr>
      <p:scale>
        <a:sx n="33" d="100"/>
        <a:sy n="33"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2.png>
</file>

<file path=ppt/media/image3.jpeg>
</file>

<file path=ppt/media/image4.jpe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829BEB-B8D4-48D4-A5F2-894A9F6F5148}" type="datetimeFigureOut">
              <a:rPr lang="zh-CN" altLang="en-US" smtClean="0"/>
              <a:pPr/>
              <a:t>2017/5/9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59C7D7-FE98-4EF4-A849-1B767CE85868}"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a:t>My First Template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a:t>My First Template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a:t>My First Template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a:t>My First Template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Shape 1059"/>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a:p>
        </p:txBody>
      </p:sp>
      <p:sp>
        <p:nvSpPr>
          <p:cNvPr id="1060" name="Shape 106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Shape 306"/>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a:p>
        </p:txBody>
      </p:sp>
      <p:sp>
        <p:nvSpPr>
          <p:cNvPr id="307" name="Shape 30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a:t>My First Template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E634B7E3-B4D2-4335-BA56-BADEA11DF943}" type="datetimeFigureOut">
              <a:rPr lang="zh-CN" altLang="en-US" smtClean="0"/>
              <a:pPr/>
              <a:t>2017/5/9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FD26F0-D76D-42F6-BF36-57DB3A7B3095}"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634B7E3-B4D2-4335-BA56-BADEA11DF943}" type="datetimeFigureOut">
              <a:rPr lang="zh-CN" altLang="en-US" smtClean="0"/>
              <a:pPr/>
              <a:t>2017/5/9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FD26F0-D76D-42F6-BF36-57DB3A7B3095}"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634B7E3-B4D2-4335-BA56-BADEA11DF943}" type="datetimeFigureOut">
              <a:rPr lang="zh-CN" altLang="en-US" smtClean="0"/>
              <a:pPr/>
              <a:t>2017/5/9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FD26F0-D76D-42F6-BF36-57DB3A7B3095}" type="slidenum">
              <a:rPr lang="zh-CN" altLang="en-US" smtClean="0"/>
              <a:pPr/>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Пользовательский макет">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Blank Slide with Numbers">
    <p:spTree>
      <p:nvGrpSpPr>
        <p:cNvPr id="1" name="Shape 18"/>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Shape 12"/>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Main Title+ SubTitle_Footer">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imple slide without footer">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mp; Subtitle">
    <p:spTree>
      <p:nvGrpSpPr>
        <p:cNvPr id="1" name=""/>
        <p:cNvGrpSpPr/>
        <p:nvPr/>
      </p:nvGrpSpPr>
      <p:grpSpPr>
        <a:xfrm>
          <a:off x="0" y="0"/>
          <a:ext cx="0" cy="0"/>
          <a:chOff x="0" y="0"/>
          <a:chExt cx="0" cy="0"/>
        </a:xfrm>
      </p:grpSpPr>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634B7E3-B4D2-4335-BA56-BADEA11DF943}" type="datetimeFigureOut">
              <a:rPr lang="zh-CN" altLang="en-US" smtClean="0"/>
              <a:pPr/>
              <a:t>2017/5/9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FD26F0-D76D-42F6-BF36-57DB3A7B3095}"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E634B7E3-B4D2-4335-BA56-BADEA11DF943}" type="datetimeFigureOut">
              <a:rPr lang="zh-CN" altLang="en-US" smtClean="0"/>
              <a:pPr/>
              <a:t>2017/5/9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FD26F0-D76D-42F6-BF36-57DB3A7B3095}"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E634B7E3-B4D2-4335-BA56-BADEA11DF943}" type="datetimeFigureOut">
              <a:rPr lang="zh-CN" altLang="en-US" smtClean="0"/>
              <a:pPr/>
              <a:t>2017/5/9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FD26F0-D76D-42F6-BF36-57DB3A7B3095}"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634B7E3-B4D2-4335-BA56-BADEA11DF943}" type="datetimeFigureOut">
              <a:rPr lang="zh-CN" altLang="en-US" smtClean="0"/>
              <a:pPr/>
              <a:t>2017/5/9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BFD26F0-D76D-42F6-BF36-57DB3A7B3095}"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634B7E3-B4D2-4335-BA56-BADEA11DF943}" type="datetimeFigureOut">
              <a:rPr lang="zh-CN" altLang="en-US" smtClean="0"/>
              <a:pPr/>
              <a:t>2017/5/9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BFD26F0-D76D-42F6-BF36-57DB3A7B3095}"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634B7E3-B4D2-4335-BA56-BADEA11DF943}" type="datetimeFigureOut">
              <a:rPr lang="zh-CN" altLang="en-US" smtClean="0"/>
              <a:pPr/>
              <a:t>2017/5/9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BFD26F0-D76D-42F6-BF36-57DB3A7B3095}"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634B7E3-B4D2-4335-BA56-BADEA11DF943}" type="datetimeFigureOut">
              <a:rPr lang="zh-CN" altLang="en-US" smtClean="0"/>
              <a:pPr/>
              <a:t>2017/5/9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FD26F0-D76D-42F6-BF36-57DB3A7B3095}"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634B7E3-B4D2-4335-BA56-BADEA11DF943}" type="datetimeFigureOut">
              <a:rPr lang="zh-CN" altLang="en-US" smtClean="0"/>
              <a:pPr/>
              <a:t>2017/5/9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FD26F0-D76D-42F6-BF36-57DB3A7B3095}"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34B7E3-B4D2-4335-BA56-BADEA11DF943}" type="datetimeFigureOut">
              <a:rPr lang="zh-CN" altLang="en-US" smtClean="0"/>
              <a:pPr/>
              <a:t>2017/5/9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FD26F0-D76D-42F6-BF36-57DB3A7B3095}"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3" r:id="rId13"/>
    <p:sldLayoutId id="2147483664" r:id="rId14"/>
    <p:sldLayoutId id="2147483665" r:id="rId15"/>
    <p:sldLayoutId id="2147483667" r:id="rId16"/>
    <p:sldLayoutId id="2147483668" r:id="rId17"/>
    <p:sldLayoutId id="2147483669"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themeOverride" Target="../theme/themeOverride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5.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themeOverride" Target="../theme/themeOverride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5.jpeg"/><Relationship Id="rId2" Type="http://schemas.openxmlformats.org/officeDocument/2006/relationships/slideLayout" Target="../slideLayouts/slideLayout15.xml"/><Relationship Id="rId1" Type="http://schemas.openxmlformats.org/officeDocument/2006/relationships/themeOverride" Target="../theme/themeOverride4.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themeOverride" Target="../theme/themeOverride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5.xml"/><Relationship Id="rId1" Type="http://schemas.openxmlformats.org/officeDocument/2006/relationships/themeOverride" Target="../theme/themeOverride6.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5.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p:cNvPicPr>
            <a:picLocks noChangeAspect="1"/>
          </p:cNvPicPr>
          <p:nvPr/>
        </p:nvPicPr>
        <p:blipFill>
          <a:blip r:embed="rId3"/>
          <a:stretch>
            <a:fillRect/>
          </a:stretch>
        </p:blipFill>
        <p:spPr>
          <a:xfrm>
            <a:off x="-529" y="-3346"/>
            <a:ext cx="12193057" cy="6864691"/>
          </a:xfrm>
          <a:prstGeom prst="rect">
            <a:avLst/>
          </a:prstGeom>
        </p:spPr>
      </p:pic>
      <p:grpSp>
        <p:nvGrpSpPr>
          <p:cNvPr id="26" name="组合 25"/>
          <p:cNvGrpSpPr/>
          <p:nvPr/>
        </p:nvGrpSpPr>
        <p:grpSpPr>
          <a:xfrm>
            <a:off x="2439742" y="2334310"/>
            <a:ext cx="10373713" cy="2493976"/>
            <a:chOff x="1027130" y="1615085"/>
            <a:chExt cx="10373713" cy="2493976"/>
          </a:xfrm>
        </p:grpSpPr>
        <p:sp>
          <p:nvSpPr>
            <p:cNvPr id="7" name="文本框 6"/>
            <p:cNvSpPr txBox="1"/>
            <p:nvPr/>
          </p:nvSpPr>
          <p:spPr>
            <a:xfrm>
              <a:off x="1027131" y="1615085"/>
              <a:ext cx="10373712" cy="762000"/>
            </a:xfrm>
            <a:prstGeom prst="rect">
              <a:avLst/>
            </a:prstGeom>
            <a:noFill/>
          </p:spPr>
          <p:txBody>
            <a:bodyPr wrap="square" rtlCol="0">
              <a:spAutoFit/>
            </a:bodyPr>
            <a:lstStyle>
              <a:defPPr>
                <a:defRPr lang="zh-CN"/>
              </a:defPPr>
              <a:lvl1pPr>
                <a:defRPr sz="9600">
                  <a:ln w="28575" cap="rnd">
                    <a:solidFill>
                      <a:schemeClr val="bg1"/>
                    </a:solidFill>
                  </a:ln>
                  <a:blipFill dpi="0" rotWithShape="1">
                    <a:blip r:embed="rId4"/>
                    <a:srcRect/>
                    <a:tile tx="-1270000" ty="-3079750" sx="100000" sy="100000" flip="xy" algn="tl"/>
                  </a:blipFill>
                  <a:latin typeface="华康海报体W12(P)" panose="040B0C00000000000000" pitchFamily="82" charset="-122"/>
                  <a:ea typeface="华康海报体W12(P)" panose="040B0C00000000000000" pitchFamily="82" charset="-122"/>
                </a:defRPr>
              </a:lvl1pPr>
            </a:lstStyle>
            <a:p>
              <a:r>
                <a:rPr lang="zh-CN" altLang="en-US" sz="4400" dirty="0">
                  <a:ln w="28575" cap="rnd">
                    <a:noFill/>
                  </a:ln>
                  <a:solidFill>
                    <a:schemeClr val="bg1"/>
                  </a:solidFill>
                  <a:latin typeface="造字工房朗倩（非商用）常规体" pitchFamily="50" charset="-122"/>
                  <a:ea typeface="造字工房朗倩（非商用）常规体" pitchFamily="50" charset="-122"/>
                </a:rPr>
                <a:t>自行车网络租赁与售卖综合管理系统</a:t>
              </a:r>
            </a:p>
          </p:txBody>
        </p:sp>
        <p:sp>
          <p:nvSpPr>
            <p:cNvPr id="9" name="文本框 8"/>
            <p:cNvSpPr txBox="1"/>
            <p:nvPr/>
          </p:nvSpPr>
          <p:spPr>
            <a:xfrm>
              <a:off x="1027130" y="2969540"/>
              <a:ext cx="9135745" cy="384810"/>
            </a:xfrm>
            <a:prstGeom prst="rect">
              <a:avLst/>
            </a:prstGeom>
            <a:noFill/>
          </p:spPr>
          <p:txBody>
            <a:bodyPr wrap="square" rtlCol="0">
              <a:spAutoFit/>
            </a:bodyPr>
            <a:lstStyle/>
            <a:p>
              <a:pPr algn="dist"/>
              <a:r>
                <a:rPr lang="en-US" altLang="zh-CN" dirty="0">
                  <a:solidFill>
                    <a:srgbClr val="D9D9D9"/>
                  </a:solidFill>
                </a:rPr>
                <a:t>The bicycle network leasing and selling the integrated management system</a:t>
              </a:r>
            </a:p>
          </p:txBody>
        </p:sp>
        <p:cxnSp>
          <p:nvCxnSpPr>
            <p:cNvPr id="10" name="直接连接符 9"/>
            <p:cNvCxnSpPr/>
            <p:nvPr/>
          </p:nvCxnSpPr>
          <p:spPr>
            <a:xfrm>
              <a:off x="1099701" y="3411725"/>
              <a:ext cx="6600825" cy="0"/>
            </a:xfrm>
            <a:prstGeom prst="line">
              <a:avLst/>
            </a:prstGeom>
            <a:ln>
              <a:solidFill>
                <a:srgbClr val="D9D9D9"/>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2199356" y="3567770"/>
              <a:ext cx="1519967" cy="483235"/>
            </a:xfrm>
            <a:prstGeom prst="rect">
              <a:avLst/>
            </a:prstGeom>
            <a:noFill/>
          </p:spPr>
          <p:txBody>
            <a:bodyPr wrap="square" rtlCol="0">
              <a:spAutoFit/>
            </a:bodyPr>
            <a:lstStyle/>
            <a:p>
              <a:r>
                <a:rPr lang="en-US" altLang="zh-CN" sz="2400" dirty="0">
                  <a:solidFill>
                    <a:srgbClr val="D9D9D9"/>
                  </a:solidFill>
                </a:rPr>
                <a:t>   </a:t>
              </a:r>
              <a:endParaRPr lang="zh-CN" altLang="en-US" sz="2400" dirty="0">
                <a:solidFill>
                  <a:srgbClr val="D9D9D9"/>
                </a:solidFill>
              </a:endParaRPr>
            </a:p>
          </p:txBody>
        </p:sp>
        <p:sp>
          <p:nvSpPr>
            <p:cNvPr id="19" name="文本框 18"/>
            <p:cNvSpPr txBox="1"/>
            <p:nvPr/>
          </p:nvSpPr>
          <p:spPr>
            <a:xfrm>
              <a:off x="5210718" y="3625826"/>
              <a:ext cx="1519967" cy="483235"/>
            </a:xfrm>
            <a:prstGeom prst="rect">
              <a:avLst/>
            </a:prstGeom>
            <a:noFill/>
          </p:spPr>
          <p:txBody>
            <a:bodyPr wrap="square" rtlCol="0">
              <a:spAutoFit/>
            </a:bodyPr>
            <a:lstStyle/>
            <a:p>
              <a:endParaRPr lang="zh-CN" altLang="en-US" sz="2400" dirty="0">
                <a:solidFill>
                  <a:srgbClr val="D9D9D9"/>
                </a:solidFill>
              </a:endParaRPr>
            </a:p>
          </p:txBody>
        </p:sp>
      </p:grpSp>
      <p:grpSp>
        <p:nvGrpSpPr>
          <p:cNvPr id="21" name="组合 20"/>
          <p:cNvGrpSpPr/>
          <p:nvPr/>
        </p:nvGrpSpPr>
        <p:grpSpPr>
          <a:xfrm>
            <a:off x="288005" y="157303"/>
            <a:ext cx="2857501" cy="838039"/>
            <a:chOff x="3489778" y="4735740"/>
            <a:chExt cx="4855937" cy="1424134"/>
          </a:xfrm>
        </p:grpSpPr>
        <p:sp>
          <p:nvSpPr>
            <p:cNvPr id="22" name="Freeform 21"/>
            <p:cNvSpPr/>
            <p:nvPr/>
          </p:nvSpPr>
          <p:spPr bwMode="auto">
            <a:xfrm>
              <a:off x="3489778" y="4735740"/>
              <a:ext cx="2045081" cy="1424134"/>
            </a:xfrm>
            <a:custGeom>
              <a:avLst/>
              <a:gdLst>
                <a:gd name="T0" fmla="*/ 1208 w 1270"/>
                <a:gd name="T1" fmla="*/ 0 h 882"/>
                <a:gd name="T2" fmla="*/ 989 w 1270"/>
                <a:gd name="T3" fmla="*/ 0 h 882"/>
                <a:gd name="T4" fmla="*/ 821 w 1270"/>
                <a:gd name="T5" fmla="*/ 0 h 882"/>
                <a:gd name="T6" fmla="*/ 712 w 1270"/>
                <a:gd name="T7" fmla="*/ 145 h 882"/>
                <a:gd name="T8" fmla="*/ 616 w 1270"/>
                <a:gd name="T9" fmla="*/ 336 h 882"/>
                <a:gd name="T10" fmla="*/ 523 w 1270"/>
                <a:gd name="T11" fmla="*/ 520 h 882"/>
                <a:gd name="T12" fmla="*/ 442 w 1270"/>
                <a:gd name="T13" fmla="*/ 682 h 882"/>
                <a:gd name="T14" fmla="*/ 383 w 1270"/>
                <a:gd name="T15" fmla="*/ 566 h 882"/>
                <a:gd name="T16" fmla="*/ 265 w 1270"/>
                <a:gd name="T17" fmla="*/ 330 h 882"/>
                <a:gd name="T18" fmla="*/ 171 w 1270"/>
                <a:gd name="T19" fmla="*/ 144 h 882"/>
                <a:gd name="T20" fmla="*/ 160 w 1270"/>
                <a:gd name="T21" fmla="*/ 121 h 882"/>
                <a:gd name="T22" fmla="*/ 342 w 1270"/>
                <a:gd name="T23" fmla="*/ 121 h 882"/>
                <a:gd name="T24" fmla="*/ 412 w 1270"/>
                <a:gd name="T25" fmla="*/ 121 h 882"/>
                <a:gd name="T26" fmla="*/ 466 w 1270"/>
                <a:gd name="T27" fmla="*/ 228 h 882"/>
                <a:gd name="T28" fmla="*/ 550 w 1270"/>
                <a:gd name="T29" fmla="*/ 396 h 882"/>
                <a:gd name="T30" fmla="*/ 611 w 1270"/>
                <a:gd name="T31" fmla="*/ 277 h 882"/>
                <a:gd name="T32" fmla="*/ 614 w 1270"/>
                <a:gd name="T33" fmla="*/ 254 h 882"/>
                <a:gd name="T34" fmla="*/ 533 w 1270"/>
                <a:gd name="T35" fmla="*/ 94 h 882"/>
                <a:gd name="T36" fmla="*/ 434 w 1270"/>
                <a:gd name="T37" fmla="*/ 0 h 882"/>
                <a:gd name="T38" fmla="*/ 126 w 1270"/>
                <a:gd name="T39" fmla="*/ 0 h 882"/>
                <a:gd name="T40" fmla="*/ 44 w 1270"/>
                <a:gd name="T41" fmla="*/ 3 h 882"/>
                <a:gd name="T42" fmla="*/ 8 w 1270"/>
                <a:gd name="T43" fmla="*/ 88 h 882"/>
                <a:gd name="T44" fmla="*/ 60 w 1270"/>
                <a:gd name="T45" fmla="*/ 191 h 882"/>
                <a:gd name="T46" fmla="*/ 170 w 1270"/>
                <a:gd name="T47" fmla="*/ 410 h 882"/>
                <a:gd name="T48" fmla="*/ 290 w 1270"/>
                <a:gd name="T49" fmla="*/ 649 h 882"/>
                <a:gd name="T50" fmla="*/ 373 w 1270"/>
                <a:gd name="T51" fmla="*/ 814 h 882"/>
                <a:gd name="T52" fmla="*/ 406 w 1270"/>
                <a:gd name="T53" fmla="*/ 866 h 882"/>
                <a:gd name="T54" fmla="*/ 498 w 1270"/>
                <a:gd name="T55" fmla="*/ 839 h 882"/>
                <a:gd name="T56" fmla="*/ 567 w 1270"/>
                <a:gd name="T57" fmla="*/ 701 h 882"/>
                <a:gd name="T58" fmla="*/ 635 w 1270"/>
                <a:gd name="T59" fmla="*/ 566 h 882"/>
                <a:gd name="T60" fmla="*/ 734 w 1270"/>
                <a:gd name="T61" fmla="*/ 369 h 882"/>
                <a:gd name="T62" fmla="*/ 786 w 1270"/>
                <a:gd name="T63" fmla="*/ 265 h 882"/>
                <a:gd name="T64" fmla="*/ 858 w 1270"/>
                <a:gd name="T65" fmla="*/ 121 h 882"/>
                <a:gd name="T66" fmla="*/ 1010 w 1270"/>
                <a:gd name="T67" fmla="*/ 121 h 882"/>
                <a:gd name="T68" fmla="*/ 1109 w 1270"/>
                <a:gd name="T69" fmla="*/ 121 h 882"/>
                <a:gd name="T70" fmla="*/ 1083 w 1270"/>
                <a:gd name="T71" fmla="*/ 177 h 882"/>
                <a:gd name="T72" fmla="*/ 975 w 1270"/>
                <a:gd name="T73" fmla="*/ 392 h 882"/>
                <a:gd name="T74" fmla="*/ 863 w 1270"/>
                <a:gd name="T75" fmla="*/ 613 h 882"/>
                <a:gd name="T76" fmla="*/ 829 w 1270"/>
                <a:gd name="T77" fmla="*/ 681 h 882"/>
                <a:gd name="T78" fmla="*/ 733 w 1270"/>
                <a:gd name="T79" fmla="*/ 492 h 882"/>
                <a:gd name="T80" fmla="*/ 656 w 1270"/>
                <a:gd name="T81" fmla="*/ 593 h 882"/>
                <a:gd name="T82" fmla="*/ 696 w 1270"/>
                <a:gd name="T83" fmla="*/ 687 h 882"/>
                <a:gd name="T84" fmla="*/ 777 w 1270"/>
                <a:gd name="T85" fmla="*/ 848 h 882"/>
                <a:gd name="T86" fmla="*/ 887 w 1270"/>
                <a:gd name="T87" fmla="*/ 834 h 882"/>
                <a:gd name="T88" fmla="*/ 958 w 1270"/>
                <a:gd name="T89" fmla="*/ 695 h 882"/>
                <a:gd name="T90" fmla="*/ 1081 w 1270"/>
                <a:gd name="T91" fmla="*/ 449 h 882"/>
                <a:gd name="T92" fmla="*/ 1201 w 1270"/>
                <a:gd name="T93" fmla="*/ 209 h 882"/>
                <a:gd name="T94" fmla="*/ 1262 w 1270"/>
                <a:gd name="T95" fmla="*/ 89 h 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0" h="882">
                  <a:moveTo>
                    <a:pt x="1268" y="57"/>
                  </a:moveTo>
                  <a:cubicBezTo>
                    <a:pt x="1268" y="40"/>
                    <a:pt x="1259" y="24"/>
                    <a:pt x="1246" y="14"/>
                  </a:cubicBezTo>
                  <a:cubicBezTo>
                    <a:pt x="1235" y="5"/>
                    <a:pt x="1222" y="1"/>
                    <a:pt x="1208" y="0"/>
                  </a:cubicBezTo>
                  <a:cubicBezTo>
                    <a:pt x="1203" y="0"/>
                    <a:pt x="1199" y="0"/>
                    <a:pt x="1194" y="0"/>
                  </a:cubicBezTo>
                  <a:cubicBezTo>
                    <a:pt x="1165" y="0"/>
                    <a:pt x="1137" y="0"/>
                    <a:pt x="1109" y="0"/>
                  </a:cubicBezTo>
                  <a:cubicBezTo>
                    <a:pt x="1069" y="0"/>
                    <a:pt x="1029" y="0"/>
                    <a:pt x="989" y="0"/>
                  </a:cubicBezTo>
                  <a:cubicBezTo>
                    <a:pt x="952" y="0"/>
                    <a:pt x="915" y="0"/>
                    <a:pt x="878" y="0"/>
                  </a:cubicBezTo>
                  <a:cubicBezTo>
                    <a:pt x="859" y="0"/>
                    <a:pt x="841" y="0"/>
                    <a:pt x="822" y="0"/>
                  </a:cubicBezTo>
                  <a:cubicBezTo>
                    <a:pt x="822" y="0"/>
                    <a:pt x="822" y="0"/>
                    <a:pt x="821" y="0"/>
                  </a:cubicBezTo>
                  <a:cubicBezTo>
                    <a:pt x="798" y="1"/>
                    <a:pt x="778" y="14"/>
                    <a:pt x="767" y="35"/>
                  </a:cubicBezTo>
                  <a:cubicBezTo>
                    <a:pt x="763" y="42"/>
                    <a:pt x="760" y="49"/>
                    <a:pt x="756" y="56"/>
                  </a:cubicBezTo>
                  <a:cubicBezTo>
                    <a:pt x="741" y="86"/>
                    <a:pt x="726" y="115"/>
                    <a:pt x="712" y="145"/>
                  </a:cubicBezTo>
                  <a:cubicBezTo>
                    <a:pt x="699" y="171"/>
                    <a:pt x="686" y="197"/>
                    <a:pt x="673" y="223"/>
                  </a:cubicBezTo>
                  <a:cubicBezTo>
                    <a:pt x="668" y="232"/>
                    <a:pt x="663" y="242"/>
                    <a:pt x="658" y="251"/>
                  </a:cubicBezTo>
                  <a:cubicBezTo>
                    <a:pt x="644" y="279"/>
                    <a:pt x="630" y="308"/>
                    <a:pt x="616" y="336"/>
                  </a:cubicBezTo>
                  <a:cubicBezTo>
                    <a:pt x="601" y="365"/>
                    <a:pt x="586" y="395"/>
                    <a:pt x="571" y="424"/>
                  </a:cubicBezTo>
                  <a:cubicBezTo>
                    <a:pt x="566" y="435"/>
                    <a:pt x="561" y="445"/>
                    <a:pt x="556" y="455"/>
                  </a:cubicBezTo>
                  <a:cubicBezTo>
                    <a:pt x="545" y="477"/>
                    <a:pt x="534" y="498"/>
                    <a:pt x="523" y="520"/>
                  </a:cubicBezTo>
                  <a:cubicBezTo>
                    <a:pt x="507" y="552"/>
                    <a:pt x="491" y="584"/>
                    <a:pt x="475" y="616"/>
                  </a:cubicBezTo>
                  <a:cubicBezTo>
                    <a:pt x="464" y="637"/>
                    <a:pt x="454" y="658"/>
                    <a:pt x="443" y="679"/>
                  </a:cubicBezTo>
                  <a:cubicBezTo>
                    <a:pt x="443" y="680"/>
                    <a:pt x="442" y="681"/>
                    <a:pt x="442" y="682"/>
                  </a:cubicBezTo>
                  <a:cubicBezTo>
                    <a:pt x="439" y="677"/>
                    <a:pt x="437" y="672"/>
                    <a:pt x="434" y="667"/>
                  </a:cubicBezTo>
                  <a:cubicBezTo>
                    <a:pt x="427" y="654"/>
                    <a:pt x="421" y="640"/>
                    <a:pt x="414" y="627"/>
                  </a:cubicBezTo>
                  <a:cubicBezTo>
                    <a:pt x="404" y="606"/>
                    <a:pt x="394" y="586"/>
                    <a:pt x="383" y="566"/>
                  </a:cubicBezTo>
                  <a:cubicBezTo>
                    <a:pt x="371" y="542"/>
                    <a:pt x="359" y="517"/>
                    <a:pt x="346" y="492"/>
                  </a:cubicBezTo>
                  <a:cubicBezTo>
                    <a:pt x="333" y="466"/>
                    <a:pt x="319" y="439"/>
                    <a:pt x="306" y="412"/>
                  </a:cubicBezTo>
                  <a:cubicBezTo>
                    <a:pt x="292" y="385"/>
                    <a:pt x="279" y="357"/>
                    <a:pt x="265" y="330"/>
                  </a:cubicBezTo>
                  <a:cubicBezTo>
                    <a:pt x="252" y="305"/>
                    <a:pt x="240" y="280"/>
                    <a:pt x="227" y="254"/>
                  </a:cubicBezTo>
                  <a:cubicBezTo>
                    <a:pt x="216" y="233"/>
                    <a:pt x="205" y="211"/>
                    <a:pt x="195" y="190"/>
                  </a:cubicBezTo>
                  <a:cubicBezTo>
                    <a:pt x="187" y="175"/>
                    <a:pt x="179" y="159"/>
                    <a:pt x="171" y="144"/>
                  </a:cubicBezTo>
                  <a:cubicBezTo>
                    <a:pt x="169" y="139"/>
                    <a:pt x="167" y="134"/>
                    <a:pt x="164" y="130"/>
                  </a:cubicBezTo>
                  <a:cubicBezTo>
                    <a:pt x="163" y="127"/>
                    <a:pt x="161" y="124"/>
                    <a:pt x="160" y="122"/>
                  </a:cubicBezTo>
                  <a:cubicBezTo>
                    <a:pt x="160" y="122"/>
                    <a:pt x="160" y="121"/>
                    <a:pt x="160" y="121"/>
                  </a:cubicBezTo>
                  <a:cubicBezTo>
                    <a:pt x="170" y="121"/>
                    <a:pt x="180" y="121"/>
                    <a:pt x="191" y="121"/>
                  </a:cubicBezTo>
                  <a:cubicBezTo>
                    <a:pt x="214" y="121"/>
                    <a:pt x="238" y="121"/>
                    <a:pt x="261" y="121"/>
                  </a:cubicBezTo>
                  <a:cubicBezTo>
                    <a:pt x="288" y="121"/>
                    <a:pt x="315" y="121"/>
                    <a:pt x="342" y="121"/>
                  </a:cubicBezTo>
                  <a:cubicBezTo>
                    <a:pt x="361" y="121"/>
                    <a:pt x="381" y="121"/>
                    <a:pt x="400" y="121"/>
                  </a:cubicBezTo>
                  <a:cubicBezTo>
                    <a:pt x="403" y="121"/>
                    <a:pt x="405" y="121"/>
                    <a:pt x="408" y="121"/>
                  </a:cubicBezTo>
                  <a:cubicBezTo>
                    <a:pt x="409" y="121"/>
                    <a:pt x="411" y="121"/>
                    <a:pt x="412" y="121"/>
                  </a:cubicBezTo>
                  <a:cubicBezTo>
                    <a:pt x="413" y="122"/>
                    <a:pt x="413" y="124"/>
                    <a:pt x="414" y="125"/>
                  </a:cubicBezTo>
                  <a:cubicBezTo>
                    <a:pt x="420" y="138"/>
                    <a:pt x="427" y="151"/>
                    <a:pt x="433" y="163"/>
                  </a:cubicBezTo>
                  <a:cubicBezTo>
                    <a:pt x="444" y="185"/>
                    <a:pt x="455" y="207"/>
                    <a:pt x="466" y="228"/>
                  </a:cubicBezTo>
                  <a:cubicBezTo>
                    <a:pt x="478" y="253"/>
                    <a:pt x="490" y="277"/>
                    <a:pt x="502" y="301"/>
                  </a:cubicBezTo>
                  <a:cubicBezTo>
                    <a:pt x="513" y="322"/>
                    <a:pt x="523" y="342"/>
                    <a:pt x="533" y="363"/>
                  </a:cubicBezTo>
                  <a:cubicBezTo>
                    <a:pt x="539" y="374"/>
                    <a:pt x="544" y="385"/>
                    <a:pt x="550" y="396"/>
                  </a:cubicBezTo>
                  <a:cubicBezTo>
                    <a:pt x="550" y="396"/>
                    <a:pt x="550" y="397"/>
                    <a:pt x="551" y="397"/>
                  </a:cubicBezTo>
                  <a:cubicBezTo>
                    <a:pt x="563" y="373"/>
                    <a:pt x="575" y="348"/>
                    <a:pt x="588" y="323"/>
                  </a:cubicBezTo>
                  <a:cubicBezTo>
                    <a:pt x="596" y="308"/>
                    <a:pt x="603" y="292"/>
                    <a:pt x="611" y="277"/>
                  </a:cubicBezTo>
                  <a:cubicBezTo>
                    <a:pt x="613" y="273"/>
                    <a:pt x="615" y="269"/>
                    <a:pt x="617" y="265"/>
                  </a:cubicBezTo>
                  <a:cubicBezTo>
                    <a:pt x="618" y="263"/>
                    <a:pt x="618" y="263"/>
                    <a:pt x="618" y="262"/>
                  </a:cubicBezTo>
                  <a:cubicBezTo>
                    <a:pt x="617" y="259"/>
                    <a:pt x="615" y="257"/>
                    <a:pt x="614" y="254"/>
                  </a:cubicBezTo>
                  <a:cubicBezTo>
                    <a:pt x="612" y="250"/>
                    <a:pt x="609" y="245"/>
                    <a:pt x="607" y="240"/>
                  </a:cubicBezTo>
                  <a:cubicBezTo>
                    <a:pt x="600" y="226"/>
                    <a:pt x="593" y="212"/>
                    <a:pt x="586" y="198"/>
                  </a:cubicBezTo>
                  <a:cubicBezTo>
                    <a:pt x="568" y="163"/>
                    <a:pt x="551" y="128"/>
                    <a:pt x="533" y="94"/>
                  </a:cubicBezTo>
                  <a:cubicBezTo>
                    <a:pt x="523" y="74"/>
                    <a:pt x="514" y="54"/>
                    <a:pt x="503" y="34"/>
                  </a:cubicBezTo>
                  <a:cubicBezTo>
                    <a:pt x="492" y="13"/>
                    <a:pt x="472" y="1"/>
                    <a:pt x="449" y="0"/>
                  </a:cubicBezTo>
                  <a:cubicBezTo>
                    <a:pt x="444" y="0"/>
                    <a:pt x="439" y="0"/>
                    <a:pt x="434" y="0"/>
                  </a:cubicBezTo>
                  <a:cubicBezTo>
                    <a:pt x="406" y="0"/>
                    <a:pt x="379" y="0"/>
                    <a:pt x="352" y="0"/>
                  </a:cubicBezTo>
                  <a:cubicBezTo>
                    <a:pt x="313" y="0"/>
                    <a:pt x="274" y="0"/>
                    <a:pt x="236" y="0"/>
                  </a:cubicBezTo>
                  <a:cubicBezTo>
                    <a:pt x="199" y="0"/>
                    <a:pt x="163" y="0"/>
                    <a:pt x="126" y="0"/>
                  </a:cubicBezTo>
                  <a:cubicBezTo>
                    <a:pt x="106" y="0"/>
                    <a:pt x="85" y="0"/>
                    <a:pt x="65" y="0"/>
                  </a:cubicBezTo>
                  <a:cubicBezTo>
                    <a:pt x="64" y="0"/>
                    <a:pt x="63" y="0"/>
                    <a:pt x="62" y="0"/>
                  </a:cubicBezTo>
                  <a:cubicBezTo>
                    <a:pt x="56" y="1"/>
                    <a:pt x="50" y="1"/>
                    <a:pt x="44" y="3"/>
                  </a:cubicBezTo>
                  <a:cubicBezTo>
                    <a:pt x="38" y="5"/>
                    <a:pt x="33" y="8"/>
                    <a:pt x="28" y="11"/>
                  </a:cubicBezTo>
                  <a:cubicBezTo>
                    <a:pt x="16" y="19"/>
                    <a:pt x="8" y="31"/>
                    <a:pt x="4" y="44"/>
                  </a:cubicBezTo>
                  <a:cubicBezTo>
                    <a:pt x="0" y="60"/>
                    <a:pt x="2" y="74"/>
                    <a:pt x="8" y="88"/>
                  </a:cubicBezTo>
                  <a:cubicBezTo>
                    <a:pt x="11" y="94"/>
                    <a:pt x="14" y="99"/>
                    <a:pt x="16" y="104"/>
                  </a:cubicBezTo>
                  <a:cubicBezTo>
                    <a:pt x="22" y="116"/>
                    <a:pt x="28" y="128"/>
                    <a:pt x="34" y="139"/>
                  </a:cubicBezTo>
                  <a:cubicBezTo>
                    <a:pt x="43" y="157"/>
                    <a:pt x="52" y="174"/>
                    <a:pt x="60" y="191"/>
                  </a:cubicBezTo>
                  <a:cubicBezTo>
                    <a:pt x="71" y="213"/>
                    <a:pt x="82" y="234"/>
                    <a:pt x="93" y="256"/>
                  </a:cubicBezTo>
                  <a:cubicBezTo>
                    <a:pt x="105" y="281"/>
                    <a:pt x="118" y="305"/>
                    <a:pt x="130" y="330"/>
                  </a:cubicBezTo>
                  <a:cubicBezTo>
                    <a:pt x="143" y="357"/>
                    <a:pt x="157" y="383"/>
                    <a:pt x="170" y="410"/>
                  </a:cubicBezTo>
                  <a:cubicBezTo>
                    <a:pt x="184" y="437"/>
                    <a:pt x="198" y="465"/>
                    <a:pt x="211" y="492"/>
                  </a:cubicBezTo>
                  <a:cubicBezTo>
                    <a:pt x="225" y="519"/>
                    <a:pt x="238" y="546"/>
                    <a:pt x="252" y="573"/>
                  </a:cubicBezTo>
                  <a:cubicBezTo>
                    <a:pt x="265" y="598"/>
                    <a:pt x="277" y="624"/>
                    <a:pt x="290" y="649"/>
                  </a:cubicBezTo>
                  <a:cubicBezTo>
                    <a:pt x="302" y="672"/>
                    <a:pt x="313" y="694"/>
                    <a:pt x="324" y="717"/>
                  </a:cubicBezTo>
                  <a:cubicBezTo>
                    <a:pt x="334" y="736"/>
                    <a:pt x="343" y="755"/>
                    <a:pt x="353" y="773"/>
                  </a:cubicBezTo>
                  <a:cubicBezTo>
                    <a:pt x="359" y="787"/>
                    <a:pt x="366" y="801"/>
                    <a:pt x="373" y="814"/>
                  </a:cubicBezTo>
                  <a:cubicBezTo>
                    <a:pt x="377" y="822"/>
                    <a:pt x="381" y="829"/>
                    <a:pt x="384" y="836"/>
                  </a:cubicBezTo>
                  <a:cubicBezTo>
                    <a:pt x="385" y="837"/>
                    <a:pt x="385" y="838"/>
                    <a:pt x="386" y="839"/>
                  </a:cubicBezTo>
                  <a:cubicBezTo>
                    <a:pt x="391" y="850"/>
                    <a:pt x="397" y="859"/>
                    <a:pt x="406" y="866"/>
                  </a:cubicBezTo>
                  <a:cubicBezTo>
                    <a:pt x="417" y="874"/>
                    <a:pt x="430" y="877"/>
                    <a:pt x="442" y="877"/>
                  </a:cubicBezTo>
                  <a:cubicBezTo>
                    <a:pt x="455" y="877"/>
                    <a:pt x="467" y="873"/>
                    <a:pt x="478" y="866"/>
                  </a:cubicBezTo>
                  <a:cubicBezTo>
                    <a:pt x="487" y="859"/>
                    <a:pt x="493" y="850"/>
                    <a:pt x="498" y="839"/>
                  </a:cubicBezTo>
                  <a:cubicBezTo>
                    <a:pt x="499" y="837"/>
                    <a:pt x="500" y="834"/>
                    <a:pt x="502" y="832"/>
                  </a:cubicBezTo>
                  <a:cubicBezTo>
                    <a:pt x="510" y="814"/>
                    <a:pt x="519" y="797"/>
                    <a:pt x="528" y="780"/>
                  </a:cubicBezTo>
                  <a:cubicBezTo>
                    <a:pt x="541" y="754"/>
                    <a:pt x="554" y="728"/>
                    <a:pt x="567" y="701"/>
                  </a:cubicBezTo>
                  <a:cubicBezTo>
                    <a:pt x="580" y="676"/>
                    <a:pt x="593" y="650"/>
                    <a:pt x="606" y="624"/>
                  </a:cubicBezTo>
                  <a:cubicBezTo>
                    <a:pt x="615" y="607"/>
                    <a:pt x="623" y="590"/>
                    <a:pt x="632" y="573"/>
                  </a:cubicBezTo>
                  <a:cubicBezTo>
                    <a:pt x="633" y="570"/>
                    <a:pt x="634" y="568"/>
                    <a:pt x="635" y="566"/>
                  </a:cubicBezTo>
                  <a:cubicBezTo>
                    <a:pt x="635" y="566"/>
                    <a:pt x="635" y="566"/>
                    <a:pt x="636" y="566"/>
                  </a:cubicBezTo>
                  <a:cubicBezTo>
                    <a:pt x="648" y="541"/>
                    <a:pt x="661" y="516"/>
                    <a:pt x="673" y="490"/>
                  </a:cubicBezTo>
                  <a:cubicBezTo>
                    <a:pt x="693" y="450"/>
                    <a:pt x="714" y="410"/>
                    <a:pt x="734" y="369"/>
                  </a:cubicBezTo>
                  <a:cubicBezTo>
                    <a:pt x="738" y="360"/>
                    <a:pt x="743" y="351"/>
                    <a:pt x="748" y="341"/>
                  </a:cubicBezTo>
                  <a:cubicBezTo>
                    <a:pt x="748" y="341"/>
                    <a:pt x="748" y="341"/>
                    <a:pt x="748" y="342"/>
                  </a:cubicBezTo>
                  <a:cubicBezTo>
                    <a:pt x="761" y="316"/>
                    <a:pt x="773" y="291"/>
                    <a:pt x="786" y="265"/>
                  </a:cubicBezTo>
                  <a:cubicBezTo>
                    <a:pt x="806" y="226"/>
                    <a:pt x="826" y="186"/>
                    <a:pt x="846" y="146"/>
                  </a:cubicBezTo>
                  <a:cubicBezTo>
                    <a:pt x="849" y="140"/>
                    <a:pt x="852" y="135"/>
                    <a:pt x="855" y="129"/>
                  </a:cubicBezTo>
                  <a:cubicBezTo>
                    <a:pt x="855" y="127"/>
                    <a:pt x="857" y="122"/>
                    <a:pt x="858" y="121"/>
                  </a:cubicBezTo>
                  <a:cubicBezTo>
                    <a:pt x="859" y="121"/>
                    <a:pt x="862" y="121"/>
                    <a:pt x="864" y="121"/>
                  </a:cubicBezTo>
                  <a:cubicBezTo>
                    <a:pt x="869" y="121"/>
                    <a:pt x="875" y="121"/>
                    <a:pt x="880" y="121"/>
                  </a:cubicBezTo>
                  <a:cubicBezTo>
                    <a:pt x="923" y="121"/>
                    <a:pt x="966" y="121"/>
                    <a:pt x="1010" y="121"/>
                  </a:cubicBezTo>
                  <a:cubicBezTo>
                    <a:pt x="1031" y="121"/>
                    <a:pt x="1052" y="121"/>
                    <a:pt x="1074" y="121"/>
                  </a:cubicBezTo>
                  <a:cubicBezTo>
                    <a:pt x="1081" y="121"/>
                    <a:pt x="1089" y="121"/>
                    <a:pt x="1097" y="121"/>
                  </a:cubicBezTo>
                  <a:cubicBezTo>
                    <a:pt x="1101" y="121"/>
                    <a:pt x="1105" y="121"/>
                    <a:pt x="1109" y="121"/>
                  </a:cubicBezTo>
                  <a:cubicBezTo>
                    <a:pt x="1110" y="121"/>
                    <a:pt x="1110" y="121"/>
                    <a:pt x="1111" y="121"/>
                  </a:cubicBezTo>
                  <a:cubicBezTo>
                    <a:pt x="1108" y="126"/>
                    <a:pt x="1106" y="131"/>
                    <a:pt x="1103" y="136"/>
                  </a:cubicBezTo>
                  <a:cubicBezTo>
                    <a:pt x="1096" y="150"/>
                    <a:pt x="1089" y="163"/>
                    <a:pt x="1083" y="177"/>
                  </a:cubicBezTo>
                  <a:cubicBezTo>
                    <a:pt x="1073" y="197"/>
                    <a:pt x="1062" y="217"/>
                    <a:pt x="1052" y="237"/>
                  </a:cubicBezTo>
                  <a:cubicBezTo>
                    <a:pt x="1040" y="262"/>
                    <a:pt x="1028" y="286"/>
                    <a:pt x="1015" y="311"/>
                  </a:cubicBezTo>
                  <a:cubicBezTo>
                    <a:pt x="1002" y="338"/>
                    <a:pt x="988" y="365"/>
                    <a:pt x="975" y="392"/>
                  </a:cubicBezTo>
                  <a:cubicBezTo>
                    <a:pt x="961" y="419"/>
                    <a:pt x="948" y="446"/>
                    <a:pt x="934" y="473"/>
                  </a:cubicBezTo>
                  <a:cubicBezTo>
                    <a:pt x="921" y="498"/>
                    <a:pt x="908" y="524"/>
                    <a:pt x="896" y="549"/>
                  </a:cubicBezTo>
                  <a:cubicBezTo>
                    <a:pt x="885" y="570"/>
                    <a:pt x="874" y="592"/>
                    <a:pt x="863" y="613"/>
                  </a:cubicBezTo>
                  <a:cubicBezTo>
                    <a:pt x="856" y="629"/>
                    <a:pt x="848" y="644"/>
                    <a:pt x="840" y="659"/>
                  </a:cubicBezTo>
                  <a:cubicBezTo>
                    <a:pt x="838" y="664"/>
                    <a:pt x="835" y="669"/>
                    <a:pt x="833" y="674"/>
                  </a:cubicBezTo>
                  <a:cubicBezTo>
                    <a:pt x="832" y="676"/>
                    <a:pt x="831" y="679"/>
                    <a:pt x="829" y="681"/>
                  </a:cubicBezTo>
                  <a:cubicBezTo>
                    <a:pt x="829" y="682"/>
                    <a:pt x="829" y="682"/>
                    <a:pt x="829" y="682"/>
                  </a:cubicBezTo>
                  <a:cubicBezTo>
                    <a:pt x="817" y="658"/>
                    <a:pt x="804" y="633"/>
                    <a:pt x="792" y="609"/>
                  </a:cubicBezTo>
                  <a:cubicBezTo>
                    <a:pt x="772" y="570"/>
                    <a:pt x="753" y="531"/>
                    <a:pt x="733" y="492"/>
                  </a:cubicBezTo>
                  <a:cubicBezTo>
                    <a:pt x="729" y="483"/>
                    <a:pt x="724" y="474"/>
                    <a:pt x="720" y="465"/>
                  </a:cubicBezTo>
                  <a:cubicBezTo>
                    <a:pt x="711" y="483"/>
                    <a:pt x="702" y="501"/>
                    <a:pt x="693" y="519"/>
                  </a:cubicBezTo>
                  <a:cubicBezTo>
                    <a:pt x="681" y="543"/>
                    <a:pt x="668" y="568"/>
                    <a:pt x="656" y="593"/>
                  </a:cubicBezTo>
                  <a:cubicBezTo>
                    <a:pt x="655" y="596"/>
                    <a:pt x="652" y="598"/>
                    <a:pt x="653" y="601"/>
                  </a:cubicBezTo>
                  <a:cubicBezTo>
                    <a:pt x="655" y="607"/>
                    <a:pt x="659" y="612"/>
                    <a:pt x="661" y="617"/>
                  </a:cubicBezTo>
                  <a:cubicBezTo>
                    <a:pt x="673" y="641"/>
                    <a:pt x="685" y="664"/>
                    <a:pt x="696" y="687"/>
                  </a:cubicBezTo>
                  <a:cubicBezTo>
                    <a:pt x="711" y="716"/>
                    <a:pt x="725" y="744"/>
                    <a:pt x="739" y="772"/>
                  </a:cubicBezTo>
                  <a:cubicBezTo>
                    <a:pt x="749" y="792"/>
                    <a:pt x="759" y="812"/>
                    <a:pt x="769" y="832"/>
                  </a:cubicBezTo>
                  <a:cubicBezTo>
                    <a:pt x="772" y="837"/>
                    <a:pt x="774" y="843"/>
                    <a:pt x="777" y="848"/>
                  </a:cubicBezTo>
                  <a:cubicBezTo>
                    <a:pt x="791" y="871"/>
                    <a:pt x="819" y="882"/>
                    <a:pt x="846" y="875"/>
                  </a:cubicBezTo>
                  <a:cubicBezTo>
                    <a:pt x="865" y="870"/>
                    <a:pt x="877" y="857"/>
                    <a:pt x="885" y="839"/>
                  </a:cubicBezTo>
                  <a:cubicBezTo>
                    <a:pt x="886" y="838"/>
                    <a:pt x="887" y="836"/>
                    <a:pt x="887" y="834"/>
                  </a:cubicBezTo>
                  <a:cubicBezTo>
                    <a:pt x="892" y="825"/>
                    <a:pt x="897" y="816"/>
                    <a:pt x="901" y="806"/>
                  </a:cubicBezTo>
                  <a:cubicBezTo>
                    <a:pt x="909" y="791"/>
                    <a:pt x="917" y="775"/>
                    <a:pt x="925" y="759"/>
                  </a:cubicBezTo>
                  <a:cubicBezTo>
                    <a:pt x="936" y="737"/>
                    <a:pt x="947" y="716"/>
                    <a:pt x="958" y="695"/>
                  </a:cubicBezTo>
                  <a:cubicBezTo>
                    <a:pt x="970" y="669"/>
                    <a:pt x="983" y="644"/>
                    <a:pt x="996" y="619"/>
                  </a:cubicBezTo>
                  <a:cubicBezTo>
                    <a:pt x="1010" y="591"/>
                    <a:pt x="1024" y="563"/>
                    <a:pt x="1038" y="535"/>
                  </a:cubicBezTo>
                  <a:cubicBezTo>
                    <a:pt x="1052" y="507"/>
                    <a:pt x="1067" y="478"/>
                    <a:pt x="1081" y="449"/>
                  </a:cubicBezTo>
                  <a:cubicBezTo>
                    <a:pt x="1096" y="420"/>
                    <a:pt x="1110" y="391"/>
                    <a:pt x="1124" y="363"/>
                  </a:cubicBezTo>
                  <a:cubicBezTo>
                    <a:pt x="1138" y="335"/>
                    <a:pt x="1152" y="308"/>
                    <a:pt x="1165" y="281"/>
                  </a:cubicBezTo>
                  <a:cubicBezTo>
                    <a:pt x="1177" y="257"/>
                    <a:pt x="1189" y="233"/>
                    <a:pt x="1201" y="209"/>
                  </a:cubicBezTo>
                  <a:cubicBezTo>
                    <a:pt x="1211" y="189"/>
                    <a:pt x="1221" y="170"/>
                    <a:pt x="1231" y="150"/>
                  </a:cubicBezTo>
                  <a:cubicBezTo>
                    <a:pt x="1238" y="136"/>
                    <a:pt x="1245" y="123"/>
                    <a:pt x="1252" y="109"/>
                  </a:cubicBezTo>
                  <a:cubicBezTo>
                    <a:pt x="1255" y="102"/>
                    <a:pt x="1259" y="96"/>
                    <a:pt x="1262" y="89"/>
                  </a:cubicBezTo>
                  <a:cubicBezTo>
                    <a:pt x="1266" y="79"/>
                    <a:pt x="1270" y="68"/>
                    <a:pt x="1268" y="57"/>
                  </a:cubicBezTo>
                  <a:cubicBezTo>
                    <a:pt x="1268" y="55"/>
                    <a:pt x="1268" y="58"/>
                    <a:pt x="1268" y="57"/>
                  </a:cubicBezTo>
                  <a:close/>
                </a:path>
              </a:pathLst>
            </a:custGeom>
            <a:gradFill>
              <a:gsLst>
                <a:gs pos="0">
                  <a:srgbClr val="FA5F41"/>
                </a:gs>
                <a:gs pos="100000">
                  <a:srgbClr val="FC3259"/>
                </a:gs>
              </a:gsLst>
              <a:lin ang="5400000" scaled="1"/>
            </a:gradFill>
            <a:ln>
              <a:noFill/>
            </a:ln>
          </p:spPr>
          <p:txBody>
            <a:bodyPr vert="horz" wrap="square" lIns="91440" tIns="45720" rIns="91440" bIns="45720" numCol="1" anchor="t" anchorCtr="0" compatLnSpc="1"/>
            <a:lstStyle/>
            <a:p>
              <a:endParaRPr lang="zh-CN" altLang="en-US" dirty="0"/>
            </a:p>
          </p:txBody>
        </p:sp>
        <p:sp>
          <p:nvSpPr>
            <p:cNvPr id="23" name="Freeform 22"/>
            <p:cNvSpPr/>
            <p:nvPr/>
          </p:nvSpPr>
          <p:spPr bwMode="auto">
            <a:xfrm>
              <a:off x="7564855" y="5085739"/>
              <a:ext cx="780860" cy="715688"/>
            </a:xfrm>
            <a:custGeom>
              <a:avLst/>
              <a:gdLst>
                <a:gd name="T0" fmla="*/ 485 w 485"/>
                <a:gd name="T1" fmla="*/ 319 h 443"/>
                <a:gd name="T2" fmla="*/ 426 w 485"/>
                <a:gd name="T3" fmla="*/ 214 h 443"/>
                <a:gd name="T4" fmla="*/ 366 w 485"/>
                <a:gd name="T5" fmla="*/ 196 h 443"/>
                <a:gd name="T6" fmla="*/ 351 w 485"/>
                <a:gd name="T7" fmla="*/ 195 h 443"/>
                <a:gd name="T8" fmla="*/ 279 w 485"/>
                <a:gd name="T9" fmla="*/ 195 h 443"/>
                <a:gd name="T10" fmla="*/ 187 w 485"/>
                <a:gd name="T11" fmla="*/ 195 h 443"/>
                <a:gd name="T12" fmla="*/ 135 w 485"/>
                <a:gd name="T13" fmla="*/ 195 h 443"/>
                <a:gd name="T14" fmla="*/ 135 w 485"/>
                <a:gd name="T15" fmla="*/ 195 h 443"/>
                <a:gd name="T16" fmla="*/ 135 w 485"/>
                <a:gd name="T17" fmla="*/ 195 h 443"/>
                <a:gd name="T18" fmla="*/ 68 w 485"/>
                <a:gd name="T19" fmla="*/ 149 h 443"/>
                <a:gd name="T20" fmla="*/ 89 w 485"/>
                <a:gd name="T21" fmla="*/ 69 h 443"/>
                <a:gd name="T22" fmla="*/ 135 w 485"/>
                <a:gd name="T23" fmla="*/ 53 h 443"/>
                <a:gd name="T24" fmla="*/ 135 w 485"/>
                <a:gd name="T25" fmla="*/ 53 h 443"/>
                <a:gd name="T26" fmla="*/ 169 w 485"/>
                <a:gd name="T27" fmla="*/ 53 h 443"/>
                <a:gd name="T28" fmla="*/ 251 w 485"/>
                <a:gd name="T29" fmla="*/ 53 h 443"/>
                <a:gd name="T30" fmla="*/ 346 w 485"/>
                <a:gd name="T31" fmla="*/ 53 h 443"/>
                <a:gd name="T32" fmla="*/ 420 w 485"/>
                <a:gd name="T33" fmla="*/ 53 h 443"/>
                <a:gd name="T34" fmla="*/ 465 w 485"/>
                <a:gd name="T35" fmla="*/ 41 h 443"/>
                <a:gd name="T36" fmla="*/ 443 w 485"/>
                <a:gd name="T37" fmla="*/ 0 h 443"/>
                <a:gd name="T38" fmla="*/ 432 w 485"/>
                <a:gd name="T39" fmla="*/ 0 h 443"/>
                <a:gd name="T40" fmla="*/ 367 w 485"/>
                <a:gd name="T41" fmla="*/ 0 h 443"/>
                <a:gd name="T42" fmla="*/ 274 w 485"/>
                <a:gd name="T43" fmla="*/ 0 h 443"/>
                <a:gd name="T44" fmla="*/ 186 w 485"/>
                <a:gd name="T45" fmla="*/ 0 h 443"/>
                <a:gd name="T46" fmla="*/ 137 w 485"/>
                <a:gd name="T47" fmla="*/ 0 h 443"/>
                <a:gd name="T48" fmla="*/ 135 w 485"/>
                <a:gd name="T49" fmla="*/ 0 h 443"/>
                <a:gd name="T50" fmla="*/ 18 w 485"/>
                <a:gd name="T51" fmla="*/ 81 h 443"/>
                <a:gd name="T52" fmla="*/ 56 w 485"/>
                <a:gd name="T53" fmla="*/ 220 h 443"/>
                <a:gd name="T54" fmla="*/ 135 w 485"/>
                <a:gd name="T55" fmla="*/ 248 h 443"/>
                <a:gd name="T56" fmla="*/ 167 w 485"/>
                <a:gd name="T57" fmla="*/ 248 h 443"/>
                <a:gd name="T58" fmla="*/ 238 w 485"/>
                <a:gd name="T59" fmla="*/ 248 h 443"/>
                <a:gd name="T60" fmla="*/ 314 w 485"/>
                <a:gd name="T61" fmla="*/ 248 h 443"/>
                <a:gd name="T62" fmla="*/ 359 w 485"/>
                <a:gd name="T63" fmla="*/ 248 h 443"/>
                <a:gd name="T64" fmla="*/ 425 w 485"/>
                <a:gd name="T65" fmla="*/ 288 h 443"/>
                <a:gd name="T66" fmla="*/ 397 w 485"/>
                <a:gd name="T67" fmla="*/ 381 h 443"/>
                <a:gd name="T68" fmla="*/ 361 w 485"/>
                <a:gd name="T69" fmla="*/ 391 h 443"/>
                <a:gd name="T70" fmla="*/ 350 w 485"/>
                <a:gd name="T71" fmla="*/ 391 h 443"/>
                <a:gd name="T72" fmla="*/ 300 w 485"/>
                <a:gd name="T73" fmla="*/ 391 h 443"/>
                <a:gd name="T74" fmla="*/ 225 w 485"/>
                <a:gd name="T75" fmla="*/ 391 h 443"/>
                <a:gd name="T76" fmla="*/ 147 w 485"/>
                <a:gd name="T77" fmla="*/ 391 h 443"/>
                <a:gd name="T78" fmla="*/ 83 w 485"/>
                <a:gd name="T79" fmla="*/ 391 h 443"/>
                <a:gd name="T80" fmla="*/ 53 w 485"/>
                <a:gd name="T81" fmla="*/ 391 h 443"/>
                <a:gd name="T82" fmla="*/ 27 w 485"/>
                <a:gd name="T83" fmla="*/ 416 h 443"/>
                <a:gd name="T84" fmla="*/ 53 w 485"/>
                <a:gd name="T85" fmla="*/ 443 h 443"/>
                <a:gd name="T86" fmla="*/ 83 w 485"/>
                <a:gd name="T87" fmla="*/ 443 h 443"/>
                <a:gd name="T88" fmla="*/ 146 w 485"/>
                <a:gd name="T89" fmla="*/ 443 h 443"/>
                <a:gd name="T90" fmla="*/ 225 w 485"/>
                <a:gd name="T91" fmla="*/ 443 h 443"/>
                <a:gd name="T92" fmla="*/ 299 w 485"/>
                <a:gd name="T93" fmla="*/ 443 h 443"/>
                <a:gd name="T94" fmla="*/ 350 w 485"/>
                <a:gd name="T95" fmla="*/ 443 h 443"/>
                <a:gd name="T96" fmla="*/ 397 w 485"/>
                <a:gd name="T97" fmla="*/ 438 h 443"/>
                <a:gd name="T98" fmla="*/ 474 w 485"/>
                <a:gd name="T99" fmla="*/ 371 h 443"/>
                <a:gd name="T100" fmla="*/ 485 w 485"/>
                <a:gd name="T101" fmla="*/ 319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5" h="443">
                  <a:moveTo>
                    <a:pt x="485" y="319"/>
                  </a:moveTo>
                  <a:cubicBezTo>
                    <a:pt x="485" y="277"/>
                    <a:pt x="463" y="236"/>
                    <a:pt x="426" y="214"/>
                  </a:cubicBezTo>
                  <a:cubicBezTo>
                    <a:pt x="408" y="203"/>
                    <a:pt x="387" y="196"/>
                    <a:pt x="366" y="196"/>
                  </a:cubicBezTo>
                  <a:cubicBezTo>
                    <a:pt x="361" y="195"/>
                    <a:pt x="356" y="195"/>
                    <a:pt x="351" y="195"/>
                  </a:cubicBezTo>
                  <a:cubicBezTo>
                    <a:pt x="327" y="195"/>
                    <a:pt x="303" y="195"/>
                    <a:pt x="279" y="195"/>
                  </a:cubicBezTo>
                  <a:cubicBezTo>
                    <a:pt x="248" y="195"/>
                    <a:pt x="218" y="195"/>
                    <a:pt x="187" y="195"/>
                  </a:cubicBezTo>
                  <a:cubicBezTo>
                    <a:pt x="170" y="195"/>
                    <a:pt x="153" y="195"/>
                    <a:pt x="135" y="195"/>
                  </a:cubicBezTo>
                  <a:cubicBezTo>
                    <a:pt x="135" y="195"/>
                    <a:pt x="135" y="195"/>
                    <a:pt x="135" y="195"/>
                  </a:cubicBezTo>
                  <a:cubicBezTo>
                    <a:pt x="135" y="195"/>
                    <a:pt x="135" y="195"/>
                    <a:pt x="135" y="195"/>
                  </a:cubicBezTo>
                  <a:cubicBezTo>
                    <a:pt x="105" y="195"/>
                    <a:pt x="78" y="177"/>
                    <a:pt x="68" y="149"/>
                  </a:cubicBezTo>
                  <a:cubicBezTo>
                    <a:pt x="58" y="121"/>
                    <a:pt x="66" y="88"/>
                    <a:pt x="89" y="69"/>
                  </a:cubicBezTo>
                  <a:cubicBezTo>
                    <a:pt x="102" y="59"/>
                    <a:pt x="118" y="53"/>
                    <a:pt x="135" y="53"/>
                  </a:cubicBezTo>
                  <a:cubicBezTo>
                    <a:pt x="135" y="53"/>
                    <a:pt x="135" y="53"/>
                    <a:pt x="135" y="53"/>
                  </a:cubicBezTo>
                  <a:cubicBezTo>
                    <a:pt x="146" y="53"/>
                    <a:pt x="158" y="53"/>
                    <a:pt x="169" y="53"/>
                  </a:cubicBezTo>
                  <a:cubicBezTo>
                    <a:pt x="197" y="53"/>
                    <a:pt x="224" y="53"/>
                    <a:pt x="251" y="53"/>
                  </a:cubicBezTo>
                  <a:cubicBezTo>
                    <a:pt x="283" y="53"/>
                    <a:pt x="314" y="53"/>
                    <a:pt x="346" y="53"/>
                  </a:cubicBezTo>
                  <a:cubicBezTo>
                    <a:pt x="371" y="53"/>
                    <a:pt x="395" y="53"/>
                    <a:pt x="420" y="53"/>
                  </a:cubicBezTo>
                  <a:cubicBezTo>
                    <a:pt x="436" y="53"/>
                    <a:pt x="455" y="56"/>
                    <a:pt x="465" y="41"/>
                  </a:cubicBezTo>
                  <a:cubicBezTo>
                    <a:pt x="477" y="24"/>
                    <a:pt x="464" y="1"/>
                    <a:pt x="443" y="0"/>
                  </a:cubicBezTo>
                  <a:cubicBezTo>
                    <a:pt x="439" y="0"/>
                    <a:pt x="436" y="0"/>
                    <a:pt x="432" y="0"/>
                  </a:cubicBezTo>
                  <a:cubicBezTo>
                    <a:pt x="410" y="0"/>
                    <a:pt x="389" y="0"/>
                    <a:pt x="367" y="0"/>
                  </a:cubicBezTo>
                  <a:cubicBezTo>
                    <a:pt x="336" y="0"/>
                    <a:pt x="305" y="0"/>
                    <a:pt x="274" y="0"/>
                  </a:cubicBezTo>
                  <a:cubicBezTo>
                    <a:pt x="245" y="0"/>
                    <a:pt x="215" y="0"/>
                    <a:pt x="186" y="0"/>
                  </a:cubicBezTo>
                  <a:cubicBezTo>
                    <a:pt x="170" y="0"/>
                    <a:pt x="153" y="0"/>
                    <a:pt x="137" y="0"/>
                  </a:cubicBezTo>
                  <a:cubicBezTo>
                    <a:pt x="136" y="0"/>
                    <a:pt x="135" y="0"/>
                    <a:pt x="135" y="0"/>
                  </a:cubicBezTo>
                  <a:cubicBezTo>
                    <a:pt x="83" y="0"/>
                    <a:pt x="36" y="33"/>
                    <a:pt x="18" y="81"/>
                  </a:cubicBezTo>
                  <a:cubicBezTo>
                    <a:pt x="0" y="130"/>
                    <a:pt x="16" y="186"/>
                    <a:pt x="56" y="220"/>
                  </a:cubicBezTo>
                  <a:cubicBezTo>
                    <a:pt x="78" y="238"/>
                    <a:pt x="106" y="248"/>
                    <a:pt x="135" y="248"/>
                  </a:cubicBezTo>
                  <a:cubicBezTo>
                    <a:pt x="145" y="248"/>
                    <a:pt x="156" y="248"/>
                    <a:pt x="167" y="248"/>
                  </a:cubicBezTo>
                  <a:cubicBezTo>
                    <a:pt x="190" y="248"/>
                    <a:pt x="214" y="248"/>
                    <a:pt x="238" y="248"/>
                  </a:cubicBezTo>
                  <a:cubicBezTo>
                    <a:pt x="263" y="248"/>
                    <a:pt x="289" y="248"/>
                    <a:pt x="314" y="248"/>
                  </a:cubicBezTo>
                  <a:cubicBezTo>
                    <a:pt x="329" y="248"/>
                    <a:pt x="344" y="248"/>
                    <a:pt x="359" y="248"/>
                  </a:cubicBezTo>
                  <a:cubicBezTo>
                    <a:pt x="387" y="248"/>
                    <a:pt x="413" y="263"/>
                    <a:pt x="425" y="288"/>
                  </a:cubicBezTo>
                  <a:cubicBezTo>
                    <a:pt x="442" y="321"/>
                    <a:pt x="429" y="362"/>
                    <a:pt x="397" y="381"/>
                  </a:cubicBezTo>
                  <a:cubicBezTo>
                    <a:pt x="386" y="387"/>
                    <a:pt x="374" y="391"/>
                    <a:pt x="361" y="391"/>
                  </a:cubicBezTo>
                  <a:cubicBezTo>
                    <a:pt x="357" y="391"/>
                    <a:pt x="354" y="391"/>
                    <a:pt x="350" y="391"/>
                  </a:cubicBezTo>
                  <a:cubicBezTo>
                    <a:pt x="334" y="391"/>
                    <a:pt x="317" y="391"/>
                    <a:pt x="300" y="391"/>
                  </a:cubicBezTo>
                  <a:cubicBezTo>
                    <a:pt x="275" y="391"/>
                    <a:pt x="250" y="391"/>
                    <a:pt x="225" y="391"/>
                  </a:cubicBezTo>
                  <a:cubicBezTo>
                    <a:pt x="199" y="391"/>
                    <a:pt x="173" y="391"/>
                    <a:pt x="147" y="391"/>
                  </a:cubicBezTo>
                  <a:cubicBezTo>
                    <a:pt x="126" y="391"/>
                    <a:pt x="104" y="391"/>
                    <a:pt x="83" y="391"/>
                  </a:cubicBezTo>
                  <a:cubicBezTo>
                    <a:pt x="73" y="391"/>
                    <a:pt x="63" y="391"/>
                    <a:pt x="53" y="391"/>
                  </a:cubicBezTo>
                  <a:cubicBezTo>
                    <a:pt x="39" y="391"/>
                    <a:pt x="27" y="402"/>
                    <a:pt x="27" y="416"/>
                  </a:cubicBezTo>
                  <a:cubicBezTo>
                    <a:pt x="26" y="431"/>
                    <a:pt x="38" y="443"/>
                    <a:pt x="53" y="443"/>
                  </a:cubicBezTo>
                  <a:cubicBezTo>
                    <a:pt x="63" y="443"/>
                    <a:pt x="73" y="443"/>
                    <a:pt x="83" y="443"/>
                  </a:cubicBezTo>
                  <a:cubicBezTo>
                    <a:pt x="104" y="443"/>
                    <a:pt x="125" y="443"/>
                    <a:pt x="146" y="443"/>
                  </a:cubicBezTo>
                  <a:cubicBezTo>
                    <a:pt x="173" y="443"/>
                    <a:pt x="199" y="443"/>
                    <a:pt x="225" y="443"/>
                  </a:cubicBezTo>
                  <a:cubicBezTo>
                    <a:pt x="250" y="443"/>
                    <a:pt x="274" y="443"/>
                    <a:pt x="299" y="443"/>
                  </a:cubicBezTo>
                  <a:cubicBezTo>
                    <a:pt x="316" y="443"/>
                    <a:pt x="333" y="443"/>
                    <a:pt x="350" y="443"/>
                  </a:cubicBezTo>
                  <a:cubicBezTo>
                    <a:pt x="366" y="443"/>
                    <a:pt x="382" y="443"/>
                    <a:pt x="397" y="438"/>
                  </a:cubicBezTo>
                  <a:cubicBezTo>
                    <a:pt x="431" y="428"/>
                    <a:pt x="460" y="403"/>
                    <a:pt x="474" y="371"/>
                  </a:cubicBezTo>
                  <a:cubicBezTo>
                    <a:pt x="482" y="355"/>
                    <a:pt x="485" y="337"/>
                    <a:pt x="485" y="319"/>
                  </a:cubicBezTo>
                  <a:close/>
                </a:path>
              </a:pathLst>
            </a:custGeom>
            <a:solidFill>
              <a:srgbClr val="788080"/>
            </a:solidFill>
            <a:ln>
              <a:noFill/>
            </a:ln>
          </p:spPr>
          <p:txBody>
            <a:bodyPr vert="horz" wrap="square" lIns="91440" tIns="45720" rIns="91440" bIns="45720" numCol="1" anchor="t" anchorCtr="0" compatLnSpc="1"/>
            <a:lstStyle/>
            <a:p>
              <a:endParaRPr lang="zh-CN" altLang="en-US"/>
            </a:p>
          </p:txBody>
        </p:sp>
        <p:sp>
          <p:nvSpPr>
            <p:cNvPr id="24" name="Freeform 23"/>
            <p:cNvSpPr/>
            <p:nvPr/>
          </p:nvSpPr>
          <p:spPr bwMode="auto">
            <a:xfrm>
              <a:off x="6769512" y="5084532"/>
              <a:ext cx="753705" cy="722929"/>
            </a:xfrm>
            <a:custGeom>
              <a:avLst/>
              <a:gdLst>
                <a:gd name="T0" fmla="*/ 468 w 468"/>
                <a:gd name="T1" fmla="*/ 125 h 448"/>
                <a:gd name="T2" fmla="*/ 434 w 468"/>
                <a:gd name="T3" fmla="*/ 40 h 448"/>
                <a:gd name="T4" fmla="*/ 350 w 468"/>
                <a:gd name="T5" fmla="*/ 1 h 448"/>
                <a:gd name="T6" fmla="*/ 281 w 468"/>
                <a:gd name="T7" fmla="*/ 1 h 448"/>
                <a:gd name="T8" fmla="*/ 147 w 468"/>
                <a:gd name="T9" fmla="*/ 1 h 448"/>
                <a:gd name="T10" fmla="*/ 42 w 468"/>
                <a:gd name="T11" fmla="*/ 1 h 448"/>
                <a:gd name="T12" fmla="*/ 12 w 468"/>
                <a:gd name="T13" fmla="*/ 9 h 448"/>
                <a:gd name="T14" fmla="*/ 15 w 468"/>
                <a:gd name="T15" fmla="*/ 49 h 448"/>
                <a:gd name="T16" fmla="*/ 32 w 468"/>
                <a:gd name="T17" fmla="*/ 54 h 448"/>
                <a:gd name="T18" fmla="*/ 117 w 468"/>
                <a:gd name="T19" fmla="*/ 54 h 448"/>
                <a:gd name="T20" fmla="*/ 253 w 468"/>
                <a:gd name="T21" fmla="*/ 54 h 448"/>
                <a:gd name="T22" fmla="*/ 341 w 468"/>
                <a:gd name="T23" fmla="*/ 54 h 448"/>
                <a:gd name="T24" fmla="*/ 394 w 468"/>
                <a:gd name="T25" fmla="*/ 75 h 448"/>
                <a:gd name="T26" fmla="*/ 405 w 468"/>
                <a:gd name="T27" fmla="*/ 162 h 448"/>
                <a:gd name="T28" fmla="*/ 343 w 468"/>
                <a:gd name="T29" fmla="*/ 196 h 448"/>
                <a:gd name="T30" fmla="*/ 313 w 468"/>
                <a:gd name="T31" fmla="*/ 196 h 448"/>
                <a:gd name="T32" fmla="*/ 184 w 468"/>
                <a:gd name="T33" fmla="*/ 196 h 448"/>
                <a:gd name="T34" fmla="*/ 85 w 468"/>
                <a:gd name="T35" fmla="*/ 196 h 448"/>
                <a:gd name="T36" fmla="*/ 31 w 468"/>
                <a:gd name="T37" fmla="*/ 215 h 448"/>
                <a:gd name="T38" fmla="*/ 4 w 468"/>
                <a:gd name="T39" fmla="*/ 276 h 448"/>
                <a:gd name="T40" fmla="*/ 4 w 468"/>
                <a:gd name="T41" fmla="*/ 393 h 448"/>
                <a:gd name="T42" fmla="*/ 4 w 468"/>
                <a:gd name="T43" fmla="*/ 414 h 448"/>
                <a:gd name="T44" fmla="*/ 9 w 468"/>
                <a:gd name="T45" fmla="*/ 434 h 448"/>
                <a:gd name="T46" fmla="*/ 50 w 468"/>
                <a:gd name="T47" fmla="*/ 435 h 448"/>
                <a:gd name="T48" fmla="*/ 56 w 468"/>
                <a:gd name="T49" fmla="*/ 411 h 448"/>
                <a:gd name="T50" fmla="*/ 56 w 468"/>
                <a:gd name="T51" fmla="*/ 313 h 448"/>
                <a:gd name="T52" fmla="*/ 56 w 468"/>
                <a:gd name="T53" fmla="*/ 281 h 448"/>
                <a:gd name="T54" fmla="*/ 62 w 468"/>
                <a:gd name="T55" fmla="*/ 258 h 448"/>
                <a:gd name="T56" fmla="*/ 86 w 468"/>
                <a:gd name="T57" fmla="*/ 249 h 448"/>
                <a:gd name="T58" fmla="*/ 115 w 468"/>
                <a:gd name="T59" fmla="*/ 249 h 448"/>
                <a:gd name="T60" fmla="*/ 193 w 468"/>
                <a:gd name="T61" fmla="*/ 249 h 448"/>
                <a:gd name="T62" fmla="*/ 321 w 468"/>
                <a:gd name="T63" fmla="*/ 249 h 448"/>
                <a:gd name="T64" fmla="*/ 354 w 468"/>
                <a:gd name="T65" fmla="*/ 249 h 448"/>
                <a:gd name="T66" fmla="*/ 436 w 468"/>
                <a:gd name="T67" fmla="*/ 208 h 448"/>
                <a:gd name="T68" fmla="*/ 468 w 468"/>
                <a:gd name="T69" fmla="*/ 125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8" h="448">
                  <a:moveTo>
                    <a:pt x="468" y="125"/>
                  </a:moveTo>
                  <a:cubicBezTo>
                    <a:pt x="468" y="94"/>
                    <a:pt x="455" y="63"/>
                    <a:pt x="434" y="40"/>
                  </a:cubicBezTo>
                  <a:cubicBezTo>
                    <a:pt x="412" y="17"/>
                    <a:pt x="382" y="3"/>
                    <a:pt x="350" y="1"/>
                  </a:cubicBezTo>
                  <a:cubicBezTo>
                    <a:pt x="327" y="0"/>
                    <a:pt x="304" y="1"/>
                    <a:pt x="281" y="1"/>
                  </a:cubicBezTo>
                  <a:cubicBezTo>
                    <a:pt x="236" y="1"/>
                    <a:pt x="192" y="1"/>
                    <a:pt x="147" y="1"/>
                  </a:cubicBezTo>
                  <a:cubicBezTo>
                    <a:pt x="112" y="1"/>
                    <a:pt x="77" y="1"/>
                    <a:pt x="42" y="1"/>
                  </a:cubicBezTo>
                  <a:cubicBezTo>
                    <a:pt x="31" y="1"/>
                    <a:pt x="20" y="0"/>
                    <a:pt x="12" y="9"/>
                  </a:cubicBezTo>
                  <a:cubicBezTo>
                    <a:pt x="0" y="20"/>
                    <a:pt x="1" y="40"/>
                    <a:pt x="15" y="49"/>
                  </a:cubicBezTo>
                  <a:cubicBezTo>
                    <a:pt x="20" y="53"/>
                    <a:pt x="26" y="54"/>
                    <a:pt x="32" y="54"/>
                  </a:cubicBezTo>
                  <a:cubicBezTo>
                    <a:pt x="60" y="54"/>
                    <a:pt x="89" y="54"/>
                    <a:pt x="117" y="54"/>
                  </a:cubicBezTo>
                  <a:cubicBezTo>
                    <a:pt x="162" y="54"/>
                    <a:pt x="208" y="54"/>
                    <a:pt x="253" y="54"/>
                  </a:cubicBezTo>
                  <a:cubicBezTo>
                    <a:pt x="282" y="54"/>
                    <a:pt x="312" y="54"/>
                    <a:pt x="341" y="54"/>
                  </a:cubicBezTo>
                  <a:cubicBezTo>
                    <a:pt x="361" y="54"/>
                    <a:pt x="380" y="61"/>
                    <a:pt x="394" y="75"/>
                  </a:cubicBezTo>
                  <a:cubicBezTo>
                    <a:pt x="417" y="98"/>
                    <a:pt x="421" y="135"/>
                    <a:pt x="405" y="162"/>
                  </a:cubicBezTo>
                  <a:cubicBezTo>
                    <a:pt x="391" y="184"/>
                    <a:pt x="368" y="196"/>
                    <a:pt x="343" y="196"/>
                  </a:cubicBezTo>
                  <a:cubicBezTo>
                    <a:pt x="333" y="196"/>
                    <a:pt x="323" y="196"/>
                    <a:pt x="313" y="196"/>
                  </a:cubicBezTo>
                  <a:cubicBezTo>
                    <a:pt x="270" y="196"/>
                    <a:pt x="227" y="196"/>
                    <a:pt x="184" y="196"/>
                  </a:cubicBezTo>
                  <a:cubicBezTo>
                    <a:pt x="151" y="196"/>
                    <a:pt x="118" y="196"/>
                    <a:pt x="85" y="196"/>
                  </a:cubicBezTo>
                  <a:cubicBezTo>
                    <a:pt x="65" y="196"/>
                    <a:pt x="46" y="201"/>
                    <a:pt x="31" y="215"/>
                  </a:cubicBezTo>
                  <a:cubicBezTo>
                    <a:pt x="12" y="230"/>
                    <a:pt x="4" y="253"/>
                    <a:pt x="4" y="276"/>
                  </a:cubicBezTo>
                  <a:cubicBezTo>
                    <a:pt x="4" y="315"/>
                    <a:pt x="4" y="354"/>
                    <a:pt x="4" y="393"/>
                  </a:cubicBezTo>
                  <a:cubicBezTo>
                    <a:pt x="4" y="400"/>
                    <a:pt x="4" y="407"/>
                    <a:pt x="4" y="414"/>
                  </a:cubicBezTo>
                  <a:cubicBezTo>
                    <a:pt x="4" y="421"/>
                    <a:pt x="4" y="428"/>
                    <a:pt x="9" y="434"/>
                  </a:cubicBezTo>
                  <a:cubicBezTo>
                    <a:pt x="19" y="447"/>
                    <a:pt x="39" y="448"/>
                    <a:pt x="50" y="435"/>
                  </a:cubicBezTo>
                  <a:cubicBezTo>
                    <a:pt x="56" y="428"/>
                    <a:pt x="56" y="420"/>
                    <a:pt x="56" y="411"/>
                  </a:cubicBezTo>
                  <a:cubicBezTo>
                    <a:pt x="56" y="378"/>
                    <a:pt x="56" y="346"/>
                    <a:pt x="56" y="313"/>
                  </a:cubicBezTo>
                  <a:cubicBezTo>
                    <a:pt x="56" y="303"/>
                    <a:pt x="56" y="292"/>
                    <a:pt x="56" y="281"/>
                  </a:cubicBezTo>
                  <a:cubicBezTo>
                    <a:pt x="56" y="273"/>
                    <a:pt x="56" y="265"/>
                    <a:pt x="62" y="258"/>
                  </a:cubicBezTo>
                  <a:cubicBezTo>
                    <a:pt x="68" y="250"/>
                    <a:pt x="76" y="249"/>
                    <a:pt x="86" y="249"/>
                  </a:cubicBezTo>
                  <a:cubicBezTo>
                    <a:pt x="96" y="249"/>
                    <a:pt x="105" y="249"/>
                    <a:pt x="115" y="249"/>
                  </a:cubicBezTo>
                  <a:cubicBezTo>
                    <a:pt x="141" y="249"/>
                    <a:pt x="167" y="249"/>
                    <a:pt x="193" y="249"/>
                  </a:cubicBezTo>
                  <a:cubicBezTo>
                    <a:pt x="235" y="249"/>
                    <a:pt x="278" y="249"/>
                    <a:pt x="321" y="249"/>
                  </a:cubicBezTo>
                  <a:cubicBezTo>
                    <a:pt x="332" y="249"/>
                    <a:pt x="343" y="250"/>
                    <a:pt x="354" y="249"/>
                  </a:cubicBezTo>
                  <a:cubicBezTo>
                    <a:pt x="385" y="246"/>
                    <a:pt x="415" y="231"/>
                    <a:pt x="436" y="208"/>
                  </a:cubicBezTo>
                  <a:cubicBezTo>
                    <a:pt x="456" y="186"/>
                    <a:pt x="468" y="156"/>
                    <a:pt x="468" y="125"/>
                  </a:cubicBezTo>
                  <a:close/>
                </a:path>
              </a:pathLst>
            </a:custGeom>
            <a:solidFill>
              <a:srgbClr val="788080"/>
            </a:solidFill>
            <a:ln>
              <a:noFill/>
            </a:ln>
          </p:spPr>
          <p:txBody>
            <a:bodyPr vert="horz" wrap="square" lIns="91440" tIns="45720" rIns="91440" bIns="45720" numCol="1" anchor="t" anchorCtr="0" compatLnSpc="1"/>
            <a:lstStyle/>
            <a:p>
              <a:endParaRPr lang="zh-CN" altLang="en-US"/>
            </a:p>
          </p:txBody>
        </p:sp>
        <p:sp>
          <p:nvSpPr>
            <p:cNvPr id="25" name="Freeform 24"/>
            <p:cNvSpPr/>
            <p:nvPr/>
          </p:nvSpPr>
          <p:spPr bwMode="auto">
            <a:xfrm>
              <a:off x="5781066" y="5074877"/>
              <a:ext cx="859912" cy="737412"/>
            </a:xfrm>
            <a:custGeom>
              <a:avLst/>
              <a:gdLst>
                <a:gd name="T0" fmla="*/ 492 w 534"/>
                <a:gd name="T1" fmla="*/ 12 h 457"/>
                <a:gd name="T2" fmla="*/ 443 w 534"/>
                <a:gd name="T3" fmla="*/ 51 h 457"/>
                <a:gd name="T4" fmla="*/ 327 w 534"/>
                <a:gd name="T5" fmla="*/ 145 h 457"/>
                <a:gd name="T6" fmla="*/ 302 w 534"/>
                <a:gd name="T7" fmla="*/ 166 h 457"/>
                <a:gd name="T8" fmla="*/ 299 w 534"/>
                <a:gd name="T9" fmla="*/ 169 h 457"/>
                <a:gd name="T10" fmla="*/ 343 w 534"/>
                <a:gd name="T11" fmla="*/ 201 h 457"/>
                <a:gd name="T12" fmla="*/ 453 w 534"/>
                <a:gd name="T13" fmla="*/ 112 h 457"/>
                <a:gd name="T14" fmla="*/ 480 w 534"/>
                <a:gd name="T15" fmla="*/ 117 h 457"/>
                <a:gd name="T16" fmla="*/ 480 w 534"/>
                <a:gd name="T17" fmla="*/ 264 h 457"/>
                <a:gd name="T18" fmla="*/ 480 w 534"/>
                <a:gd name="T19" fmla="*/ 357 h 457"/>
                <a:gd name="T20" fmla="*/ 480 w 534"/>
                <a:gd name="T21" fmla="*/ 368 h 457"/>
                <a:gd name="T22" fmla="*/ 434 w 534"/>
                <a:gd name="T23" fmla="*/ 331 h 457"/>
                <a:gd name="T24" fmla="*/ 360 w 534"/>
                <a:gd name="T25" fmla="*/ 271 h 457"/>
                <a:gd name="T26" fmla="*/ 278 w 534"/>
                <a:gd name="T27" fmla="*/ 204 h 457"/>
                <a:gd name="T28" fmla="*/ 267 w 534"/>
                <a:gd name="T29" fmla="*/ 195 h 457"/>
                <a:gd name="T30" fmla="*/ 252 w 534"/>
                <a:gd name="T31" fmla="*/ 207 h 457"/>
                <a:gd name="T32" fmla="*/ 184 w 534"/>
                <a:gd name="T33" fmla="*/ 262 h 457"/>
                <a:gd name="T34" fmla="*/ 111 w 534"/>
                <a:gd name="T35" fmla="*/ 322 h 457"/>
                <a:gd name="T36" fmla="*/ 53 w 534"/>
                <a:gd name="T37" fmla="*/ 369 h 457"/>
                <a:gd name="T38" fmla="*/ 53 w 534"/>
                <a:gd name="T39" fmla="*/ 274 h 457"/>
                <a:gd name="T40" fmla="*/ 53 w 534"/>
                <a:gd name="T41" fmla="*/ 124 h 457"/>
                <a:gd name="T42" fmla="*/ 53 w 534"/>
                <a:gd name="T43" fmla="*/ 94 h 457"/>
                <a:gd name="T44" fmla="*/ 53 w 534"/>
                <a:gd name="T45" fmla="*/ 89 h 457"/>
                <a:gd name="T46" fmla="*/ 172 w 534"/>
                <a:gd name="T47" fmla="*/ 186 h 457"/>
                <a:gd name="T48" fmla="*/ 193 w 534"/>
                <a:gd name="T49" fmla="*/ 202 h 457"/>
                <a:gd name="T50" fmla="*/ 201 w 534"/>
                <a:gd name="T51" fmla="*/ 196 h 457"/>
                <a:gd name="T52" fmla="*/ 234 w 534"/>
                <a:gd name="T53" fmla="*/ 169 h 457"/>
                <a:gd name="T54" fmla="*/ 130 w 534"/>
                <a:gd name="T55" fmla="*/ 84 h 457"/>
                <a:gd name="T56" fmla="*/ 48 w 534"/>
                <a:gd name="T57" fmla="*/ 17 h 457"/>
                <a:gd name="T58" fmla="*/ 17 w 534"/>
                <a:gd name="T59" fmla="*/ 9 h 457"/>
                <a:gd name="T60" fmla="*/ 0 w 534"/>
                <a:gd name="T61" fmla="*/ 53 h 457"/>
                <a:gd name="T62" fmla="*/ 0 w 534"/>
                <a:gd name="T63" fmla="*/ 206 h 457"/>
                <a:gd name="T64" fmla="*/ 0 w 534"/>
                <a:gd name="T65" fmla="*/ 381 h 457"/>
                <a:gd name="T66" fmla="*/ 0 w 534"/>
                <a:gd name="T67" fmla="*/ 422 h 457"/>
                <a:gd name="T68" fmla="*/ 39 w 534"/>
                <a:gd name="T69" fmla="*/ 447 h 457"/>
                <a:gd name="T70" fmla="*/ 79 w 534"/>
                <a:gd name="T71" fmla="*/ 415 h 457"/>
                <a:gd name="T72" fmla="*/ 265 w 534"/>
                <a:gd name="T73" fmla="*/ 264 h 457"/>
                <a:gd name="T74" fmla="*/ 276 w 534"/>
                <a:gd name="T75" fmla="*/ 270 h 457"/>
                <a:gd name="T76" fmla="*/ 424 w 534"/>
                <a:gd name="T77" fmla="*/ 391 h 457"/>
                <a:gd name="T78" fmla="*/ 529 w 534"/>
                <a:gd name="T79" fmla="*/ 439 h 457"/>
                <a:gd name="T80" fmla="*/ 533 w 534"/>
                <a:gd name="T81" fmla="*/ 393 h 457"/>
                <a:gd name="T82" fmla="*/ 533 w 534"/>
                <a:gd name="T83" fmla="*/ 126 h 457"/>
                <a:gd name="T84" fmla="*/ 533 w 534"/>
                <a:gd name="T85" fmla="*/ 34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4" h="457">
                  <a:moveTo>
                    <a:pt x="533" y="34"/>
                  </a:moveTo>
                  <a:cubicBezTo>
                    <a:pt x="533" y="13"/>
                    <a:pt x="509" y="0"/>
                    <a:pt x="492" y="12"/>
                  </a:cubicBezTo>
                  <a:cubicBezTo>
                    <a:pt x="489" y="14"/>
                    <a:pt x="487" y="16"/>
                    <a:pt x="484" y="18"/>
                  </a:cubicBezTo>
                  <a:cubicBezTo>
                    <a:pt x="470" y="29"/>
                    <a:pt x="457" y="40"/>
                    <a:pt x="443" y="51"/>
                  </a:cubicBezTo>
                  <a:cubicBezTo>
                    <a:pt x="423" y="68"/>
                    <a:pt x="403" y="84"/>
                    <a:pt x="383" y="100"/>
                  </a:cubicBezTo>
                  <a:cubicBezTo>
                    <a:pt x="365" y="115"/>
                    <a:pt x="346" y="130"/>
                    <a:pt x="327" y="145"/>
                  </a:cubicBezTo>
                  <a:cubicBezTo>
                    <a:pt x="321" y="151"/>
                    <a:pt x="315" y="156"/>
                    <a:pt x="308" y="161"/>
                  </a:cubicBezTo>
                  <a:cubicBezTo>
                    <a:pt x="306" y="163"/>
                    <a:pt x="304" y="164"/>
                    <a:pt x="302" y="166"/>
                  </a:cubicBezTo>
                  <a:cubicBezTo>
                    <a:pt x="302" y="166"/>
                    <a:pt x="299" y="168"/>
                    <a:pt x="299" y="168"/>
                  </a:cubicBezTo>
                  <a:cubicBezTo>
                    <a:pt x="299" y="169"/>
                    <a:pt x="299" y="169"/>
                    <a:pt x="299" y="169"/>
                  </a:cubicBezTo>
                  <a:cubicBezTo>
                    <a:pt x="312" y="179"/>
                    <a:pt x="325" y="190"/>
                    <a:pt x="338" y="201"/>
                  </a:cubicBezTo>
                  <a:cubicBezTo>
                    <a:pt x="341" y="203"/>
                    <a:pt x="340" y="203"/>
                    <a:pt x="343" y="201"/>
                  </a:cubicBezTo>
                  <a:cubicBezTo>
                    <a:pt x="347" y="197"/>
                    <a:pt x="352" y="194"/>
                    <a:pt x="356" y="190"/>
                  </a:cubicBezTo>
                  <a:cubicBezTo>
                    <a:pt x="388" y="164"/>
                    <a:pt x="420" y="138"/>
                    <a:pt x="453" y="112"/>
                  </a:cubicBezTo>
                  <a:cubicBezTo>
                    <a:pt x="462" y="104"/>
                    <a:pt x="471" y="97"/>
                    <a:pt x="480" y="89"/>
                  </a:cubicBezTo>
                  <a:cubicBezTo>
                    <a:pt x="480" y="98"/>
                    <a:pt x="480" y="108"/>
                    <a:pt x="480" y="117"/>
                  </a:cubicBezTo>
                  <a:cubicBezTo>
                    <a:pt x="480" y="139"/>
                    <a:pt x="480" y="161"/>
                    <a:pt x="480" y="184"/>
                  </a:cubicBezTo>
                  <a:cubicBezTo>
                    <a:pt x="480" y="210"/>
                    <a:pt x="480" y="237"/>
                    <a:pt x="480" y="264"/>
                  </a:cubicBezTo>
                  <a:cubicBezTo>
                    <a:pt x="480" y="287"/>
                    <a:pt x="480" y="311"/>
                    <a:pt x="480" y="334"/>
                  </a:cubicBezTo>
                  <a:cubicBezTo>
                    <a:pt x="480" y="342"/>
                    <a:pt x="480" y="349"/>
                    <a:pt x="480" y="357"/>
                  </a:cubicBezTo>
                  <a:cubicBezTo>
                    <a:pt x="480" y="359"/>
                    <a:pt x="480" y="362"/>
                    <a:pt x="480" y="364"/>
                  </a:cubicBezTo>
                  <a:cubicBezTo>
                    <a:pt x="480" y="365"/>
                    <a:pt x="481" y="368"/>
                    <a:pt x="480" y="368"/>
                  </a:cubicBezTo>
                  <a:cubicBezTo>
                    <a:pt x="480" y="368"/>
                    <a:pt x="480" y="368"/>
                    <a:pt x="480" y="369"/>
                  </a:cubicBezTo>
                  <a:cubicBezTo>
                    <a:pt x="465" y="356"/>
                    <a:pt x="449" y="343"/>
                    <a:pt x="434" y="331"/>
                  </a:cubicBezTo>
                  <a:cubicBezTo>
                    <a:pt x="426" y="324"/>
                    <a:pt x="417" y="318"/>
                    <a:pt x="409" y="311"/>
                  </a:cubicBezTo>
                  <a:cubicBezTo>
                    <a:pt x="392" y="298"/>
                    <a:pt x="376" y="284"/>
                    <a:pt x="360" y="271"/>
                  </a:cubicBezTo>
                  <a:cubicBezTo>
                    <a:pt x="340" y="255"/>
                    <a:pt x="320" y="239"/>
                    <a:pt x="300" y="222"/>
                  </a:cubicBezTo>
                  <a:cubicBezTo>
                    <a:pt x="292" y="216"/>
                    <a:pt x="285" y="210"/>
                    <a:pt x="278" y="204"/>
                  </a:cubicBezTo>
                  <a:cubicBezTo>
                    <a:pt x="275" y="202"/>
                    <a:pt x="273" y="200"/>
                    <a:pt x="270" y="198"/>
                  </a:cubicBezTo>
                  <a:cubicBezTo>
                    <a:pt x="269" y="198"/>
                    <a:pt x="268" y="196"/>
                    <a:pt x="267" y="195"/>
                  </a:cubicBezTo>
                  <a:cubicBezTo>
                    <a:pt x="266" y="195"/>
                    <a:pt x="265" y="196"/>
                    <a:pt x="264" y="197"/>
                  </a:cubicBezTo>
                  <a:cubicBezTo>
                    <a:pt x="260" y="200"/>
                    <a:pt x="256" y="204"/>
                    <a:pt x="252" y="207"/>
                  </a:cubicBezTo>
                  <a:cubicBezTo>
                    <a:pt x="243" y="214"/>
                    <a:pt x="235" y="221"/>
                    <a:pt x="226" y="228"/>
                  </a:cubicBezTo>
                  <a:cubicBezTo>
                    <a:pt x="212" y="240"/>
                    <a:pt x="198" y="251"/>
                    <a:pt x="184" y="262"/>
                  </a:cubicBezTo>
                  <a:cubicBezTo>
                    <a:pt x="171" y="273"/>
                    <a:pt x="158" y="283"/>
                    <a:pt x="145" y="294"/>
                  </a:cubicBezTo>
                  <a:cubicBezTo>
                    <a:pt x="134" y="303"/>
                    <a:pt x="122" y="312"/>
                    <a:pt x="111" y="322"/>
                  </a:cubicBezTo>
                  <a:cubicBezTo>
                    <a:pt x="93" y="336"/>
                    <a:pt x="75" y="351"/>
                    <a:pt x="57" y="365"/>
                  </a:cubicBezTo>
                  <a:cubicBezTo>
                    <a:pt x="56" y="366"/>
                    <a:pt x="55" y="367"/>
                    <a:pt x="53" y="369"/>
                  </a:cubicBezTo>
                  <a:cubicBezTo>
                    <a:pt x="53" y="359"/>
                    <a:pt x="53" y="350"/>
                    <a:pt x="53" y="341"/>
                  </a:cubicBezTo>
                  <a:cubicBezTo>
                    <a:pt x="53" y="319"/>
                    <a:pt x="53" y="296"/>
                    <a:pt x="53" y="274"/>
                  </a:cubicBezTo>
                  <a:cubicBezTo>
                    <a:pt x="53" y="247"/>
                    <a:pt x="53" y="220"/>
                    <a:pt x="53" y="194"/>
                  </a:cubicBezTo>
                  <a:cubicBezTo>
                    <a:pt x="53" y="170"/>
                    <a:pt x="53" y="147"/>
                    <a:pt x="53" y="124"/>
                  </a:cubicBezTo>
                  <a:cubicBezTo>
                    <a:pt x="53" y="116"/>
                    <a:pt x="53" y="108"/>
                    <a:pt x="53" y="101"/>
                  </a:cubicBezTo>
                  <a:cubicBezTo>
                    <a:pt x="53" y="98"/>
                    <a:pt x="53" y="96"/>
                    <a:pt x="53" y="94"/>
                  </a:cubicBezTo>
                  <a:cubicBezTo>
                    <a:pt x="53" y="93"/>
                    <a:pt x="53" y="90"/>
                    <a:pt x="53" y="90"/>
                  </a:cubicBezTo>
                  <a:cubicBezTo>
                    <a:pt x="53" y="90"/>
                    <a:pt x="53" y="89"/>
                    <a:pt x="53" y="89"/>
                  </a:cubicBezTo>
                  <a:cubicBezTo>
                    <a:pt x="77" y="109"/>
                    <a:pt x="101" y="128"/>
                    <a:pt x="124" y="147"/>
                  </a:cubicBezTo>
                  <a:cubicBezTo>
                    <a:pt x="140" y="160"/>
                    <a:pt x="156" y="173"/>
                    <a:pt x="172" y="186"/>
                  </a:cubicBezTo>
                  <a:cubicBezTo>
                    <a:pt x="177" y="190"/>
                    <a:pt x="183" y="194"/>
                    <a:pt x="188" y="199"/>
                  </a:cubicBezTo>
                  <a:cubicBezTo>
                    <a:pt x="189" y="199"/>
                    <a:pt x="191" y="203"/>
                    <a:pt x="193" y="202"/>
                  </a:cubicBezTo>
                  <a:cubicBezTo>
                    <a:pt x="194" y="202"/>
                    <a:pt x="195" y="200"/>
                    <a:pt x="196" y="200"/>
                  </a:cubicBezTo>
                  <a:cubicBezTo>
                    <a:pt x="197" y="199"/>
                    <a:pt x="199" y="197"/>
                    <a:pt x="201" y="196"/>
                  </a:cubicBezTo>
                  <a:cubicBezTo>
                    <a:pt x="205" y="192"/>
                    <a:pt x="210" y="188"/>
                    <a:pt x="215" y="184"/>
                  </a:cubicBezTo>
                  <a:cubicBezTo>
                    <a:pt x="221" y="179"/>
                    <a:pt x="228" y="174"/>
                    <a:pt x="234" y="169"/>
                  </a:cubicBezTo>
                  <a:cubicBezTo>
                    <a:pt x="223" y="160"/>
                    <a:pt x="212" y="151"/>
                    <a:pt x="201" y="142"/>
                  </a:cubicBezTo>
                  <a:cubicBezTo>
                    <a:pt x="177" y="122"/>
                    <a:pt x="153" y="103"/>
                    <a:pt x="130" y="84"/>
                  </a:cubicBezTo>
                  <a:cubicBezTo>
                    <a:pt x="108" y="66"/>
                    <a:pt x="87" y="49"/>
                    <a:pt x="65" y="31"/>
                  </a:cubicBezTo>
                  <a:cubicBezTo>
                    <a:pt x="59" y="26"/>
                    <a:pt x="54" y="22"/>
                    <a:pt x="48" y="17"/>
                  </a:cubicBezTo>
                  <a:cubicBezTo>
                    <a:pt x="47" y="17"/>
                    <a:pt x="46" y="16"/>
                    <a:pt x="46" y="15"/>
                  </a:cubicBezTo>
                  <a:cubicBezTo>
                    <a:pt x="37" y="8"/>
                    <a:pt x="27" y="5"/>
                    <a:pt x="17" y="9"/>
                  </a:cubicBezTo>
                  <a:cubicBezTo>
                    <a:pt x="4" y="14"/>
                    <a:pt x="0" y="26"/>
                    <a:pt x="0" y="38"/>
                  </a:cubicBezTo>
                  <a:cubicBezTo>
                    <a:pt x="0" y="43"/>
                    <a:pt x="0" y="48"/>
                    <a:pt x="0" y="53"/>
                  </a:cubicBezTo>
                  <a:cubicBezTo>
                    <a:pt x="0" y="74"/>
                    <a:pt x="0" y="95"/>
                    <a:pt x="0" y="116"/>
                  </a:cubicBezTo>
                  <a:cubicBezTo>
                    <a:pt x="0" y="146"/>
                    <a:pt x="0" y="176"/>
                    <a:pt x="0" y="206"/>
                  </a:cubicBezTo>
                  <a:cubicBezTo>
                    <a:pt x="0" y="238"/>
                    <a:pt x="0" y="270"/>
                    <a:pt x="0" y="302"/>
                  </a:cubicBezTo>
                  <a:cubicBezTo>
                    <a:pt x="0" y="329"/>
                    <a:pt x="0" y="355"/>
                    <a:pt x="0" y="381"/>
                  </a:cubicBezTo>
                  <a:cubicBezTo>
                    <a:pt x="0" y="390"/>
                    <a:pt x="0" y="399"/>
                    <a:pt x="0" y="408"/>
                  </a:cubicBezTo>
                  <a:cubicBezTo>
                    <a:pt x="0" y="413"/>
                    <a:pt x="0" y="418"/>
                    <a:pt x="0" y="422"/>
                  </a:cubicBezTo>
                  <a:cubicBezTo>
                    <a:pt x="0" y="423"/>
                    <a:pt x="0" y="424"/>
                    <a:pt x="1" y="424"/>
                  </a:cubicBezTo>
                  <a:cubicBezTo>
                    <a:pt x="1" y="444"/>
                    <a:pt x="22" y="457"/>
                    <a:pt x="39" y="447"/>
                  </a:cubicBezTo>
                  <a:cubicBezTo>
                    <a:pt x="42" y="446"/>
                    <a:pt x="45" y="443"/>
                    <a:pt x="48" y="441"/>
                  </a:cubicBezTo>
                  <a:cubicBezTo>
                    <a:pt x="58" y="433"/>
                    <a:pt x="69" y="424"/>
                    <a:pt x="79" y="415"/>
                  </a:cubicBezTo>
                  <a:cubicBezTo>
                    <a:pt x="115" y="386"/>
                    <a:pt x="152" y="356"/>
                    <a:pt x="188" y="327"/>
                  </a:cubicBezTo>
                  <a:cubicBezTo>
                    <a:pt x="214" y="306"/>
                    <a:pt x="239" y="285"/>
                    <a:pt x="265" y="264"/>
                  </a:cubicBezTo>
                  <a:cubicBezTo>
                    <a:pt x="266" y="263"/>
                    <a:pt x="266" y="263"/>
                    <a:pt x="267" y="264"/>
                  </a:cubicBezTo>
                  <a:cubicBezTo>
                    <a:pt x="270" y="265"/>
                    <a:pt x="273" y="268"/>
                    <a:pt x="276" y="270"/>
                  </a:cubicBezTo>
                  <a:cubicBezTo>
                    <a:pt x="288" y="280"/>
                    <a:pt x="301" y="291"/>
                    <a:pt x="313" y="301"/>
                  </a:cubicBezTo>
                  <a:cubicBezTo>
                    <a:pt x="350" y="331"/>
                    <a:pt x="387" y="361"/>
                    <a:pt x="424" y="391"/>
                  </a:cubicBezTo>
                  <a:cubicBezTo>
                    <a:pt x="446" y="409"/>
                    <a:pt x="468" y="427"/>
                    <a:pt x="490" y="444"/>
                  </a:cubicBezTo>
                  <a:cubicBezTo>
                    <a:pt x="502" y="454"/>
                    <a:pt x="520" y="452"/>
                    <a:pt x="529" y="439"/>
                  </a:cubicBezTo>
                  <a:cubicBezTo>
                    <a:pt x="532" y="434"/>
                    <a:pt x="533" y="428"/>
                    <a:pt x="533" y="422"/>
                  </a:cubicBezTo>
                  <a:cubicBezTo>
                    <a:pt x="533" y="412"/>
                    <a:pt x="533" y="402"/>
                    <a:pt x="533" y="393"/>
                  </a:cubicBezTo>
                  <a:cubicBezTo>
                    <a:pt x="533" y="352"/>
                    <a:pt x="533" y="311"/>
                    <a:pt x="533" y="270"/>
                  </a:cubicBezTo>
                  <a:cubicBezTo>
                    <a:pt x="533" y="222"/>
                    <a:pt x="533" y="174"/>
                    <a:pt x="533" y="126"/>
                  </a:cubicBezTo>
                  <a:cubicBezTo>
                    <a:pt x="533" y="96"/>
                    <a:pt x="533" y="67"/>
                    <a:pt x="533" y="38"/>
                  </a:cubicBezTo>
                  <a:cubicBezTo>
                    <a:pt x="533" y="37"/>
                    <a:pt x="534" y="34"/>
                    <a:pt x="533" y="34"/>
                  </a:cubicBezTo>
                  <a:close/>
                </a:path>
              </a:pathLst>
            </a:custGeom>
            <a:solidFill>
              <a:srgbClr val="788080"/>
            </a:solidFill>
            <a:ln>
              <a:noFill/>
            </a:ln>
          </p:spPr>
          <p:txBody>
            <a:bodyPr vert="horz" wrap="square" lIns="91440" tIns="45720" rIns="91440" bIns="45720" numCol="1" anchor="t" anchorCtr="0" compatLnSpc="1"/>
            <a:lstStyle/>
            <a:p>
              <a:endParaRPr lang="zh-CN" altLang="en-US"/>
            </a:p>
          </p:txBody>
        </p:sp>
      </p:grpSp>
      <p:sp>
        <p:nvSpPr>
          <p:cNvPr id="27" name="矩形 26"/>
          <p:cNvSpPr/>
          <p:nvPr/>
        </p:nvSpPr>
        <p:spPr>
          <a:xfrm>
            <a:off x="0" y="2699657"/>
            <a:ext cx="435429" cy="1625600"/>
          </a:xfrm>
          <a:prstGeom prst="rect">
            <a:avLst/>
          </a:prstGeom>
          <a:solidFill>
            <a:srgbClr val="FC3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弦形 27"/>
          <p:cNvSpPr/>
          <p:nvPr/>
        </p:nvSpPr>
        <p:spPr>
          <a:xfrm rot="12105947">
            <a:off x="54187" y="2607586"/>
            <a:ext cx="1650476" cy="1774156"/>
          </a:xfrm>
          <a:prstGeom prst="chord">
            <a:avLst/>
          </a:prstGeom>
          <a:solidFill>
            <a:srgbClr val="FC4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2"/>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41" name="任意多边形 8"/>
          <p:cNvSpPr/>
          <p:nvPr/>
        </p:nvSpPr>
        <p:spPr>
          <a:xfrm>
            <a:off x="3546475" y="203835"/>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smtClean="0"/>
              <a:t>租车搜索、分类搜索</a:t>
            </a:r>
            <a:endParaRPr lang="zh-CN" altLang="en-US" sz="3200" dirty="0"/>
          </a:p>
        </p:txBody>
      </p:sp>
      <p:grpSp>
        <p:nvGrpSpPr>
          <p:cNvPr id="2" name="Группа 1"/>
          <p:cNvGrpSpPr/>
          <p:nvPr/>
        </p:nvGrpSpPr>
        <p:grpSpPr>
          <a:xfrm>
            <a:off x="814917" y="1957511"/>
            <a:ext cx="4443802" cy="3915007"/>
            <a:chOff x="-612775" y="1390650"/>
            <a:chExt cx="4362452" cy="3843338"/>
          </a:xfrm>
        </p:grpSpPr>
        <p:sp>
          <p:nvSpPr>
            <p:cNvPr id="3" name="Freeform 6"/>
            <p:cNvSpPr/>
            <p:nvPr/>
          </p:nvSpPr>
          <p:spPr bwMode="auto">
            <a:xfrm>
              <a:off x="1331914" y="1393826"/>
              <a:ext cx="2417763" cy="1084263"/>
            </a:xfrm>
            <a:custGeom>
              <a:avLst/>
              <a:gdLst>
                <a:gd name="T0" fmla="*/ 1375 w 3046"/>
                <a:gd name="T1" fmla="*/ 0 h 1366"/>
                <a:gd name="T2" fmla="*/ 3046 w 3046"/>
                <a:gd name="T3" fmla="*/ 550 h 1366"/>
                <a:gd name="T4" fmla="*/ 1741 w 3046"/>
                <a:gd name="T5" fmla="*/ 1366 h 1366"/>
                <a:gd name="T6" fmla="*/ 1686 w 3046"/>
                <a:gd name="T7" fmla="*/ 1132 h 1366"/>
                <a:gd name="T8" fmla="*/ 235 w 3046"/>
                <a:gd name="T9" fmla="*/ 1244 h 1366"/>
                <a:gd name="T10" fmla="*/ 0 w 3046"/>
                <a:gd name="T11" fmla="*/ 328 h 1366"/>
                <a:gd name="T12" fmla="*/ 1437 w 3046"/>
                <a:gd name="T13" fmla="*/ 217 h 1366"/>
                <a:gd name="T14" fmla="*/ 1375 w 3046"/>
                <a:gd name="T15" fmla="*/ 0 h 13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46" h="1366">
                  <a:moveTo>
                    <a:pt x="1375" y="0"/>
                  </a:moveTo>
                  <a:lnTo>
                    <a:pt x="3046" y="550"/>
                  </a:lnTo>
                  <a:lnTo>
                    <a:pt x="1741" y="1366"/>
                  </a:lnTo>
                  <a:lnTo>
                    <a:pt x="1686" y="1132"/>
                  </a:lnTo>
                  <a:lnTo>
                    <a:pt x="235" y="1244"/>
                  </a:lnTo>
                  <a:lnTo>
                    <a:pt x="0" y="328"/>
                  </a:lnTo>
                  <a:lnTo>
                    <a:pt x="1437" y="217"/>
                  </a:lnTo>
                  <a:lnTo>
                    <a:pt x="1375" y="0"/>
                  </a:lnTo>
                  <a:close/>
                </a:path>
              </a:pathLst>
            </a:custGeom>
            <a:solidFill>
              <a:schemeClr val="accent1"/>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4" name="Freeform 7"/>
            <p:cNvSpPr/>
            <p:nvPr/>
          </p:nvSpPr>
          <p:spPr bwMode="auto">
            <a:xfrm>
              <a:off x="1290638" y="1649788"/>
              <a:ext cx="228600" cy="1389063"/>
            </a:xfrm>
            <a:custGeom>
              <a:avLst/>
              <a:gdLst>
                <a:gd name="T0" fmla="*/ 53 w 288"/>
                <a:gd name="T1" fmla="*/ 0 h 1750"/>
                <a:gd name="T2" fmla="*/ 288 w 288"/>
                <a:gd name="T3" fmla="*/ 916 h 1750"/>
                <a:gd name="T4" fmla="*/ 225 w 288"/>
                <a:gd name="T5" fmla="*/ 1750 h 1750"/>
                <a:gd name="T6" fmla="*/ 0 w 288"/>
                <a:gd name="T7" fmla="*/ 826 h 1750"/>
                <a:gd name="T8" fmla="*/ 53 w 288"/>
                <a:gd name="T9" fmla="*/ 0 h 1750"/>
              </a:gdLst>
              <a:ahLst/>
              <a:cxnLst>
                <a:cxn ang="0">
                  <a:pos x="T0" y="T1"/>
                </a:cxn>
                <a:cxn ang="0">
                  <a:pos x="T2" y="T3"/>
                </a:cxn>
                <a:cxn ang="0">
                  <a:pos x="T4" y="T5"/>
                </a:cxn>
                <a:cxn ang="0">
                  <a:pos x="T6" y="T7"/>
                </a:cxn>
                <a:cxn ang="0">
                  <a:pos x="T8" y="T9"/>
                </a:cxn>
              </a:cxnLst>
              <a:rect l="0" t="0" r="r" b="b"/>
              <a:pathLst>
                <a:path w="288" h="1750">
                  <a:moveTo>
                    <a:pt x="53" y="0"/>
                  </a:moveTo>
                  <a:lnTo>
                    <a:pt x="288" y="916"/>
                  </a:lnTo>
                  <a:lnTo>
                    <a:pt x="225" y="1750"/>
                  </a:lnTo>
                  <a:lnTo>
                    <a:pt x="0" y="826"/>
                  </a:lnTo>
                  <a:lnTo>
                    <a:pt x="53"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 name="Freeform 8"/>
            <p:cNvSpPr/>
            <p:nvPr/>
          </p:nvSpPr>
          <p:spPr bwMode="auto">
            <a:xfrm>
              <a:off x="2424114" y="1390650"/>
              <a:ext cx="49213" cy="179388"/>
            </a:xfrm>
            <a:custGeom>
              <a:avLst/>
              <a:gdLst>
                <a:gd name="T0" fmla="*/ 0 w 62"/>
                <a:gd name="T1" fmla="*/ 0 h 227"/>
                <a:gd name="T2" fmla="*/ 62 w 62"/>
                <a:gd name="T3" fmla="*/ 222 h 227"/>
                <a:gd name="T4" fmla="*/ 0 w 62"/>
                <a:gd name="T5" fmla="*/ 227 h 227"/>
                <a:gd name="T6" fmla="*/ 0 w 62"/>
                <a:gd name="T7" fmla="*/ 0 h 227"/>
              </a:gdLst>
              <a:ahLst/>
              <a:cxnLst>
                <a:cxn ang="0">
                  <a:pos x="T0" y="T1"/>
                </a:cxn>
                <a:cxn ang="0">
                  <a:pos x="T2" y="T3"/>
                </a:cxn>
                <a:cxn ang="0">
                  <a:pos x="T4" y="T5"/>
                </a:cxn>
                <a:cxn ang="0">
                  <a:pos x="T6" y="T7"/>
                </a:cxn>
              </a:cxnLst>
              <a:rect l="0" t="0" r="r" b="b"/>
              <a:pathLst>
                <a:path w="62" h="227">
                  <a:moveTo>
                    <a:pt x="0" y="0"/>
                  </a:moveTo>
                  <a:lnTo>
                    <a:pt x="62" y="222"/>
                  </a:lnTo>
                  <a:lnTo>
                    <a:pt x="0" y="227"/>
                  </a:lnTo>
                  <a:lnTo>
                    <a:pt x="0"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6" name="Freeform 9"/>
            <p:cNvSpPr/>
            <p:nvPr/>
          </p:nvSpPr>
          <p:spPr bwMode="auto">
            <a:xfrm>
              <a:off x="1468438" y="2287962"/>
              <a:ext cx="1201738" cy="750888"/>
            </a:xfrm>
            <a:custGeom>
              <a:avLst/>
              <a:gdLst>
                <a:gd name="T0" fmla="*/ 1514 w 1514"/>
                <a:gd name="T1" fmla="*/ 0 h 946"/>
                <a:gd name="T2" fmla="*/ 1442 w 1514"/>
                <a:gd name="T3" fmla="*/ 843 h 946"/>
                <a:gd name="T4" fmla="*/ 0 w 1514"/>
                <a:gd name="T5" fmla="*/ 946 h 946"/>
                <a:gd name="T6" fmla="*/ 63 w 1514"/>
                <a:gd name="T7" fmla="*/ 112 h 946"/>
                <a:gd name="T8" fmla="*/ 1514 w 1514"/>
                <a:gd name="T9" fmla="*/ 0 h 946"/>
              </a:gdLst>
              <a:ahLst/>
              <a:cxnLst>
                <a:cxn ang="0">
                  <a:pos x="T0" y="T1"/>
                </a:cxn>
                <a:cxn ang="0">
                  <a:pos x="T2" y="T3"/>
                </a:cxn>
                <a:cxn ang="0">
                  <a:pos x="T4" y="T5"/>
                </a:cxn>
                <a:cxn ang="0">
                  <a:pos x="T6" y="T7"/>
                </a:cxn>
                <a:cxn ang="0">
                  <a:pos x="T8" y="T9"/>
                </a:cxn>
              </a:cxnLst>
              <a:rect l="0" t="0" r="r" b="b"/>
              <a:pathLst>
                <a:path w="1514" h="946">
                  <a:moveTo>
                    <a:pt x="1514" y="0"/>
                  </a:moveTo>
                  <a:lnTo>
                    <a:pt x="1442" y="843"/>
                  </a:lnTo>
                  <a:lnTo>
                    <a:pt x="0" y="946"/>
                  </a:lnTo>
                  <a:lnTo>
                    <a:pt x="63" y="112"/>
                  </a:lnTo>
                  <a:lnTo>
                    <a:pt x="1514" y="0"/>
                  </a:lnTo>
                  <a:close/>
                </a:path>
              </a:pathLst>
            </a:custGeom>
            <a:solidFill>
              <a:schemeClr val="accent1">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7" name="Freeform 10"/>
            <p:cNvSpPr/>
            <p:nvPr/>
          </p:nvSpPr>
          <p:spPr bwMode="auto">
            <a:xfrm>
              <a:off x="2652714" y="1826000"/>
              <a:ext cx="1096963" cy="1273175"/>
            </a:xfrm>
            <a:custGeom>
              <a:avLst/>
              <a:gdLst>
                <a:gd name="T0" fmla="*/ 1382 w 1382"/>
                <a:gd name="T1" fmla="*/ 0 h 1605"/>
                <a:gd name="T2" fmla="*/ 1292 w 1382"/>
                <a:gd name="T3" fmla="*/ 816 h 1605"/>
                <a:gd name="T4" fmla="*/ 0 w 1382"/>
                <a:gd name="T5" fmla="*/ 1605 h 1605"/>
                <a:gd name="T6" fmla="*/ 77 w 1382"/>
                <a:gd name="T7" fmla="*/ 816 h 1605"/>
                <a:gd name="T8" fmla="*/ 1382 w 1382"/>
                <a:gd name="T9" fmla="*/ 0 h 1605"/>
              </a:gdLst>
              <a:ahLst/>
              <a:cxnLst>
                <a:cxn ang="0">
                  <a:pos x="T0" y="T1"/>
                </a:cxn>
                <a:cxn ang="0">
                  <a:pos x="T2" y="T3"/>
                </a:cxn>
                <a:cxn ang="0">
                  <a:pos x="T4" y="T5"/>
                </a:cxn>
                <a:cxn ang="0">
                  <a:pos x="T6" y="T7"/>
                </a:cxn>
                <a:cxn ang="0">
                  <a:pos x="T8" y="T9"/>
                </a:cxn>
              </a:cxnLst>
              <a:rect l="0" t="0" r="r" b="b"/>
              <a:pathLst>
                <a:path w="1382" h="1605">
                  <a:moveTo>
                    <a:pt x="1382" y="0"/>
                  </a:moveTo>
                  <a:lnTo>
                    <a:pt x="1292" y="816"/>
                  </a:lnTo>
                  <a:lnTo>
                    <a:pt x="0" y="1605"/>
                  </a:lnTo>
                  <a:lnTo>
                    <a:pt x="77" y="816"/>
                  </a:lnTo>
                  <a:lnTo>
                    <a:pt x="1382" y="0"/>
                  </a:lnTo>
                  <a:close/>
                </a:path>
              </a:pathLst>
            </a:custGeom>
            <a:solidFill>
              <a:schemeClr val="accent1">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8" name="Freeform 11"/>
            <p:cNvSpPr/>
            <p:nvPr/>
          </p:nvSpPr>
          <p:spPr bwMode="auto">
            <a:xfrm>
              <a:off x="2613025" y="2287963"/>
              <a:ext cx="101600" cy="811213"/>
            </a:xfrm>
            <a:custGeom>
              <a:avLst/>
              <a:gdLst>
                <a:gd name="T0" fmla="*/ 72 w 127"/>
                <a:gd name="T1" fmla="*/ 0 h 1023"/>
                <a:gd name="T2" fmla="*/ 127 w 127"/>
                <a:gd name="T3" fmla="*/ 234 h 1023"/>
                <a:gd name="T4" fmla="*/ 50 w 127"/>
                <a:gd name="T5" fmla="*/ 1023 h 1023"/>
                <a:gd name="T6" fmla="*/ 0 w 127"/>
                <a:gd name="T7" fmla="*/ 843 h 1023"/>
                <a:gd name="T8" fmla="*/ 72 w 127"/>
                <a:gd name="T9" fmla="*/ 0 h 1023"/>
              </a:gdLst>
              <a:ahLst/>
              <a:cxnLst>
                <a:cxn ang="0">
                  <a:pos x="T0" y="T1"/>
                </a:cxn>
                <a:cxn ang="0">
                  <a:pos x="T2" y="T3"/>
                </a:cxn>
                <a:cxn ang="0">
                  <a:pos x="T4" y="T5"/>
                </a:cxn>
                <a:cxn ang="0">
                  <a:pos x="T6" y="T7"/>
                </a:cxn>
                <a:cxn ang="0">
                  <a:pos x="T8" y="T9"/>
                </a:cxn>
              </a:cxnLst>
              <a:rect l="0" t="0" r="r" b="b"/>
              <a:pathLst>
                <a:path w="127" h="1023">
                  <a:moveTo>
                    <a:pt x="72" y="0"/>
                  </a:moveTo>
                  <a:lnTo>
                    <a:pt x="127" y="234"/>
                  </a:lnTo>
                  <a:lnTo>
                    <a:pt x="50" y="1023"/>
                  </a:lnTo>
                  <a:lnTo>
                    <a:pt x="0" y="843"/>
                  </a:lnTo>
                  <a:lnTo>
                    <a:pt x="72"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9" name="Freeform 12"/>
            <p:cNvSpPr/>
            <p:nvPr/>
          </p:nvSpPr>
          <p:spPr bwMode="auto">
            <a:xfrm>
              <a:off x="-107950" y="2117725"/>
              <a:ext cx="868363" cy="1119188"/>
            </a:xfrm>
            <a:custGeom>
              <a:avLst/>
              <a:gdLst>
                <a:gd name="T0" fmla="*/ 0 w 1096"/>
                <a:gd name="T1" fmla="*/ 0 h 1412"/>
                <a:gd name="T2" fmla="*/ 1096 w 1096"/>
                <a:gd name="T3" fmla="*/ 546 h 1412"/>
                <a:gd name="T4" fmla="*/ 1096 w 1096"/>
                <a:gd name="T5" fmla="*/ 1412 h 1412"/>
                <a:gd name="T6" fmla="*/ 0 w 1096"/>
                <a:gd name="T7" fmla="*/ 1020 h 1412"/>
                <a:gd name="T8" fmla="*/ 0 w 1096"/>
                <a:gd name="T9" fmla="*/ 0 h 1412"/>
              </a:gdLst>
              <a:ahLst/>
              <a:cxnLst>
                <a:cxn ang="0">
                  <a:pos x="T0" y="T1"/>
                </a:cxn>
                <a:cxn ang="0">
                  <a:pos x="T2" y="T3"/>
                </a:cxn>
                <a:cxn ang="0">
                  <a:pos x="T4" y="T5"/>
                </a:cxn>
                <a:cxn ang="0">
                  <a:pos x="T6" y="T7"/>
                </a:cxn>
                <a:cxn ang="0">
                  <a:pos x="T8" y="T9"/>
                </a:cxn>
              </a:cxnLst>
              <a:rect l="0" t="0" r="r" b="b"/>
              <a:pathLst>
                <a:path w="1096" h="1412">
                  <a:moveTo>
                    <a:pt x="0" y="0"/>
                  </a:moveTo>
                  <a:lnTo>
                    <a:pt x="1096" y="546"/>
                  </a:lnTo>
                  <a:lnTo>
                    <a:pt x="1096" y="1412"/>
                  </a:lnTo>
                  <a:lnTo>
                    <a:pt x="0" y="1020"/>
                  </a:lnTo>
                  <a:lnTo>
                    <a:pt x="0" y="0"/>
                  </a:lnTo>
                  <a:close/>
                </a:path>
              </a:pathLst>
            </a:custGeom>
            <a:solidFill>
              <a:schemeClr val="accent2">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0" name="Freeform 13"/>
            <p:cNvSpPr/>
            <p:nvPr/>
          </p:nvSpPr>
          <p:spPr bwMode="auto">
            <a:xfrm>
              <a:off x="760414" y="2397125"/>
              <a:ext cx="447675" cy="839788"/>
            </a:xfrm>
            <a:custGeom>
              <a:avLst/>
              <a:gdLst>
                <a:gd name="T0" fmla="*/ 563 w 563"/>
                <a:gd name="T1" fmla="*/ 0 h 1060"/>
                <a:gd name="T2" fmla="*/ 563 w 563"/>
                <a:gd name="T3" fmla="*/ 22 h 1060"/>
                <a:gd name="T4" fmla="*/ 563 w 563"/>
                <a:gd name="T5" fmla="*/ 54 h 1060"/>
                <a:gd name="T6" fmla="*/ 562 w 563"/>
                <a:gd name="T7" fmla="*/ 94 h 1060"/>
                <a:gd name="T8" fmla="*/ 560 w 563"/>
                <a:gd name="T9" fmla="*/ 141 h 1060"/>
                <a:gd name="T10" fmla="*/ 556 w 563"/>
                <a:gd name="T11" fmla="*/ 194 h 1060"/>
                <a:gd name="T12" fmla="*/ 555 w 563"/>
                <a:gd name="T13" fmla="*/ 251 h 1060"/>
                <a:gd name="T14" fmla="*/ 551 w 563"/>
                <a:gd name="T15" fmla="*/ 311 h 1060"/>
                <a:gd name="T16" fmla="*/ 550 w 563"/>
                <a:gd name="T17" fmla="*/ 374 h 1060"/>
                <a:gd name="T18" fmla="*/ 546 w 563"/>
                <a:gd name="T19" fmla="*/ 437 h 1060"/>
                <a:gd name="T20" fmla="*/ 543 w 563"/>
                <a:gd name="T21" fmla="*/ 501 h 1060"/>
                <a:gd name="T22" fmla="*/ 540 w 563"/>
                <a:gd name="T23" fmla="*/ 563 h 1060"/>
                <a:gd name="T24" fmla="*/ 538 w 563"/>
                <a:gd name="T25" fmla="*/ 621 h 1060"/>
                <a:gd name="T26" fmla="*/ 535 w 563"/>
                <a:gd name="T27" fmla="*/ 676 h 1060"/>
                <a:gd name="T28" fmla="*/ 533 w 563"/>
                <a:gd name="T29" fmla="*/ 726 h 1060"/>
                <a:gd name="T30" fmla="*/ 530 w 563"/>
                <a:gd name="T31" fmla="*/ 771 h 1060"/>
                <a:gd name="T32" fmla="*/ 528 w 563"/>
                <a:gd name="T33" fmla="*/ 806 h 1060"/>
                <a:gd name="T34" fmla="*/ 526 w 563"/>
                <a:gd name="T35" fmla="*/ 833 h 1060"/>
                <a:gd name="T36" fmla="*/ 526 w 563"/>
                <a:gd name="T37" fmla="*/ 851 h 1060"/>
                <a:gd name="T38" fmla="*/ 526 w 563"/>
                <a:gd name="T39" fmla="*/ 856 h 1060"/>
                <a:gd name="T40" fmla="*/ 521 w 563"/>
                <a:gd name="T41" fmla="*/ 858 h 1060"/>
                <a:gd name="T42" fmla="*/ 505 w 563"/>
                <a:gd name="T43" fmla="*/ 859 h 1060"/>
                <a:gd name="T44" fmla="*/ 481 w 563"/>
                <a:gd name="T45" fmla="*/ 864 h 1060"/>
                <a:gd name="T46" fmla="*/ 450 w 563"/>
                <a:gd name="T47" fmla="*/ 869 h 1060"/>
                <a:gd name="T48" fmla="*/ 411 w 563"/>
                <a:gd name="T49" fmla="*/ 878 h 1060"/>
                <a:gd name="T50" fmla="*/ 368 w 563"/>
                <a:gd name="T51" fmla="*/ 889 h 1060"/>
                <a:gd name="T52" fmla="*/ 320 w 563"/>
                <a:gd name="T53" fmla="*/ 903 h 1060"/>
                <a:gd name="T54" fmla="*/ 268 w 563"/>
                <a:gd name="T55" fmla="*/ 919 h 1060"/>
                <a:gd name="T56" fmla="*/ 215 w 563"/>
                <a:gd name="T57" fmla="*/ 939 h 1060"/>
                <a:gd name="T58" fmla="*/ 160 w 563"/>
                <a:gd name="T59" fmla="*/ 965 h 1060"/>
                <a:gd name="T60" fmla="*/ 105 w 563"/>
                <a:gd name="T61" fmla="*/ 991 h 1060"/>
                <a:gd name="T62" fmla="*/ 51 w 563"/>
                <a:gd name="T63" fmla="*/ 1023 h 1060"/>
                <a:gd name="T64" fmla="*/ 0 w 563"/>
                <a:gd name="T65" fmla="*/ 1060 h 1060"/>
                <a:gd name="T66" fmla="*/ 0 w 563"/>
                <a:gd name="T67" fmla="*/ 1033 h 1060"/>
                <a:gd name="T68" fmla="*/ 0 w 563"/>
                <a:gd name="T69" fmla="*/ 998 h 1060"/>
                <a:gd name="T70" fmla="*/ 0 w 563"/>
                <a:gd name="T71" fmla="*/ 312 h 1060"/>
                <a:gd name="T72" fmla="*/ 0 w 563"/>
                <a:gd name="T73" fmla="*/ 274 h 1060"/>
                <a:gd name="T74" fmla="*/ 0 w 563"/>
                <a:gd name="T75" fmla="*/ 246 h 1060"/>
                <a:gd name="T76" fmla="*/ 0 w 563"/>
                <a:gd name="T77" fmla="*/ 227 h 1060"/>
                <a:gd name="T78" fmla="*/ 0 w 563"/>
                <a:gd name="T79" fmla="*/ 221 h 1060"/>
                <a:gd name="T80" fmla="*/ 3 w 563"/>
                <a:gd name="T81" fmla="*/ 219 h 1060"/>
                <a:gd name="T82" fmla="*/ 13 w 563"/>
                <a:gd name="T83" fmla="*/ 212 h 1060"/>
                <a:gd name="T84" fmla="*/ 30 w 563"/>
                <a:gd name="T85" fmla="*/ 202 h 1060"/>
                <a:gd name="T86" fmla="*/ 51 w 563"/>
                <a:gd name="T87" fmla="*/ 187 h 1060"/>
                <a:gd name="T88" fmla="*/ 81 w 563"/>
                <a:gd name="T89" fmla="*/ 171 h 1060"/>
                <a:gd name="T90" fmla="*/ 115 w 563"/>
                <a:gd name="T91" fmla="*/ 152 h 1060"/>
                <a:gd name="T92" fmla="*/ 155 w 563"/>
                <a:gd name="T93" fmla="*/ 132 h 1060"/>
                <a:gd name="T94" fmla="*/ 200 w 563"/>
                <a:gd name="T95" fmla="*/ 112 h 1060"/>
                <a:gd name="T96" fmla="*/ 250 w 563"/>
                <a:gd name="T97" fmla="*/ 90 h 1060"/>
                <a:gd name="T98" fmla="*/ 305 w 563"/>
                <a:gd name="T99" fmla="*/ 70 h 1060"/>
                <a:gd name="T100" fmla="*/ 363 w 563"/>
                <a:gd name="T101" fmla="*/ 50 h 1060"/>
                <a:gd name="T102" fmla="*/ 426 w 563"/>
                <a:gd name="T103" fmla="*/ 30 h 1060"/>
                <a:gd name="T104" fmla="*/ 493 w 563"/>
                <a:gd name="T105" fmla="*/ 14 h 1060"/>
                <a:gd name="T106" fmla="*/ 563 w 563"/>
                <a:gd name="T107"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3" h="1060">
                  <a:moveTo>
                    <a:pt x="563" y="0"/>
                  </a:moveTo>
                  <a:lnTo>
                    <a:pt x="563" y="22"/>
                  </a:lnTo>
                  <a:lnTo>
                    <a:pt x="563" y="54"/>
                  </a:lnTo>
                  <a:lnTo>
                    <a:pt x="562" y="94"/>
                  </a:lnTo>
                  <a:lnTo>
                    <a:pt x="560" y="141"/>
                  </a:lnTo>
                  <a:lnTo>
                    <a:pt x="556" y="194"/>
                  </a:lnTo>
                  <a:lnTo>
                    <a:pt x="555" y="251"/>
                  </a:lnTo>
                  <a:lnTo>
                    <a:pt x="551" y="311"/>
                  </a:lnTo>
                  <a:lnTo>
                    <a:pt x="550" y="374"/>
                  </a:lnTo>
                  <a:lnTo>
                    <a:pt x="546" y="437"/>
                  </a:lnTo>
                  <a:lnTo>
                    <a:pt x="543" y="501"/>
                  </a:lnTo>
                  <a:lnTo>
                    <a:pt x="540" y="563"/>
                  </a:lnTo>
                  <a:lnTo>
                    <a:pt x="538" y="621"/>
                  </a:lnTo>
                  <a:lnTo>
                    <a:pt x="535" y="676"/>
                  </a:lnTo>
                  <a:lnTo>
                    <a:pt x="533" y="726"/>
                  </a:lnTo>
                  <a:lnTo>
                    <a:pt x="530" y="771"/>
                  </a:lnTo>
                  <a:lnTo>
                    <a:pt x="528" y="806"/>
                  </a:lnTo>
                  <a:lnTo>
                    <a:pt x="526" y="833"/>
                  </a:lnTo>
                  <a:lnTo>
                    <a:pt x="526" y="851"/>
                  </a:lnTo>
                  <a:lnTo>
                    <a:pt x="526" y="856"/>
                  </a:lnTo>
                  <a:lnTo>
                    <a:pt x="521" y="858"/>
                  </a:lnTo>
                  <a:lnTo>
                    <a:pt x="505" y="859"/>
                  </a:lnTo>
                  <a:lnTo>
                    <a:pt x="481" y="864"/>
                  </a:lnTo>
                  <a:lnTo>
                    <a:pt x="450" y="869"/>
                  </a:lnTo>
                  <a:lnTo>
                    <a:pt x="411" y="878"/>
                  </a:lnTo>
                  <a:lnTo>
                    <a:pt x="368" y="889"/>
                  </a:lnTo>
                  <a:lnTo>
                    <a:pt x="320" y="903"/>
                  </a:lnTo>
                  <a:lnTo>
                    <a:pt x="268" y="919"/>
                  </a:lnTo>
                  <a:lnTo>
                    <a:pt x="215" y="939"/>
                  </a:lnTo>
                  <a:lnTo>
                    <a:pt x="160" y="965"/>
                  </a:lnTo>
                  <a:lnTo>
                    <a:pt x="105" y="991"/>
                  </a:lnTo>
                  <a:lnTo>
                    <a:pt x="51" y="1023"/>
                  </a:lnTo>
                  <a:lnTo>
                    <a:pt x="0" y="1060"/>
                  </a:lnTo>
                  <a:lnTo>
                    <a:pt x="0" y="1033"/>
                  </a:lnTo>
                  <a:lnTo>
                    <a:pt x="0" y="998"/>
                  </a:lnTo>
                  <a:lnTo>
                    <a:pt x="0" y="312"/>
                  </a:lnTo>
                  <a:lnTo>
                    <a:pt x="0" y="274"/>
                  </a:lnTo>
                  <a:lnTo>
                    <a:pt x="0" y="246"/>
                  </a:lnTo>
                  <a:lnTo>
                    <a:pt x="0" y="227"/>
                  </a:lnTo>
                  <a:lnTo>
                    <a:pt x="0" y="221"/>
                  </a:lnTo>
                  <a:lnTo>
                    <a:pt x="3" y="219"/>
                  </a:lnTo>
                  <a:lnTo>
                    <a:pt x="13" y="212"/>
                  </a:lnTo>
                  <a:lnTo>
                    <a:pt x="30" y="202"/>
                  </a:lnTo>
                  <a:lnTo>
                    <a:pt x="51" y="187"/>
                  </a:lnTo>
                  <a:lnTo>
                    <a:pt x="81" y="171"/>
                  </a:lnTo>
                  <a:lnTo>
                    <a:pt x="115" y="152"/>
                  </a:lnTo>
                  <a:lnTo>
                    <a:pt x="155" y="132"/>
                  </a:lnTo>
                  <a:lnTo>
                    <a:pt x="200" y="112"/>
                  </a:lnTo>
                  <a:lnTo>
                    <a:pt x="250" y="90"/>
                  </a:lnTo>
                  <a:lnTo>
                    <a:pt x="305" y="70"/>
                  </a:lnTo>
                  <a:lnTo>
                    <a:pt x="363" y="50"/>
                  </a:lnTo>
                  <a:lnTo>
                    <a:pt x="426" y="30"/>
                  </a:lnTo>
                  <a:lnTo>
                    <a:pt x="493" y="14"/>
                  </a:lnTo>
                  <a:lnTo>
                    <a:pt x="563" y="0"/>
                  </a:lnTo>
                  <a:close/>
                </a:path>
              </a:pathLst>
            </a:custGeom>
            <a:solidFill>
              <a:schemeClr val="accent2">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1" name="Freeform 14"/>
            <p:cNvSpPr/>
            <p:nvPr/>
          </p:nvSpPr>
          <p:spPr bwMode="auto">
            <a:xfrm>
              <a:off x="-103187" y="1684339"/>
              <a:ext cx="1314450" cy="887413"/>
            </a:xfrm>
            <a:custGeom>
              <a:avLst/>
              <a:gdLst>
                <a:gd name="T0" fmla="*/ 1427 w 1656"/>
                <a:gd name="T1" fmla="*/ 0 h 1118"/>
                <a:gd name="T2" fmla="*/ 1656 w 1656"/>
                <a:gd name="T3" fmla="*/ 897 h 1118"/>
                <a:gd name="T4" fmla="*/ 1651 w 1656"/>
                <a:gd name="T5" fmla="*/ 899 h 1118"/>
                <a:gd name="T6" fmla="*/ 1637 w 1656"/>
                <a:gd name="T7" fmla="*/ 901 h 1118"/>
                <a:gd name="T8" fmla="*/ 1614 w 1656"/>
                <a:gd name="T9" fmla="*/ 906 h 1118"/>
                <a:gd name="T10" fmla="*/ 1584 w 1656"/>
                <a:gd name="T11" fmla="*/ 914 h 1118"/>
                <a:gd name="T12" fmla="*/ 1547 w 1656"/>
                <a:gd name="T13" fmla="*/ 922 h 1118"/>
                <a:gd name="T14" fmla="*/ 1505 w 1656"/>
                <a:gd name="T15" fmla="*/ 934 h 1118"/>
                <a:gd name="T16" fmla="*/ 1459 w 1656"/>
                <a:gd name="T17" fmla="*/ 949 h 1118"/>
                <a:gd name="T18" fmla="*/ 1409 w 1656"/>
                <a:gd name="T19" fmla="*/ 966 h 1118"/>
                <a:gd name="T20" fmla="*/ 1357 w 1656"/>
                <a:gd name="T21" fmla="*/ 984 h 1118"/>
                <a:gd name="T22" fmla="*/ 1304 w 1656"/>
                <a:gd name="T23" fmla="*/ 1006 h 1118"/>
                <a:gd name="T24" fmla="*/ 1250 w 1656"/>
                <a:gd name="T25" fmla="*/ 1029 h 1118"/>
                <a:gd name="T26" fmla="*/ 1197 w 1656"/>
                <a:gd name="T27" fmla="*/ 1056 h 1118"/>
                <a:gd name="T28" fmla="*/ 1145 w 1656"/>
                <a:gd name="T29" fmla="*/ 1086 h 1118"/>
                <a:gd name="T30" fmla="*/ 1095 w 1656"/>
                <a:gd name="T31" fmla="*/ 1118 h 1118"/>
                <a:gd name="T32" fmla="*/ 1047 w 1656"/>
                <a:gd name="T33" fmla="*/ 1094 h 1118"/>
                <a:gd name="T34" fmla="*/ 995 w 1656"/>
                <a:gd name="T35" fmla="*/ 1068 h 1118"/>
                <a:gd name="T36" fmla="*/ 937 w 1656"/>
                <a:gd name="T37" fmla="*/ 1039 h 1118"/>
                <a:gd name="T38" fmla="*/ 874 w 1656"/>
                <a:gd name="T39" fmla="*/ 1006 h 1118"/>
                <a:gd name="T40" fmla="*/ 804 w 1656"/>
                <a:gd name="T41" fmla="*/ 969 h 1118"/>
                <a:gd name="T42" fmla="*/ 728 w 1656"/>
                <a:gd name="T43" fmla="*/ 929 h 1118"/>
                <a:gd name="T44" fmla="*/ 645 w 1656"/>
                <a:gd name="T45" fmla="*/ 886 h 1118"/>
                <a:gd name="T46" fmla="*/ 557 w 1656"/>
                <a:gd name="T47" fmla="*/ 839 h 1118"/>
                <a:gd name="T48" fmla="*/ 462 w 1656"/>
                <a:gd name="T49" fmla="*/ 787 h 1118"/>
                <a:gd name="T50" fmla="*/ 358 w 1656"/>
                <a:gd name="T51" fmla="*/ 734 h 1118"/>
                <a:gd name="T52" fmla="*/ 247 w 1656"/>
                <a:gd name="T53" fmla="*/ 676 h 1118"/>
                <a:gd name="T54" fmla="*/ 127 w 1656"/>
                <a:gd name="T55" fmla="*/ 612 h 1118"/>
                <a:gd name="T56" fmla="*/ 0 w 1656"/>
                <a:gd name="T57" fmla="*/ 545 h 1118"/>
                <a:gd name="T58" fmla="*/ 60 w 1656"/>
                <a:gd name="T59" fmla="*/ 492 h 1118"/>
                <a:gd name="T60" fmla="*/ 125 w 1656"/>
                <a:gd name="T61" fmla="*/ 442 h 1118"/>
                <a:gd name="T62" fmla="*/ 193 w 1656"/>
                <a:gd name="T63" fmla="*/ 397 h 1118"/>
                <a:gd name="T64" fmla="*/ 268 w 1656"/>
                <a:gd name="T65" fmla="*/ 352 h 1118"/>
                <a:gd name="T66" fmla="*/ 345 w 1656"/>
                <a:gd name="T67" fmla="*/ 312 h 1118"/>
                <a:gd name="T68" fmla="*/ 425 w 1656"/>
                <a:gd name="T69" fmla="*/ 274 h 1118"/>
                <a:gd name="T70" fmla="*/ 507 w 1656"/>
                <a:gd name="T71" fmla="*/ 240 h 1118"/>
                <a:gd name="T72" fmla="*/ 588 w 1656"/>
                <a:gd name="T73" fmla="*/ 207 h 1118"/>
                <a:gd name="T74" fmla="*/ 672 w 1656"/>
                <a:gd name="T75" fmla="*/ 178 h 1118"/>
                <a:gd name="T76" fmla="*/ 754 w 1656"/>
                <a:gd name="T77" fmla="*/ 152 h 1118"/>
                <a:gd name="T78" fmla="*/ 835 w 1656"/>
                <a:gd name="T79" fmla="*/ 127 h 1118"/>
                <a:gd name="T80" fmla="*/ 914 w 1656"/>
                <a:gd name="T81" fmla="*/ 105 h 1118"/>
                <a:gd name="T82" fmla="*/ 990 w 1656"/>
                <a:gd name="T83" fmla="*/ 85 h 1118"/>
                <a:gd name="T84" fmla="*/ 1062 w 1656"/>
                <a:gd name="T85" fmla="*/ 68 h 1118"/>
                <a:gd name="T86" fmla="*/ 1130 w 1656"/>
                <a:gd name="T87" fmla="*/ 53 h 1118"/>
                <a:gd name="T88" fmla="*/ 1194 w 1656"/>
                <a:gd name="T89" fmla="*/ 40 h 1118"/>
                <a:gd name="T90" fmla="*/ 1250 w 1656"/>
                <a:gd name="T91" fmla="*/ 28 h 1118"/>
                <a:gd name="T92" fmla="*/ 1300 w 1656"/>
                <a:gd name="T93" fmla="*/ 20 h 1118"/>
                <a:gd name="T94" fmla="*/ 1344 w 1656"/>
                <a:gd name="T95" fmla="*/ 12 h 1118"/>
                <a:gd name="T96" fmla="*/ 1379 w 1656"/>
                <a:gd name="T97" fmla="*/ 7 h 1118"/>
                <a:gd name="T98" fmla="*/ 1405 w 1656"/>
                <a:gd name="T99" fmla="*/ 3 h 1118"/>
                <a:gd name="T100" fmla="*/ 1420 w 1656"/>
                <a:gd name="T101" fmla="*/ 2 h 1118"/>
                <a:gd name="T102" fmla="*/ 1427 w 1656"/>
                <a:gd name="T103" fmla="*/ 0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56" h="1118">
                  <a:moveTo>
                    <a:pt x="1427" y="0"/>
                  </a:moveTo>
                  <a:lnTo>
                    <a:pt x="1656" y="897"/>
                  </a:lnTo>
                  <a:lnTo>
                    <a:pt x="1651" y="899"/>
                  </a:lnTo>
                  <a:lnTo>
                    <a:pt x="1637" y="901"/>
                  </a:lnTo>
                  <a:lnTo>
                    <a:pt x="1614" y="906"/>
                  </a:lnTo>
                  <a:lnTo>
                    <a:pt x="1584" y="914"/>
                  </a:lnTo>
                  <a:lnTo>
                    <a:pt x="1547" y="922"/>
                  </a:lnTo>
                  <a:lnTo>
                    <a:pt x="1505" y="934"/>
                  </a:lnTo>
                  <a:lnTo>
                    <a:pt x="1459" y="949"/>
                  </a:lnTo>
                  <a:lnTo>
                    <a:pt x="1409" y="966"/>
                  </a:lnTo>
                  <a:lnTo>
                    <a:pt x="1357" y="984"/>
                  </a:lnTo>
                  <a:lnTo>
                    <a:pt x="1304" y="1006"/>
                  </a:lnTo>
                  <a:lnTo>
                    <a:pt x="1250" y="1029"/>
                  </a:lnTo>
                  <a:lnTo>
                    <a:pt x="1197" y="1056"/>
                  </a:lnTo>
                  <a:lnTo>
                    <a:pt x="1145" y="1086"/>
                  </a:lnTo>
                  <a:lnTo>
                    <a:pt x="1095" y="1118"/>
                  </a:lnTo>
                  <a:lnTo>
                    <a:pt x="1047" y="1094"/>
                  </a:lnTo>
                  <a:lnTo>
                    <a:pt x="995" y="1068"/>
                  </a:lnTo>
                  <a:lnTo>
                    <a:pt x="937" y="1039"/>
                  </a:lnTo>
                  <a:lnTo>
                    <a:pt x="874" y="1006"/>
                  </a:lnTo>
                  <a:lnTo>
                    <a:pt x="804" y="969"/>
                  </a:lnTo>
                  <a:lnTo>
                    <a:pt x="728" y="929"/>
                  </a:lnTo>
                  <a:lnTo>
                    <a:pt x="645" y="886"/>
                  </a:lnTo>
                  <a:lnTo>
                    <a:pt x="557" y="839"/>
                  </a:lnTo>
                  <a:lnTo>
                    <a:pt x="462" y="787"/>
                  </a:lnTo>
                  <a:lnTo>
                    <a:pt x="358" y="734"/>
                  </a:lnTo>
                  <a:lnTo>
                    <a:pt x="247" y="676"/>
                  </a:lnTo>
                  <a:lnTo>
                    <a:pt x="127" y="612"/>
                  </a:lnTo>
                  <a:lnTo>
                    <a:pt x="0" y="545"/>
                  </a:lnTo>
                  <a:lnTo>
                    <a:pt x="60" y="492"/>
                  </a:lnTo>
                  <a:lnTo>
                    <a:pt x="125" y="442"/>
                  </a:lnTo>
                  <a:lnTo>
                    <a:pt x="193" y="397"/>
                  </a:lnTo>
                  <a:lnTo>
                    <a:pt x="268" y="352"/>
                  </a:lnTo>
                  <a:lnTo>
                    <a:pt x="345" y="312"/>
                  </a:lnTo>
                  <a:lnTo>
                    <a:pt x="425" y="274"/>
                  </a:lnTo>
                  <a:lnTo>
                    <a:pt x="507" y="240"/>
                  </a:lnTo>
                  <a:lnTo>
                    <a:pt x="588" y="207"/>
                  </a:lnTo>
                  <a:lnTo>
                    <a:pt x="672" y="178"/>
                  </a:lnTo>
                  <a:lnTo>
                    <a:pt x="754" y="152"/>
                  </a:lnTo>
                  <a:lnTo>
                    <a:pt x="835" y="127"/>
                  </a:lnTo>
                  <a:lnTo>
                    <a:pt x="914" y="105"/>
                  </a:lnTo>
                  <a:lnTo>
                    <a:pt x="990" y="85"/>
                  </a:lnTo>
                  <a:lnTo>
                    <a:pt x="1062" y="68"/>
                  </a:lnTo>
                  <a:lnTo>
                    <a:pt x="1130" y="53"/>
                  </a:lnTo>
                  <a:lnTo>
                    <a:pt x="1194" y="40"/>
                  </a:lnTo>
                  <a:lnTo>
                    <a:pt x="1250" y="28"/>
                  </a:lnTo>
                  <a:lnTo>
                    <a:pt x="1300" y="20"/>
                  </a:lnTo>
                  <a:lnTo>
                    <a:pt x="1344" y="12"/>
                  </a:lnTo>
                  <a:lnTo>
                    <a:pt x="1379" y="7"/>
                  </a:lnTo>
                  <a:lnTo>
                    <a:pt x="1405" y="3"/>
                  </a:lnTo>
                  <a:lnTo>
                    <a:pt x="1420" y="2"/>
                  </a:lnTo>
                  <a:lnTo>
                    <a:pt x="1427" y="0"/>
                  </a:lnTo>
                  <a:close/>
                </a:path>
              </a:pathLst>
            </a:custGeom>
            <a:solidFill>
              <a:schemeClr val="accent2"/>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2" name="Freeform 15"/>
            <p:cNvSpPr/>
            <p:nvPr/>
          </p:nvSpPr>
          <p:spPr bwMode="auto">
            <a:xfrm>
              <a:off x="-612775" y="3105150"/>
              <a:ext cx="1116013" cy="693738"/>
            </a:xfrm>
            <a:custGeom>
              <a:avLst/>
              <a:gdLst>
                <a:gd name="T0" fmla="*/ 1406 w 1406"/>
                <a:gd name="T1" fmla="*/ 0 h 874"/>
                <a:gd name="T2" fmla="*/ 1406 w 1406"/>
                <a:gd name="T3" fmla="*/ 842 h 874"/>
                <a:gd name="T4" fmla="*/ 0 w 1406"/>
                <a:gd name="T5" fmla="*/ 874 h 874"/>
                <a:gd name="T6" fmla="*/ 0 w 1406"/>
                <a:gd name="T7" fmla="*/ 58 h 874"/>
                <a:gd name="T8" fmla="*/ 1406 w 1406"/>
                <a:gd name="T9" fmla="*/ 0 h 874"/>
              </a:gdLst>
              <a:ahLst/>
              <a:cxnLst>
                <a:cxn ang="0">
                  <a:pos x="T0" y="T1"/>
                </a:cxn>
                <a:cxn ang="0">
                  <a:pos x="T2" y="T3"/>
                </a:cxn>
                <a:cxn ang="0">
                  <a:pos x="T4" y="T5"/>
                </a:cxn>
                <a:cxn ang="0">
                  <a:pos x="T6" y="T7"/>
                </a:cxn>
                <a:cxn ang="0">
                  <a:pos x="T8" y="T9"/>
                </a:cxn>
              </a:cxnLst>
              <a:rect l="0" t="0" r="r" b="b"/>
              <a:pathLst>
                <a:path w="1406" h="874">
                  <a:moveTo>
                    <a:pt x="1406" y="0"/>
                  </a:moveTo>
                  <a:lnTo>
                    <a:pt x="1406" y="842"/>
                  </a:lnTo>
                  <a:lnTo>
                    <a:pt x="0" y="874"/>
                  </a:lnTo>
                  <a:lnTo>
                    <a:pt x="0" y="58"/>
                  </a:lnTo>
                  <a:lnTo>
                    <a:pt x="1406" y="0"/>
                  </a:lnTo>
                  <a:close/>
                </a:path>
              </a:pathLst>
            </a:custGeom>
            <a:solidFill>
              <a:schemeClr val="accent3">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3" name="Freeform 16"/>
            <p:cNvSpPr/>
            <p:nvPr/>
          </p:nvSpPr>
          <p:spPr bwMode="auto">
            <a:xfrm>
              <a:off x="503239" y="2733675"/>
              <a:ext cx="106363" cy="833438"/>
            </a:xfrm>
            <a:custGeom>
              <a:avLst/>
              <a:gdLst>
                <a:gd name="T0" fmla="*/ 135 w 135"/>
                <a:gd name="T1" fmla="*/ 0 h 1051"/>
                <a:gd name="T2" fmla="*/ 135 w 135"/>
                <a:gd name="T3" fmla="*/ 933 h 1051"/>
                <a:gd name="T4" fmla="*/ 0 w 135"/>
                <a:gd name="T5" fmla="*/ 1051 h 1051"/>
                <a:gd name="T6" fmla="*/ 0 w 135"/>
                <a:gd name="T7" fmla="*/ 999 h 1051"/>
                <a:gd name="T8" fmla="*/ 0 w 135"/>
                <a:gd name="T9" fmla="*/ 963 h 1051"/>
                <a:gd name="T10" fmla="*/ 0 w 135"/>
                <a:gd name="T11" fmla="*/ 919 h 1051"/>
                <a:gd name="T12" fmla="*/ 0 w 135"/>
                <a:gd name="T13" fmla="*/ 871 h 1051"/>
                <a:gd name="T14" fmla="*/ 0 w 135"/>
                <a:gd name="T15" fmla="*/ 819 h 1051"/>
                <a:gd name="T16" fmla="*/ 0 w 135"/>
                <a:gd name="T17" fmla="*/ 766 h 1051"/>
                <a:gd name="T18" fmla="*/ 0 w 135"/>
                <a:gd name="T19" fmla="*/ 709 h 1051"/>
                <a:gd name="T20" fmla="*/ 0 w 135"/>
                <a:gd name="T21" fmla="*/ 474 h 1051"/>
                <a:gd name="T22" fmla="*/ 1 w 135"/>
                <a:gd name="T23" fmla="*/ 427 h 1051"/>
                <a:gd name="T24" fmla="*/ 8 w 135"/>
                <a:gd name="T25" fmla="*/ 380 h 1051"/>
                <a:gd name="T26" fmla="*/ 16 w 135"/>
                <a:gd name="T27" fmla="*/ 334 h 1051"/>
                <a:gd name="T28" fmla="*/ 26 w 135"/>
                <a:gd name="T29" fmla="*/ 287 h 1051"/>
                <a:gd name="T30" fmla="*/ 40 w 135"/>
                <a:gd name="T31" fmla="*/ 242 h 1051"/>
                <a:gd name="T32" fmla="*/ 53 w 135"/>
                <a:gd name="T33" fmla="*/ 199 h 1051"/>
                <a:gd name="T34" fmla="*/ 68 w 135"/>
                <a:gd name="T35" fmla="*/ 157 h 1051"/>
                <a:gd name="T36" fmla="*/ 81 w 135"/>
                <a:gd name="T37" fmla="*/ 120 h 1051"/>
                <a:gd name="T38" fmla="*/ 96 w 135"/>
                <a:gd name="T39" fmla="*/ 85 h 1051"/>
                <a:gd name="T40" fmla="*/ 108 w 135"/>
                <a:gd name="T41" fmla="*/ 57 h 1051"/>
                <a:gd name="T42" fmla="*/ 120 w 135"/>
                <a:gd name="T43" fmla="*/ 33 h 1051"/>
                <a:gd name="T44" fmla="*/ 128 w 135"/>
                <a:gd name="T45" fmla="*/ 15 h 1051"/>
                <a:gd name="T46" fmla="*/ 133 w 135"/>
                <a:gd name="T47" fmla="*/ 3 h 1051"/>
                <a:gd name="T48" fmla="*/ 135 w 135"/>
                <a:gd name="T49" fmla="*/ 0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051">
                  <a:moveTo>
                    <a:pt x="135" y="0"/>
                  </a:moveTo>
                  <a:lnTo>
                    <a:pt x="135" y="933"/>
                  </a:lnTo>
                  <a:lnTo>
                    <a:pt x="0" y="1051"/>
                  </a:lnTo>
                  <a:lnTo>
                    <a:pt x="0" y="999"/>
                  </a:lnTo>
                  <a:lnTo>
                    <a:pt x="0" y="963"/>
                  </a:lnTo>
                  <a:lnTo>
                    <a:pt x="0" y="919"/>
                  </a:lnTo>
                  <a:lnTo>
                    <a:pt x="0" y="871"/>
                  </a:lnTo>
                  <a:lnTo>
                    <a:pt x="0" y="819"/>
                  </a:lnTo>
                  <a:lnTo>
                    <a:pt x="0" y="766"/>
                  </a:lnTo>
                  <a:lnTo>
                    <a:pt x="0" y="709"/>
                  </a:lnTo>
                  <a:lnTo>
                    <a:pt x="0" y="474"/>
                  </a:lnTo>
                  <a:lnTo>
                    <a:pt x="1" y="427"/>
                  </a:lnTo>
                  <a:lnTo>
                    <a:pt x="8" y="380"/>
                  </a:lnTo>
                  <a:lnTo>
                    <a:pt x="16" y="334"/>
                  </a:lnTo>
                  <a:lnTo>
                    <a:pt x="26" y="287"/>
                  </a:lnTo>
                  <a:lnTo>
                    <a:pt x="40" y="242"/>
                  </a:lnTo>
                  <a:lnTo>
                    <a:pt x="53" y="199"/>
                  </a:lnTo>
                  <a:lnTo>
                    <a:pt x="68" y="157"/>
                  </a:lnTo>
                  <a:lnTo>
                    <a:pt x="81" y="120"/>
                  </a:lnTo>
                  <a:lnTo>
                    <a:pt x="96" y="85"/>
                  </a:lnTo>
                  <a:lnTo>
                    <a:pt x="108" y="57"/>
                  </a:lnTo>
                  <a:lnTo>
                    <a:pt x="120" y="33"/>
                  </a:lnTo>
                  <a:lnTo>
                    <a:pt x="128" y="15"/>
                  </a:lnTo>
                  <a:lnTo>
                    <a:pt x="133" y="3"/>
                  </a:lnTo>
                  <a:lnTo>
                    <a:pt x="135" y="0"/>
                  </a:lnTo>
                  <a:close/>
                </a:path>
              </a:pathLst>
            </a:custGeom>
            <a:solidFill>
              <a:schemeClr val="accent3"/>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4" name="Freeform 17"/>
            <p:cNvSpPr/>
            <p:nvPr/>
          </p:nvSpPr>
          <p:spPr bwMode="auto">
            <a:xfrm>
              <a:off x="-608012" y="2254250"/>
              <a:ext cx="1223963" cy="896938"/>
            </a:xfrm>
            <a:custGeom>
              <a:avLst/>
              <a:gdLst>
                <a:gd name="T0" fmla="*/ 448 w 1540"/>
                <a:gd name="T1" fmla="*/ 0 h 1131"/>
                <a:gd name="T2" fmla="*/ 1540 w 1540"/>
                <a:gd name="T3" fmla="*/ 604 h 1131"/>
                <a:gd name="T4" fmla="*/ 1539 w 1540"/>
                <a:gd name="T5" fmla="*/ 607 h 1131"/>
                <a:gd name="T6" fmla="*/ 1532 w 1540"/>
                <a:gd name="T7" fmla="*/ 621 h 1131"/>
                <a:gd name="T8" fmla="*/ 1522 w 1540"/>
                <a:gd name="T9" fmla="*/ 639 h 1131"/>
                <a:gd name="T10" fmla="*/ 1510 w 1540"/>
                <a:gd name="T11" fmla="*/ 664 h 1131"/>
                <a:gd name="T12" fmla="*/ 1497 w 1540"/>
                <a:gd name="T13" fmla="*/ 696 h 1131"/>
                <a:gd name="T14" fmla="*/ 1482 w 1540"/>
                <a:gd name="T15" fmla="*/ 733 h 1131"/>
                <a:gd name="T16" fmla="*/ 1465 w 1540"/>
                <a:gd name="T17" fmla="*/ 774 h 1131"/>
                <a:gd name="T18" fmla="*/ 1450 w 1540"/>
                <a:gd name="T19" fmla="*/ 819 h 1131"/>
                <a:gd name="T20" fmla="*/ 1437 w 1540"/>
                <a:gd name="T21" fmla="*/ 868 h 1131"/>
                <a:gd name="T22" fmla="*/ 1424 w 1540"/>
                <a:gd name="T23" fmla="*/ 918 h 1131"/>
                <a:gd name="T24" fmla="*/ 1414 w 1540"/>
                <a:gd name="T25" fmla="*/ 969 h 1131"/>
                <a:gd name="T26" fmla="*/ 1409 w 1540"/>
                <a:gd name="T27" fmla="*/ 1023 h 1131"/>
                <a:gd name="T28" fmla="*/ 1405 w 1540"/>
                <a:gd name="T29" fmla="*/ 1078 h 1131"/>
                <a:gd name="T30" fmla="*/ 1258 w 1540"/>
                <a:gd name="T31" fmla="*/ 1083 h 1131"/>
                <a:gd name="T32" fmla="*/ 1102 w 1540"/>
                <a:gd name="T33" fmla="*/ 1088 h 1131"/>
                <a:gd name="T34" fmla="*/ 942 w 1540"/>
                <a:gd name="T35" fmla="*/ 1093 h 1131"/>
                <a:gd name="T36" fmla="*/ 780 w 1540"/>
                <a:gd name="T37" fmla="*/ 1099 h 1131"/>
                <a:gd name="T38" fmla="*/ 615 w 1540"/>
                <a:gd name="T39" fmla="*/ 1106 h 1131"/>
                <a:gd name="T40" fmla="*/ 453 w 1540"/>
                <a:gd name="T41" fmla="*/ 1113 h 1131"/>
                <a:gd name="T42" fmla="*/ 295 w 1540"/>
                <a:gd name="T43" fmla="*/ 1119 h 1131"/>
                <a:gd name="T44" fmla="*/ 143 w 1540"/>
                <a:gd name="T45" fmla="*/ 1126 h 1131"/>
                <a:gd name="T46" fmla="*/ 0 w 1540"/>
                <a:gd name="T47" fmla="*/ 1131 h 1131"/>
                <a:gd name="T48" fmla="*/ 3 w 1540"/>
                <a:gd name="T49" fmla="*/ 1023 h 1131"/>
                <a:gd name="T50" fmla="*/ 13 w 1540"/>
                <a:gd name="T51" fmla="*/ 918 h 1131"/>
                <a:gd name="T52" fmla="*/ 26 w 1540"/>
                <a:gd name="T53" fmla="*/ 819 h 1131"/>
                <a:gd name="T54" fmla="*/ 46 w 1540"/>
                <a:gd name="T55" fmla="*/ 726 h 1131"/>
                <a:gd name="T56" fmla="*/ 70 w 1540"/>
                <a:gd name="T57" fmla="*/ 639 h 1131"/>
                <a:gd name="T58" fmla="*/ 96 w 1540"/>
                <a:gd name="T59" fmla="*/ 557 h 1131"/>
                <a:gd name="T60" fmla="*/ 126 w 1540"/>
                <a:gd name="T61" fmla="*/ 481 h 1131"/>
                <a:gd name="T62" fmla="*/ 158 w 1540"/>
                <a:gd name="T63" fmla="*/ 411 h 1131"/>
                <a:gd name="T64" fmla="*/ 190 w 1540"/>
                <a:gd name="T65" fmla="*/ 346 h 1131"/>
                <a:gd name="T66" fmla="*/ 223 w 1540"/>
                <a:gd name="T67" fmla="*/ 285 h 1131"/>
                <a:gd name="T68" fmla="*/ 258 w 1540"/>
                <a:gd name="T69" fmla="*/ 230 h 1131"/>
                <a:gd name="T70" fmla="*/ 290 w 1540"/>
                <a:gd name="T71" fmla="*/ 182 h 1131"/>
                <a:gd name="T72" fmla="*/ 321 w 1540"/>
                <a:gd name="T73" fmla="*/ 140 h 1131"/>
                <a:gd name="T74" fmla="*/ 351 w 1540"/>
                <a:gd name="T75" fmla="*/ 104 h 1131"/>
                <a:gd name="T76" fmla="*/ 378 w 1540"/>
                <a:gd name="T77" fmla="*/ 72 h 1131"/>
                <a:gd name="T78" fmla="*/ 401 w 1540"/>
                <a:gd name="T79" fmla="*/ 45 h 1131"/>
                <a:gd name="T80" fmla="*/ 421 w 1540"/>
                <a:gd name="T81" fmla="*/ 25 h 1131"/>
                <a:gd name="T82" fmla="*/ 435 w 1540"/>
                <a:gd name="T83" fmla="*/ 12 h 1131"/>
                <a:gd name="T84" fmla="*/ 445 w 1540"/>
                <a:gd name="T85" fmla="*/ 4 h 1131"/>
                <a:gd name="T86" fmla="*/ 448 w 1540"/>
                <a:gd name="T87" fmla="*/ 0 h 1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40" h="1131">
                  <a:moveTo>
                    <a:pt x="448" y="0"/>
                  </a:moveTo>
                  <a:lnTo>
                    <a:pt x="1540" y="604"/>
                  </a:lnTo>
                  <a:lnTo>
                    <a:pt x="1539" y="607"/>
                  </a:lnTo>
                  <a:lnTo>
                    <a:pt x="1532" y="621"/>
                  </a:lnTo>
                  <a:lnTo>
                    <a:pt x="1522" y="639"/>
                  </a:lnTo>
                  <a:lnTo>
                    <a:pt x="1510" y="664"/>
                  </a:lnTo>
                  <a:lnTo>
                    <a:pt x="1497" y="696"/>
                  </a:lnTo>
                  <a:lnTo>
                    <a:pt x="1482" y="733"/>
                  </a:lnTo>
                  <a:lnTo>
                    <a:pt x="1465" y="774"/>
                  </a:lnTo>
                  <a:lnTo>
                    <a:pt x="1450" y="819"/>
                  </a:lnTo>
                  <a:lnTo>
                    <a:pt x="1437" y="868"/>
                  </a:lnTo>
                  <a:lnTo>
                    <a:pt x="1424" y="918"/>
                  </a:lnTo>
                  <a:lnTo>
                    <a:pt x="1414" y="969"/>
                  </a:lnTo>
                  <a:lnTo>
                    <a:pt x="1409" y="1023"/>
                  </a:lnTo>
                  <a:lnTo>
                    <a:pt x="1405" y="1078"/>
                  </a:lnTo>
                  <a:lnTo>
                    <a:pt x="1258" y="1083"/>
                  </a:lnTo>
                  <a:lnTo>
                    <a:pt x="1102" y="1088"/>
                  </a:lnTo>
                  <a:lnTo>
                    <a:pt x="942" y="1093"/>
                  </a:lnTo>
                  <a:lnTo>
                    <a:pt x="780" y="1099"/>
                  </a:lnTo>
                  <a:lnTo>
                    <a:pt x="615" y="1106"/>
                  </a:lnTo>
                  <a:lnTo>
                    <a:pt x="453" y="1113"/>
                  </a:lnTo>
                  <a:lnTo>
                    <a:pt x="295" y="1119"/>
                  </a:lnTo>
                  <a:lnTo>
                    <a:pt x="143" y="1126"/>
                  </a:lnTo>
                  <a:lnTo>
                    <a:pt x="0" y="1131"/>
                  </a:lnTo>
                  <a:lnTo>
                    <a:pt x="3" y="1023"/>
                  </a:lnTo>
                  <a:lnTo>
                    <a:pt x="13" y="918"/>
                  </a:lnTo>
                  <a:lnTo>
                    <a:pt x="26" y="819"/>
                  </a:lnTo>
                  <a:lnTo>
                    <a:pt x="46" y="726"/>
                  </a:lnTo>
                  <a:lnTo>
                    <a:pt x="70" y="639"/>
                  </a:lnTo>
                  <a:lnTo>
                    <a:pt x="96" y="557"/>
                  </a:lnTo>
                  <a:lnTo>
                    <a:pt x="126" y="481"/>
                  </a:lnTo>
                  <a:lnTo>
                    <a:pt x="158" y="411"/>
                  </a:lnTo>
                  <a:lnTo>
                    <a:pt x="190" y="346"/>
                  </a:lnTo>
                  <a:lnTo>
                    <a:pt x="223" y="285"/>
                  </a:lnTo>
                  <a:lnTo>
                    <a:pt x="258" y="230"/>
                  </a:lnTo>
                  <a:lnTo>
                    <a:pt x="290" y="182"/>
                  </a:lnTo>
                  <a:lnTo>
                    <a:pt x="321" y="140"/>
                  </a:lnTo>
                  <a:lnTo>
                    <a:pt x="351" y="104"/>
                  </a:lnTo>
                  <a:lnTo>
                    <a:pt x="378" y="72"/>
                  </a:lnTo>
                  <a:lnTo>
                    <a:pt x="401" y="45"/>
                  </a:lnTo>
                  <a:lnTo>
                    <a:pt x="421" y="25"/>
                  </a:lnTo>
                  <a:lnTo>
                    <a:pt x="435" y="12"/>
                  </a:lnTo>
                  <a:lnTo>
                    <a:pt x="445" y="4"/>
                  </a:lnTo>
                  <a:lnTo>
                    <a:pt x="448" y="0"/>
                  </a:lnTo>
                  <a:close/>
                </a:path>
              </a:pathLst>
            </a:custGeom>
            <a:solidFill>
              <a:schemeClr val="accent3"/>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5" name="Freeform 16"/>
            <p:cNvSpPr/>
            <p:nvPr/>
          </p:nvSpPr>
          <p:spPr bwMode="auto">
            <a:xfrm>
              <a:off x="504156" y="2728913"/>
              <a:ext cx="106363" cy="833438"/>
            </a:xfrm>
            <a:custGeom>
              <a:avLst/>
              <a:gdLst>
                <a:gd name="T0" fmla="*/ 135 w 135"/>
                <a:gd name="T1" fmla="*/ 0 h 1051"/>
                <a:gd name="T2" fmla="*/ 135 w 135"/>
                <a:gd name="T3" fmla="*/ 933 h 1051"/>
                <a:gd name="T4" fmla="*/ 0 w 135"/>
                <a:gd name="T5" fmla="*/ 1051 h 1051"/>
                <a:gd name="T6" fmla="*/ 0 w 135"/>
                <a:gd name="T7" fmla="*/ 999 h 1051"/>
                <a:gd name="T8" fmla="*/ 0 w 135"/>
                <a:gd name="T9" fmla="*/ 963 h 1051"/>
                <a:gd name="T10" fmla="*/ 0 w 135"/>
                <a:gd name="T11" fmla="*/ 919 h 1051"/>
                <a:gd name="T12" fmla="*/ 0 w 135"/>
                <a:gd name="T13" fmla="*/ 871 h 1051"/>
                <a:gd name="T14" fmla="*/ 0 w 135"/>
                <a:gd name="T15" fmla="*/ 819 h 1051"/>
                <a:gd name="T16" fmla="*/ 0 w 135"/>
                <a:gd name="T17" fmla="*/ 766 h 1051"/>
                <a:gd name="T18" fmla="*/ 0 w 135"/>
                <a:gd name="T19" fmla="*/ 709 h 1051"/>
                <a:gd name="T20" fmla="*/ 0 w 135"/>
                <a:gd name="T21" fmla="*/ 474 h 1051"/>
                <a:gd name="T22" fmla="*/ 1 w 135"/>
                <a:gd name="T23" fmla="*/ 427 h 1051"/>
                <a:gd name="T24" fmla="*/ 8 w 135"/>
                <a:gd name="T25" fmla="*/ 380 h 1051"/>
                <a:gd name="T26" fmla="*/ 16 w 135"/>
                <a:gd name="T27" fmla="*/ 334 h 1051"/>
                <a:gd name="T28" fmla="*/ 26 w 135"/>
                <a:gd name="T29" fmla="*/ 287 h 1051"/>
                <a:gd name="T30" fmla="*/ 40 w 135"/>
                <a:gd name="T31" fmla="*/ 242 h 1051"/>
                <a:gd name="T32" fmla="*/ 53 w 135"/>
                <a:gd name="T33" fmla="*/ 199 h 1051"/>
                <a:gd name="T34" fmla="*/ 68 w 135"/>
                <a:gd name="T35" fmla="*/ 157 h 1051"/>
                <a:gd name="T36" fmla="*/ 81 w 135"/>
                <a:gd name="T37" fmla="*/ 120 h 1051"/>
                <a:gd name="T38" fmla="*/ 96 w 135"/>
                <a:gd name="T39" fmla="*/ 85 h 1051"/>
                <a:gd name="T40" fmla="*/ 108 w 135"/>
                <a:gd name="T41" fmla="*/ 57 h 1051"/>
                <a:gd name="T42" fmla="*/ 120 w 135"/>
                <a:gd name="T43" fmla="*/ 33 h 1051"/>
                <a:gd name="T44" fmla="*/ 128 w 135"/>
                <a:gd name="T45" fmla="*/ 15 h 1051"/>
                <a:gd name="T46" fmla="*/ 133 w 135"/>
                <a:gd name="T47" fmla="*/ 3 h 1051"/>
                <a:gd name="T48" fmla="*/ 135 w 135"/>
                <a:gd name="T49" fmla="*/ 0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051">
                  <a:moveTo>
                    <a:pt x="135" y="0"/>
                  </a:moveTo>
                  <a:lnTo>
                    <a:pt x="135" y="933"/>
                  </a:lnTo>
                  <a:lnTo>
                    <a:pt x="0" y="1051"/>
                  </a:lnTo>
                  <a:lnTo>
                    <a:pt x="0" y="999"/>
                  </a:lnTo>
                  <a:lnTo>
                    <a:pt x="0" y="963"/>
                  </a:lnTo>
                  <a:lnTo>
                    <a:pt x="0" y="919"/>
                  </a:lnTo>
                  <a:lnTo>
                    <a:pt x="0" y="871"/>
                  </a:lnTo>
                  <a:lnTo>
                    <a:pt x="0" y="819"/>
                  </a:lnTo>
                  <a:lnTo>
                    <a:pt x="0" y="766"/>
                  </a:lnTo>
                  <a:lnTo>
                    <a:pt x="0" y="709"/>
                  </a:lnTo>
                  <a:lnTo>
                    <a:pt x="0" y="474"/>
                  </a:lnTo>
                  <a:lnTo>
                    <a:pt x="1" y="427"/>
                  </a:lnTo>
                  <a:lnTo>
                    <a:pt x="8" y="380"/>
                  </a:lnTo>
                  <a:lnTo>
                    <a:pt x="16" y="334"/>
                  </a:lnTo>
                  <a:lnTo>
                    <a:pt x="26" y="287"/>
                  </a:lnTo>
                  <a:lnTo>
                    <a:pt x="40" y="242"/>
                  </a:lnTo>
                  <a:lnTo>
                    <a:pt x="53" y="199"/>
                  </a:lnTo>
                  <a:lnTo>
                    <a:pt x="68" y="157"/>
                  </a:lnTo>
                  <a:lnTo>
                    <a:pt x="81" y="120"/>
                  </a:lnTo>
                  <a:lnTo>
                    <a:pt x="96" y="85"/>
                  </a:lnTo>
                  <a:lnTo>
                    <a:pt x="108" y="57"/>
                  </a:lnTo>
                  <a:lnTo>
                    <a:pt x="120" y="33"/>
                  </a:lnTo>
                  <a:lnTo>
                    <a:pt x="128" y="15"/>
                  </a:lnTo>
                  <a:lnTo>
                    <a:pt x="133" y="3"/>
                  </a:lnTo>
                  <a:lnTo>
                    <a:pt x="135" y="0"/>
                  </a:lnTo>
                  <a:close/>
                </a:path>
              </a:pathLst>
            </a:custGeom>
            <a:solidFill>
              <a:schemeClr val="tx1">
                <a:alpha val="2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6" name="Freeform 18"/>
            <p:cNvSpPr/>
            <p:nvPr/>
          </p:nvSpPr>
          <p:spPr bwMode="auto">
            <a:xfrm>
              <a:off x="-569912" y="3355975"/>
              <a:ext cx="701675" cy="1512888"/>
            </a:xfrm>
            <a:custGeom>
              <a:avLst/>
              <a:gdLst>
                <a:gd name="T0" fmla="*/ 0 w 886"/>
                <a:gd name="T1" fmla="*/ 0 h 1907"/>
                <a:gd name="T2" fmla="*/ 2 w 886"/>
                <a:gd name="T3" fmla="*/ 5 h 1907"/>
                <a:gd name="T4" fmla="*/ 5 w 886"/>
                <a:gd name="T5" fmla="*/ 18 h 1907"/>
                <a:gd name="T6" fmla="*/ 12 w 886"/>
                <a:gd name="T7" fmla="*/ 42 h 1907"/>
                <a:gd name="T8" fmla="*/ 20 w 886"/>
                <a:gd name="T9" fmla="*/ 72 h 1907"/>
                <a:gd name="T10" fmla="*/ 32 w 886"/>
                <a:gd name="T11" fmla="*/ 108 h 1907"/>
                <a:gd name="T12" fmla="*/ 49 w 886"/>
                <a:gd name="T13" fmla="*/ 154 h 1907"/>
                <a:gd name="T14" fmla="*/ 69 w 886"/>
                <a:gd name="T15" fmla="*/ 204 h 1907"/>
                <a:gd name="T16" fmla="*/ 94 w 886"/>
                <a:gd name="T17" fmla="*/ 259 h 1907"/>
                <a:gd name="T18" fmla="*/ 124 w 886"/>
                <a:gd name="T19" fmla="*/ 319 h 1907"/>
                <a:gd name="T20" fmla="*/ 159 w 886"/>
                <a:gd name="T21" fmla="*/ 382 h 1907"/>
                <a:gd name="T22" fmla="*/ 199 w 886"/>
                <a:gd name="T23" fmla="*/ 449 h 1907"/>
                <a:gd name="T24" fmla="*/ 245 w 886"/>
                <a:gd name="T25" fmla="*/ 519 h 1907"/>
                <a:gd name="T26" fmla="*/ 299 w 886"/>
                <a:gd name="T27" fmla="*/ 592 h 1907"/>
                <a:gd name="T28" fmla="*/ 359 w 886"/>
                <a:gd name="T29" fmla="*/ 666 h 1907"/>
                <a:gd name="T30" fmla="*/ 427 w 886"/>
                <a:gd name="T31" fmla="*/ 741 h 1907"/>
                <a:gd name="T32" fmla="*/ 501 w 886"/>
                <a:gd name="T33" fmla="*/ 816 h 1907"/>
                <a:gd name="T34" fmla="*/ 584 w 886"/>
                <a:gd name="T35" fmla="*/ 889 h 1907"/>
                <a:gd name="T36" fmla="*/ 676 w 886"/>
                <a:gd name="T37" fmla="*/ 964 h 1907"/>
                <a:gd name="T38" fmla="*/ 776 w 886"/>
                <a:gd name="T39" fmla="*/ 1036 h 1907"/>
                <a:gd name="T40" fmla="*/ 884 w 886"/>
                <a:gd name="T41" fmla="*/ 1104 h 1907"/>
                <a:gd name="T42" fmla="*/ 884 w 886"/>
                <a:gd name="T43" fmla="*/ 1168 h 1907"/>
                <a:gd name="T44" fmla="*/ 884 w 886"/>
                <a:gd name="T45" fmla="*/ 1236 h 1907"/>
                <a:gd name="T46" fmla="*/ 884 w 886"/>
                <a:gd name="T47" fmla="*/ 1309 h 1907"/>
                <a:gd name="T48" fmla="*/ 884 w 886"/>
                <a:gd name="T49" fmla="*/ 1388 h 1907"/>
                <a:gd name="T50" fmla="*/ 884 w 886"/>
                <a:gd name="T51" fmla="*/ 1466 h 1907"/>
                <a:gd name="T52" fmla="*/ 884 w 886"/>
                <a:gd name="T53" fmla="*/ 1543 h 1907"/>
                <a:gd name="T54" fmla="*/ 884 w 886"/>
                <a:gd name="T55" fmla="*/ 1620 h 1907"/>
                <a:gd name="T56" fmla="*/ 886 w 886"/>
                <a:gd name="T57" fmla="*/ 1691 h 1907"/>
                <a:gd name="T58" fmla="*/ 886 w 886"/>
                <a:gd name="T59" fmla="*/ 1758 h 1907"/>
                <a:gd name="T60" fmla="*/ 886 w 886"/>
                <a:gd name="T61" fmla="*/ 1817 h 1907"/>
                <a:gd name="T62" fmla="*/ 886 w 886"/>
                <a:gd name="T63" fmla="*/ 1868 h 1907"/>
                <a:gd name="T64" fmla="*/ 886 w 886"/>
                <a:gd name="T65" fmla="*/ 1907 h 1907"/>
                <a:gd name="T66" fmla="*/ 847 w 886"/>
                <a:gd name="T67" fmla="*/ 1888 h 1907"/>
                <a:gd name="T68" fmla="*/ 804 w 886"/>
                <a:gd name="T69" fmla="*/ 1862 h 1907"/>
                <a:gd name="T70" fmla="*/ 756 w 886"/>
                <a:gd name="T71" fmla="*/ 1830 h 1907"/>
                <a:gd name="T72" fmla="*/ 704 w 886"/>
                <a:gd name="T73" fmla="*/ 1792 h 1907"/>
                <a:gd name="T74" fmla="*/ 649 w 886"/>
                <a:gd name="T75" fmla="*/ 1748 h 1907"/>
                <a:gd name="T76" fmla="*/ 592 w 886"/>
                <a:gd name="T77" fmla="*/ 1700 h 1907"/>
                <a:gd name="T78" fmla="*/ 534 w 886"/>
                <a:gd name="T79" fmla="*/ 1648 h 1907"/>
                <a:gd name="T80" fmla="*/ 474 w 886"/>
                <a:gd name="T81" fmla="*/ 1593 h 1907"/>
                <a:gd name="T82" fmla="*/ 414 w 886"/>
                <a:gd name="T83" fmla="*/ 1533 h 1907"/>
                <a:gd name="T84" fmla="*/ 355 w 886"/>
                <a:gd name="T85" fmla="*/ 1471 h 1907"/>
                <a:gd name="T86" fmla="*/ 299 w 886"/>
                <a:gd name="T87" fmla="*/ 1406 h 1907"/>
                <a:gd name="T88" fmla="*/ 245 w 886"/>
                <a:gd name="T89" fmla="*/ 1341 h 1907"/>
                <a:gd name="T90" fmla="*/ 195 w 886"/>
                <a:gd name="T91" fmla="*/ 1273 h 1907"/>
                <a:gd name="T92" fmla="*/ 149 w 886"/>
                <a:gd name="T93" fmla="*/ 1204 h 1907"/>
                <a:gd name="T94" fmla="*/ 107 w 886"/>
                <a:gd name="T95" fmla="*/ 1136 h 1907"/>
                <a:gd name="T96" fmla="*/ 70 w 886"/>
                <a:gd name="T97" fmla="*/ 1066 h 1907"/>
                <a:gd name="T98" fmla="*/ 42 w 886"/>
                <a:gd name="T99" fmla="*/ 998 h 1907"/>
                <a:gd name="T100" fmla="*/ 20 w 886"/>
                <a:gd name="T101" fmla="*/ 929 h 1907"/>
                <a:gd name="T102" fmla="*/ 5 w 886"/>
                <a:gd name="T103" fmla="*/ 862 h 1907"/>
                <a:gd name="T104" fmla="*/ 0 w 886"/>
                <a:gd name="T105" fmla="*/ 799 h 1907"/>
                <a:gd name="T106" fmla="*/ 0 w 886"/>
                <a:gd name="T107" fmla="*/ 302 h 1907"/>
                <a:gd name="T108" fmla="*/ 0 w 886"/>
                <a:gd name="T109" fmla="*/ 240 h 1907"/>
                <a:gd name="T110" fmla="*/ 0 w 886"/>
                <a:gd name="T111" fmla="*/ 184 h 1907"/>
                <a:gd name="T112" fmla="*/ 0 w 886"/>
                <a:gd name="T113" fmla="*/ 88 h 1907"/>
                <a:gd name="T114" fmla="*/ 0 w 886"/>
                <a:gd name="T115" fmla="*/ 52 h 1907"/>
                <a:gd name="T116" fmla="*/ 0 w 886"/>
                <a:gd name="T117" fmla="*/ 23 h 1907"/>
                <a:gd name="T118" fmla="*/ 0 w 886"/>
                <a:gd name="T119" fmla="*/ 7 h 1907"/>
                <a:gd name="T120" fmla="*/ 0 w 886"/>
                <a:gd name="T121" fmla="*/ 0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6" h="1907">
                  <a:moveTo>
                    <a:pt x="0" y="0"/>
                  </a:moveTo>
                  <a:lnTo>
                    <a:pt x="2" y="5"/>
                  </a:lnTo>
                  <a:lnTo>
                    <a:pt x="5" y="18"/>
                  </a:lnTo>
                  <a:lnTo>
                    <a:pt x="12" y="42"/>
                  </a:lnTo>
                  <a:lnTo>
                    <a:pt x="20" y="72"/>
                  </a:lnTo>
                  <a:lnTo>
                    <a:pt x="32" y="108"/>
                  </a:lnTo>
                  <a:lnTo>
                    <a:pt x="49" y="154"/>
                  </a:lnTo>
                  <a:lnTo>
                    <a:pt x="69" y="204"/>
                  </a:lnTo>
                  <a:lnTo>
                    <a:pt x="94" y="259"/>
                  </a:lnTo>
                  <a:lnTo>
                    <a:pt x="124" y="319"/>
                  </a:lnTo>
                  <a:lnTo>
                    <a:pt x="159" y="382"/>
                  </a:lnTo>
                  <a:lnTo>
                    <a:pt x="199" y="449"/>
                  </a:lnTo>
                  <a:lnTo>
                    <a:pt x="245" y="519"/>
                  </a:lnTo>
                  <a:lnTo>
                    <a:pt x="299" y="592"/>
                  </a:lnTo>
                  <a:lnTo>
                    <a:pt x="359" y="666"/>
                  </a:lnTo>
                  <a:lnTo>
                    <a:pt x="427" y="741"/>
                  </a:lnTo>
                  <a:lnTo>
                    <a:pt x="501" y="816"/>
                  </a:lnTo>
                  <a:lnTo>
                    <a:pt x="584" y="889"/>
                  </a:lnTo>
                  <a:lnTo>
                    <a:pt x="676" y="964"/>
                  </a:lnTo>
                  <a:lnTo>
                    <a:pt x="776" y="1036"/>
                  </a:lnTo>
                  <a:lnTo>
                    <a:pt x="884" y="1104"/>
                  </a:lnTo>
                  <a:lnTo>
                    <a:pt x="884" y="1168"/>
                  </a:lnTo>
                  <a:lnTo>
                    <a:pt x="884" y="1236"/>
                  </a:lnTo>
                  <a:lnTo>
                    <a:pt x="884" y="1309"/>
                  </a:lnTo>
                  <a:lnTo>
                    <a:pt x="884" y="1388"/>
                  </a:lnTo>
                  <a:lnTo>
                    <a:pt x="884" y="1466"/>
                  </a:lnTo>
                  <a:lnTo>
                    <a:pt x="884" y="1543"/>
                  </a:lnTo>
                  <a:lnTo>
                    <a:pt x="884" y="1620"/>
                  </a:lnTo>
                  <a:lnTo>
                    <a:pt x="886" y="1691"/>
                  </a:lnTo>
                  <a:lnTo>
                    <a:pt x="886" y="1758"/>
                  </a:lnTo>
                  <a:lnTo>
                    <a:pt x="886" y="1817"/>
                  </a:lnTo>
                  <a:lnTo>
                    <a:pt x="886" y="1868"/>
                  </a:lnTo>
                  <a:lnTo>
                    <a:pt x="886" y="1907"/>
                  </a:lnTo>
                  <a:lnTo>
                    <a:pt x="847" y="1888"/>
                  </a:lnTo>
                  <a:lnTo>
                    <a:pt x="804" y="1862"/>
                  </a:lnTo>
                  <a:lnTo>
                    <a:pt x="756" y="1830"/>
                  </a:lnTo>
                  <a:lnTo>
                    <a:pt x="704" y="1792"/>
                  </a:lnTo>
                  <a:lnTo>
                    <a:pt x="649" y="1748"/>
                  </a:lnTo>
                  <a:lnTo>
                    <a:pt x="592" y="1700"/>
                  </a:lnTo>
                  <a:lnTo>
                    <a:pt x="534" y="1648"/>
                  </a:lnTo>
                  <a:lnTo>
                    <a:pt x="474" y="1593"/>
                  </a:lnTo>
                  <a:lnTo>
                    <a:pt x="414" y="1533"/>
                  </a:lnTo>
                  <a:lnTo>
                    <a:pt x="355" y="1471"/>
                  </a:lnTo>
                  <a:lnTo>
                    <a:pt x="299" y="1406"/>
                  </a:lnTo>
                  <a:lnTo>
                    <a:pt x="245" y="1341"/>
                  </a:lnTo>
                  <a:lnTo>
                    <a:pt x="195" y="1273"/>
                  </a:lnTo>
                  <a:lnTo>
                    <a:pt x="149" y="1204"/>
                  </a:lnTo>
                  <a:lnTo>
                    <a:pt x="107" y="1136"/>
                  </a:lnTo>
                  <a:lnTo>
                    <a:pt x="70" y="1066"/>
                  </a:lnTo>
                  <a:lnTo>
                    <a:pt x="42" y="998"/>
                  </a:lnTo>
                  <a:lnTo>
                    <a:pt x="20" y="929"/>
                  </a:lnTo>
                  <a:lnTo>
                    <a:pt x="5" y="862"/>
                  </a:lnTo>
                  <a:lnTo>
                    <a:pt x="0" y="799"/>
                  </a:lnTo>
                  <a:lnTo>
                    <a:pt x="0" y="302"/>
                  </a:lnTo>
                  <a:lnTo>
                    <a:pt x="0" y="240"/>
                  </a:lnTo>
                  <a:lnTo>
                    <a:pt x="0" y="184"/>
                  </a:lnTo>
                  <a:lnTo>
                    <a:pt x="0" y="88"/>
                  </a:lnTo>
                  <a:lnTo>
                    <a:pt x="0" y="52"/>
                  </a:lnTo>
                  <a:lnTo>
                    <a:pt x="0" y="23"/>
                  </a:lnTo>
                  <a:lnTo>
                    <a:pt x="0" y="7"/>
                  </a:lnTo>
                  <a:lnTo>
                    <a:pt x="0" y="0"/>
                  </a:lnTo>
                  <a:close/>
                </a:path>
              </a:pathLst>
            </a:custGeom>
            <a:solidFill>
              <a:schemeClr val="accent4">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7" name="Freeform 20"/>
            <p:cNvSpPr/>
            <p:nvPr/>
          </p:nvSpPr>
          <p:spPr bwMode="auto">
            <a:xfrm>
              <a:off x="130176" y="3602039"/>
              <a:ext cx="652463" cy="1268413"/>
            </a:xfrm>
            <a:custGeom>
              <a:avLst/>
              <a:gdLst>
                <a:gd name="T0" fmla="*/ 822 w 822"/>
                <a:gd name="T1" fmla="*/ 0 h 1598"/>
                <a:gd name="T2" fmla="*/ 822 w 822"/>
                <a:gd name="T3" fmla="*/ 792 h 1598"/>
                <a:gd name="T4" fmla="*/ 0 w 822"/>
                <a:gd name="T5" fmla="*/ 1598 h 1598"/>
                <a:gd name="T6" fmla="*/ 2 w 822"/>
                <a:gd name="T7" fmla="*/ 792 h 1598"/>
                <a:gd name="T8" fmla="*/ 822 w 822"/>
                <a:gd name="T9" fmla="*/ 0 h 1598"/>
              </a:gdLst>
              <a:ahLst/>
              <a:cxnLst>
                <a:cxn ang="0">
                  <a:pos x="T0" y="T1"/>
                </a:cxn>
                <a:cxn ang="0">
                  <a:pos x="T2" y="T3"/>
                </a:cxn>
                <a:cxn ang="0">
                  <a:pos x="T4" y="T5"/>
                </a:cxn>
                <a:cxn ang="0">
                  <a:pos x="T6" y="T7"/>
                </a:cxn>
                <a:cxn ang="0">
                  <a:pos x="T8" y="T9"/>
                </a:cxn>
              </a:cxnLst>
              <a:rect l="0" t="0" r="r" b="b"/>
              <a:pathLst>
                <a:path w="822" h="1598">
                  <a:moveTo>
                    <a:pt x="822" y="0"/>
                  </a:moveTo>
                  <a:lnTo>
                    <a:pt x="822" y="792"/>
                  </a:lnTo>
                  <a:lnTo>
                    <a:pt x="0" y="1598"/>
                  </a:lnTo>
                  <a:lnTo>
                    <a:pt x="2" y="792"/>
                  </a:lnTo>
                  <a:lnTo>
                    <a:pt x="822" y="0"/>
                  </a:lnTo>
                  <a:close/>
                </a:path>
              </a:pathLst>
            </a:custGeom>
            <a:solidFill>
              <a:schemeClr val="accent4">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8" name="Freeform 19"/>
            <p:cNvSpPr/>
            <p:nvPr/>
          </p:nvSpPr>
          <p:spPr bwMode="auto">
            <a:xfrm>
              <a:off x="-565150" y="3264056"/>
              <a:ext cx="1354138" cy="976313"/>
            </a:xfrm>
            <a:custGeom>
              <a:avLst/>
              <a:gdLst>
                <a:gd name="T0" fmla="*/ 1411 w 1706"/>
                <a:gd name="T1" fmla="*/ 0 h 1229"/>
                <a:gd name="T2" fmla="*/ 1411 w 1706"/>
                <a:gd name="T3" fmla="*/ 5 h 1229"/>
                <a:gd name="T4" fmla="*/ 1414 w 1706"/>
                <a:gd name="T5" fmla="*/ 18 h 1229"/>
                <a:gd name="T6" fmla="*/ 1421 w 1706"/>
                <a:gd name="T7" fmla="*/ 42 h 1229"/>
                <a:gd name="T8" fmla="*/ 1431 w 1706"/>
                <a:gd name="T9" fmla="*/ 70 h 1229"/>
                <a:gd name="T10" fmla="*/ 1444 w 1706"/>
                <a:gd name="T11" fmla="*/ 107 h 1229"/>
                <a:gd name="T12" fmla="*/ 1462 w 1706"/>
                <a:gd name="T13" fmla="*/ 147 h 1229"/>
                <a:gd name="T14" fmla="*/ 1486 w 1706"/>
                <a:gd name="T15" fmla="*/ 190 h 1229"/>
                <a:gd name="T16" fmla="*/ 1516 w 1706"/>
                <a:gd name="T17" fmla="*/ 238 h 1229"/>
                <a:gd name="T18" fmla="*/ 1552 w 1706"/>
                <a:gd name="T19" fmla="*/ 287 h 1229"/>
                <a:gd name="T20" fmla="*/ 1596 w 1706"/>
                <a:gd name="T21" fmla="*/ 335 h 1229"/>
                <a:gd name="T22" fmla="*/ 1647 w 1706"/>
                <a:gd name="T23" fmla="*/ 385 h 1229"/>
                <a:gd name="T24" fmla="*/ 1706 w 1706"/>
                <a:gd name="T25" fmla="*/ 432 h 1229"/>
                <a:gd name="T26" fmla="*/ 1679 w 1706"/>
                <a:gd name="T27" fmla="*/ 464 h 1229"/>
                <a:gd name="T28" fmla="*/ 1646 w 1706"/>
                <a:gd name="T29" fmla="*/ 500 h 1229"/>
                <a:gd name="T30" fmla="*/ 1609 w 1706"/>
                <a:gd name="T31" fmla="*/ 540 h 1229"/>
                <a:gd name="T32" fmla="*/ 1569 w 1706"/>
                <a:gd name="T33" fmla="*/ 582 h 1229"/>
                <a:gd name="T34" fmla="*/ 1524 w 1706"/>
                <a:gd name="T35" fmla="*/ 627 h 1229"/>
                <a:gd name="T36" fmla="*/ 1477 w 1706"/>
                <a:gd name="T37" fmla="*/ 674 h 1229"/>
                <a:gd name="T38" fmla="*/ 1429 w 1706"/>
                <a:gd name="T39" fmla="*/ 722 h 1229"/>
                <a:gd name="T40" fmla="*/ 1379 w 1706"/>
                <a:gd name="T41" fmla="*/ 772 h 1229"/>
                <a:gd name="T42" fmla="*/ 1329 w 1706"/>
                <a:gd name="T43" fmla="*/ 821 h 1229"/>
                <a:gd name="T44" fmla="*/ 1277 w 1706"/>
                <a:gd name="T45" fmla="*/ 871 h 1229"/>
                <a:gd name="T46" fmla="*/ 1227 w 1706"/>
                <a:gd name="T47" fmla="*/ 919 h 1229"/>
                <a:gd name="T48" fmla="*/ 1177 w 1706"/>
                <a:gd name="T49" fmla="*/ 966 h 1229"/>
                <a:gd name="T50" fmla="*/ 1129 w 1706"/>
                <a:gd name="T51" fmla="*/ 1011 h 1229"/>
                <a:gd name="T52" fmla="*/ 1082 w 1706"/>
                <a:gd name="T53" fmla="*/ 1054 h 1229"/>
                <a:gd name="T54" fmla="*/ 1039 w 1706"/>
                <a:gd name="T55" fmla="*/ 1094 h 1229"/>
                <a:gd name="T56" fmla="*/ 999 w 1706"/>
                <a:gd name="T57" fmla="*/ 1129 h 1229"/>
                <a:gd name="T58" fmla="*/ 962 w 1706"/>
                <a:gd name="T59" fmla="*/ 1163 h 1229"/>
                <a:gd name="T60" fmla="*/ 930 w 1706"/>
                <a:gd name="T61" fmla="*/ 1189 h 1229"/>
                <a:gd name="T62" fmla="*/ 904 w 1706"/>
                <a:gd name="T63" fmla="*/ 1213 h 1229"/>
                <a:gd name="T64" fmla="*/ 882 w 1706"/>
                <a:gd name="T65" fmla="*/ 1229 h 1229"/>
                <a:gd name="T66" fmla="*/ 769 w 1706"/>
                <a:gd name="T67" fmla="*/ 1159 h 1229"/>
                <a:gd name="T68" fmla="*/ 664 w 1706"/>
                <a:gd name="T69" fmla="*/ 1086 h 1229"/>
                <a:gd name="T70" fmla="*/ 570 w 1706"/>
                <a:gd name="T71" fmla="*/ 1011 h 1229"/>
                <a:gd name="T72" fmla="*/ 485 w 1706"/>
                <a:gd name="T73" fmla="*/ 936 h 1229"/>
                <a:gd name="T74" fmla="*/ 410 w 1706"/>
                <a:gd name="T75" fmla="*/ 859 h 1229"/>
                <a:gd name="T76" fmla="*/ 342 w 1706"/>
                <a:gd name="T77" fmla="*/ 784 h 1229"/>
                <a:gd name="T78" fmla="*/ 282 w 1706"/>
                <a:gd name="T79" fmla="*/ 711 h 1229"/>
                <a:gd name="T80" fmla="*/ 228 w 1706"/>
                <a:gd name="T81" fmla="*/ 639 h 1229"/>
                <a:gd name="T82" fmla="*/ 183 w 1706"/>
                <a:gd name="T83" fmla="*/ 569 h 1229"/>
                <a:gd name="T84" fmla="*/ 143 w 1706"/>
                <a:gd name="T85" fmla="*/ 502 h 1229"/>
                <a:gd name="T86" fmla="*/ 110 w 1706"/>
                <a:gd name="T87" fmla="*/ 439 h 1229"/>
                <a:gd name="T88" fmla="*/ 82 w 1706"/>
                <a:gd name="T89" fmla="*/ 379 h 1229"/>
                <a:gd name="T90" fmla="*/ 60 w 1706"/>
                <a:gd name="T91" fmla="*/ 325 h 1229"/>
                <a:gd name="T92" fmla="*/ 42 w 1706"/>
                <a:gd name="T93" fmla="*/ 275 h 1229"/>
                <a:gd name="T94" fmla="*/ 27 w 1706"/>
                <a:gd name="T95" fmla="*/ 232 h 1229"/>
                <a:gd name="T96" fmla="*/ 17 w 1706"/>
                <a:gd name="T97" fmla="*/ 195 h 1229"/>
                <a:gd name="T98" fmla="*/ 8 w 1706"/>
                <a:gd name="T99" fmla="*/ 165 h 1229"/>
                <a:gd name="T100" fmla="*/ 3 w 1706"/>
                <a:gd name="T101" fmla="*/ 143 h 1229"/>
                <a:gd name="T102" fmla="*/ 2 w 1706"/>
                <a:gd name="T103" fmla="*/ 130 h 1229"/>
                <a:gd name="T104" fmla="*/ 0 w 1706"/>
                <a:gd name="T105" fmla="*/ 125 h 1229"/>
                <a:gd name="T106" fmla="*/ 1411 w 1706"/>
                <a:gd name="T107" fmla="*/ 0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06" h="1229">
                  <a:moveTo>
                    <a:pt x="1411" y="0"/>
                  </a:moveTo>
                  <a:lnTo>
                    <a:pt x="1411" y="5"/>
                  </a:lnTo>
                  <a:lnTo>
                    <a:pt x="1414" y="18"/>
                  </a:lnTo>
                  <a:lnTo>
                    <a:pt x="1421" y="42"/>
                  </a:lnTo>
                  <a:lnTo>
                    <a:pt x="1431" y="70"/>
                  </a:lnTo>
                  <a:lnTo>
                    <a:pt x="1444" y="107"/>
                  </a:lnTo>
                  <a:lnTo>
                    <a:pt x="1462" y="147"/>
                  </a:lnTo>
                  <a:lnTo>
                    <a:pt x="1486" y="190"/>
                  </a:lnTo>
                  <a:lnTo>
                    <a:pt x="1516" y="238"/>
                  </a:lnTo>
                  <a:lnTo>
                    <a:pt x="1552" y="287"/>
                  </a:lnTo>
                  <a:lnTo>
                    <a:pt x="1596" y="335"/>
                  </a:lnTo>
                  <a:lnTo>
                    <a:pt x="1647" y="385"/>
                  </a:lnTo>
                  <a:lnTo>
                    <a:pt x="1706" y="432"/>
                  </a:lnTo>
                  <a:lnTo>
                    <a:pt x="1679" y="464"/>
                  </a:lnTo>
                  <a:lnTo>
                    <a:pt x="1646" y="500"/>
                  </a:lnTo>
                  <a:lnTo>
                    <a:pt x="1609" y="540"/>
                  </a:lnTo>
                  <a:lnTo>
                    <a:pt x="1569" y="582"/>
                  </a:lnTo>
                  <a:lnTo>
                    <a:pt x="1524" y="627"/>
                  </a:lnTo>
                  <a:lnTo>
                    <a:pt x="1477" y="674"/>
                  </a:lnTo>
                  <a:lnTo>
                    <a:pt x="1429" y="722"/>
                  </a:lnTo>
                  <a:lnTo>
                    <a:pt x="1379" y="772"/>
                  </a:lnTo>
                  <a:lnTo>
                    <a:pt x="1329" y="821"/>
                  </a:lnTo>
                  <a:lnTo>
                    <a:pt x="1277" y="871"/>
                  </a:lnTo>
                  <a:lnTo>
                    <a:pt x="1227" y="919"/>
                  </a:lnTo>
                  <a:lnTo>
                    <a:pt x="1177" y="966"/>
                  </a:lnTo>
                  <a:lnTo>
                    <a:pt x="1129" y="1011"/>
                  </a:lnTo>
                  <a:lnTo>
                    <a:pt x="1082" y="1054"/>
                  </a:lnTo>
                  <a:lnTo>
                    <a:pt x="1039" y="1094"/>
                  </a:lnTo>
                  <a:lnTo>
                    <a:pt x="999" y="1129"/>
                  </a:lnTo>
                  <a:lnTo>
                    <a:pt x="962" y="1163"/>
                  </a:lnTo>
                  <a:lnTo>
                    <a:pt x="930" y="1189"/>
                  </a:lnTo>
                  <a:lnTo>
                    <a:pt x="904" y="1213"/>
                  </a:lnTo>
                  <a:lnTo>
                    <a:pt x="882" y="1229"/>
                  </a:lnTo>
                  <a:lnTo>
                    <a:pt x="769" y="1159"/>
                  </a:lnTo>
                  <a:lnTo>
                    <a:pt x="664" y="1086"/>
                  </a:lnTo>
                  <a:lnTo>
                    <a:pt x="570" y="1011"/>
                  </a:lnTo>
                  <a:lnTo>
                    <a:pt x="485" y="936"/>
                  </a:lnTo>
                  <a:lnTo>
                    <a:pt x="410" y="859"/>
                  </a:lnTo>
                  <a:lnTo>
                    <a:pt x="342" y="784"/>
                  </a:lnTo>
                  <a:lnTo>
                    <a:pt x="282" y="711"/>
                  </a:lnTo>
                  <a:lnTo>
                    <a:pt x="228" y="639"/>
                  </a:lnTo>
                  <a:lnTo>
                    <a:pt x="183" y="569"/>
                  </a:lnTo>
                  <a:lnTo>
                    <a:pt x="143" y="502"/>
                  </a:lnTo>
                  <a:lnTo>
                    <a:pt x="110" y="439"/>
                  </a:lnTo>
                  <a:lnTo>
                    <a:pt x="82" y="379"/>
                  </a:lnTo>
                  <a:lnTo>
                    <a:pt x="60" y="325"/>
                  </a:lnTo>
                  <a:lnTo>
                    <a:pt x="42" y="275"/>
                  </a:lnTo>
                  <a:lnTo>
                    <a:pt x="27" y="232"/>
                  </a:lnTo>
                  <a:lnTo>
                    <a:pt x="17" y="195"/>
                  </a:lnTo>
                  <a:lnTo>
                    <a:pt x="8" y="165"/>
                  </a:lnTo>
                  <a:lnTo>
                    <a:pt x="3" y="143"/>
                  </a:lnTo>
                  <a:lnTo>
                    <a:pt x="2" y="130"/>
                  </a:lnTo>
                  <a:lnTo>
                    <a:pt x="0" y="125"/>
                  </a:lnTo>
                  <a:lnTo>
                    <a:pt x="1411" y="0"/>
                  </a:lnTo>
                  <a:close/>
                </a:path>
              </a:pathLst>
            </a:custGeom>
            <a:solidFill>
              <a:schemeClr val="accent4"/>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9" name="Freeform 22"/>
            <p:cNvSpPr/>
            <p:nvPr/>
          </p:nvSpPr>
          <p:spPr bwMode="auto">
            <a:xfrm>
              <a:off x="363539" y="4311650"/>
              <a:ext cx="1363663" cy="922338"/>
            </a:xfrm>
            <a:custGeom>
              <a:avLst/>
              <a:gdLst>
                <a:gd name="T0" fmla="*/ 0 w 1718"/>
                <a:gd name="T1" fmla="*/ 0 h 1163"/>
                <a:gd name="T2" fmla="*/ 124 w 1718"/>
                <a:gd name="T3" fmla="*/ 52 h 1163"/>
                <a:gd name="T4" fmla="*/ 246 w 1718"/>
                <a:gd name="T5" fmla="*/ 99 h 1163"/>
                <a:gd name="T6" fmla="*/ 367 w 1718"/>
                <a:gd name="T7" fmla="*/ 140 h 1163"/>
                <a:gd name="T8" fmla="*/ 487 w 1718"/>
                <a:gd name="T9" fmla="*/ 177 h 1163"/>
                <a:gd name="T10" fmla="*/ 604 w 1718"/>
                <a:gd name="T11" fmla="*/ 211 h 1163"/>
                <a:gd name="T12" fmla="*/ 719 w 1718"/>
                <a:gd name="T13" fmla="*/ 237 h 1163"/>
                <a:gd name="T14" fmla="*/ 829 w 1718"/>
                <a:gd name="T15" fmla="*/ 261 h 1163"/>
                <a:gd name="T16" fmla="*/ 937 w 1718"/>
                <a:gd name="T17" fmla="*/ 281 h 1163"/>
                <a:gd name="T18" fmla="*/ 1039 w 1718"/>
                <a:gd name="T19" fmla="*/ 297 h 1163"/>
                <a:gd name="T20" fmla="*/ 1136 w 1718"/>
                <a:gd name="T21" fmla="*/ 311 h 1163"/>
                <a:gd name="T22" fmla="*/ 1228 w 1718"/>
                <a:gd name="T23" fmla="*/ 322 h 1163"/>
                <a:gd name="T24" fmla="*/ 1314 w 1718"/>
                <a:gd name="T25" fmla="*/ 331 h 1163"/>
                <a:gd name="T26" fmla="*/ 1393 w 1718"/>
                <a:gd name="T27" fmla="*/ 336 h 1163"/>
                <a:gd name="T28" fmla="*/ 1464 w 1718"/>
                <a:gd name="T29" fmla="*/ 341 h 1163"/>
                <a:gd name="T30" fmla="*/ 1528 w 1718"/>
                <a:gd name="T31" fmla="*/ 342 h 1163"/>
                <a:gd name="T32" fmla="*/ 1583 w 1718"/>
                <a:gd name="T33" fmla="*/ 344 h 1163"/>
                <a:gd name="T34" fmla="*/ 1629 w 1718"/>
                <a:gd name="T35" fmla="*/ 344 h 1163"/>
                <a:gd name="T36" fmla="*/ 1668 w 1718"/>
                <a:gd name="T37" fmla="*/ 344 h 1163"/>
                <a:gd name="T38" fmla="*/ 1694 w 1718"/>
                <a:gd name="T39" fmla="*/ 344 h 1163"/>
                <a:gd name="T40" fmla="*/ 1711 w 1718"/>
                <a:gd name="T41" fmla="*/ 342 h 1163"/>
                <a:gd name="T42" fmla="*/ 1718 w 1718"/>
                <a:gd name="T43" fmla="*/ 342 h 1163"/>
                <a:gd name="T44" fmla="*/ 1718 w 1718"/>
                <a:gd name="T45" fmla="*/ 1150 h 1163"/>
                <a:gd name="T46" fmla="*/ 1571 w 1718"/>
                <a:gd name="T47" fmla="*/ 1160 h 1163"/>
                <a:gd name="T48" fmla="*/ 1433 w 1718"/>
                <a:gd name="T49" fmla="*/ 1163 h 1163"/>
                <a:gd name="T50" fmla="*/ 1301 w 1718"/>
                <a:gd name="T51" fmla="*/ 1163 h 1163"/>
                <a:gd name="T52" fmla="*/ 1178 w 1718"/>
                <a:gd name="T53" fmla="*/ 1158 h 1163"/>
                <a:gd name="T54" fmla="*/ 1059 w 1718"/>
                <a:gd name="T55" fmla="*/ 1150 h 1163"/>
                <a:gd name="T56" fmla="*/ 947 w 1718"/>
                <a:gd name="T57" fmla="*/ 1140 h 1163"/>
                <a:gd name="T58" fmla="*/ 842 w 1718"/>
                <a:gd name="T59" fmla="*/ 1125 h 1163"/>
                <a:gd name="T60" fmla="*/ 742 w 1718"/>
                <a:gd name="T61" fmla="*/ 1108 h 1163"/>
                <a:gd name="T62" fmla="*/ 651 w 1718"/>
                <a:gd name="T63" fmla="*/ 1088 h 1163"/>
                <a:gd name="T64" fmla="*/ 566 w 1718"/>
                <a:gd name="T65" fmla="*/ 1068 h 1163"/>
                <a:gd name="T66" fmla="*/ 486 w 1718"/>
                <a:gd name="T67" fmla="*/ 1046 h 1163"/>
                <a:gd name="T68" fmla="*/ 412 w 1718"/>
                <a:gd name="T69" fmla="*/ 1023 h 1163"/>
                <a:gd name="T70" fmla="*/ 346 w 1718"/>
                <a:gd name="T71" fmla="*/ 1000 h 1163"/>
                <a:gd name="T72" fmla="*/ 284 w 1718"/>
                <a:gd name="T73" fmla="*/ 976 h 1163"/>
                <a:gd name="T74" fmla="*/ 231 w 1718"/>
                <a:gd name="T75" fmla="*/ 953 h 1163"/>
                <a:gd name="T76" fmla="*/ 181 w 1718"/>
                <a:gd name="T77" fmla="*/ 931 h 1163"/>
                <a:gd name="T78" fmla="*/ 139 w 1718"/>
                <a:gd name="T79" fmla="*/ 909 h 1163"/>
                <a:gd name="T80" fmla="*/ 100 w 1718"/>
                <a:gd name="T81" fmla="*/ 889 h 1163"/>
                <a:gd name="T82" fmla="*/ 70 w 1718"/>
                <a:gd name="T83" fmla="*/ 871 h 1163"/>
                <a:gd name="T84" fmla="*/ 45 w 1718"/>
                <a:gd name="T85" fmla="*/ 856 h 1163"/>
                <a:gd name="T86" fmla="*/ 25 w 1718"/>
                <a:gd name="T87" fmla="*/ 843 h 1163"/>
                <a:gd name="T88" fmla="*/ 10 w 1718"/>
                <a:gd name="T89" fmla="*/ 833 h 1163"/>
                <a:gd name="T90" fmla="*/ 2 w 1718"/>
                <a:gd name="T91" fmla="*/ 828 h 1163"/>
                <a:gd name="T92" fmla="*/ 0 w 1718"/>
                <a:gd name="T93" fmla="*/ 824 h 1163"/>
                <a:gd name="T94" fmla="*/ 0 w 1718"/>
                <a:gd name="T95" fmla="*/ 819 h 1163"/>
                <a:gd name="T96" fmla="*/ 0 w 1718"/>
                <a:gd name="T97" fmla="*/ 801 h 1163"/>
                <a:gd name="T98" fmla="*/ 0 w 1718"/>
                <a:gd name="T99" fmla="*/ 771 h 1163"/>
                <a:gd name="T100" fmla="*/ 0 w 1718"/>
                <a:gd name="T101" fmla="*/ 449 h 1163"/>
                <a:gd name="T102" fmla="*/ 0 w 1718"/>
                <a:gd name="T103" fmla="*/ 384 h 1163"/>
                <a:gd name="T104" fmla="*/ 0 w 1718"/>
                <a:gd name="T105" fmla="*/ 317 h 1163"/>
                <a:gd name="T106" fmla="*/ 0 w 1718"/>
                <a:gd name="T107" fmla="*/ 192 h 1163"/>
                <a:gd name="T108" fmla="*/ 0 w 1718"/>
                <a:gd name="T109" fmla="*/ 134 h 1163"/>
                <a:gd name="T110" fmla="*/ 0 w 1718"/>
                <a:gd name="T111" fmla="*/ 37 h 1163"/>
                <a:gd name="T112" fmla="*/ 0 w 1718"/>
                <a:gd name="T113"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8" h="1163">
                  <a:moveTo>
                    <a:pt x="0" y="0"/>
                  </a:moveTo>
                  <a:lnTo>
                    <a:pt x="124" y="52"/>
                  </a:lnTo>
                  <a:lnTo>
                    <a:pt x="246" y="99"/>
                  </a:lnTo>
                  <a:lnTo>
                    <a:pt x="367" y="140"/>
                  </a:lnTo>
                  <a:lnTo>
                    <a:pt x="487" y="177"/>
                  </a:lnTo>
                  <a:lnTo>
                    <a:pt x="604" y="211"/>
                  </a:lnTo>
                  <a:lnTo>
                    <a:pt x="719" y="237"/>
                  </a:lnTo>
                  <a:lnTo>
                    <a:pt x="829" y="261"/>
                  </a:lnTo>
                  <a:lnTo>
                    <a:pt x="937" y="281"/>
                  </a:lnTo>
                  <a:lnTo>
                    <a:pt x="1039" y="297"/>
                  </a:lnTo>
                  <a:lnTo>
                    <a:pt x="1136" y="311"/>
                  </a:lnTo>
                  <a:lnTo>
                    <a:pt x="1228" y="322"/>
                  </a:lnTo>
                  <a:lnTo>
                    <a:pt x="1314" y="331"/>
                  </a:lnTo>
                  <a:lnTo>
                    <a:pt x="1393" y="336"/>
                  </a:lnTo>
                  <a:lnTo>
                    <a:pt x="1464" y="341"/>
                  </a:lnTo>
                  <a:lnTo>
                    <a:pt x="1528" y="342"/>
                  </a:lnTo>
                  <a:lnTo>
                    <a:pt x="1583" y="344"/>
                  </a:lnTo>
                  <a:lnTo>
                    <a:pt x="1629" y="344"/>
                  </a:lnTo>
                  <a:lnTo>
                    <a:pt x="1668" y="344"/>
                  </a:lnTo>
                  <a:lnTo>
                    <a:pt x="1694" y="344"/>
                  </a:lnTo>
                  <a:lnTo>
                    <a:pt x="1711" y="342"/>
                  </a:lnTo>
                  <a:lnTo>
                    <a:pt x="1718" y="342"/>
                  </a:lnTo>
                  <a:lnTo>
                    <a:pt x="1718" y="1150"/>
                  </a:lnTo>
                  <a:lnTo>
                    <a:pt x="1571" y="1160"/>
                  </a:lnTo>
                  <a:lnTo>
                    <a:pt x="1433" y="1163"/>
                  </a:lnTo>
                  <a:lnTo>
                    <a:pt x="1301" y="1163"/>
                  </a:lnTo>
                  <a:lnTo>
                    <a:pt x="1178" y="1158"/>
                  </a:lnTo>
                  <a:lnTo>
                    <a:pt x="1059" y="1150"/>
                  </a:lnTo>
                  <a:lnTo>
                    <a:pt x="947" y="1140"/>
                  </a:lnTo>
                  <a:lnTo>
                    <a:pt x="842" y="1125"/>
                  </a:lnTo>
                  <a:lnTo>
                    <a:pt x="742" y="1108"/>
                  </a:lnTo>
                  <a:lnTo>
                    <a:pt x="651" y="1088"/>
                  </a:lnTo>
                  <a:lnTo>
                    <a:pt x="566" y="1068"/>
                  </a:lnTo>
                  <a:lnTo>
                    <a:pt x="486" y="1046"/>
                  </a:lnTo>
                  <a:lnTo>
                    <a:pt x="412" y="1023"/>
                  </a:lnTo>
                  <a:lnTo>
                    <a:pt x="346" y="1000"/>
                  </a:lnTo>
                  <a:lnTo>
                    <a:pt x="284" y="976"/>
                  </a:lnTo>
                  <a:lnTo>
                    <a:pt x="231" y="953"/>
                  </a:lnTo>
                  <a:lnTo>
                    <a:pt x="181" y="931"/>
                  </a:lnTo>
                  <a:lnTo>
                    <a:pt x="139" y="909"/>
                  </a:lnTo>
                  <a:lnTo>
                    <a:pt x="100" y="889"/>
                  </a:lnTo>
                  <a:lnTo>
                    <a:pt x="70" y="871"/>
                  </a:lnTo>
                  <a:lnTo>
                    <a:pt x="45" y="856"/>
                  </a:lnTo>
                  <a:lnTo>
                    <a:pt x="25" y="843"/>
                  </a:lnTo>
                  <a:lnTo>
                    <a:pt x="10" y="833"/>
                  </a:lnTo>
                  <a:lnTo>
                    <a:pt x="2" y="828"/>
                  </a:lnTo>
                  <a:lnTo>
                    <a:pt x="0" y="824"/>
                  </a:lnTo>
                  <a:lnTo>
                    <a:pt x="0" y="819"/>
                  </a:lnTo>
                  <a:lnTo>
                    <a:pt x="0" y="801"/>
                  </a:lnTo>
                  <a:lnTo>
                    <a:pt x="0" y="771"/>
                  </a:lnTo>
                  <a:lnTo>
                    <a:pt x="0" y="449"/>
                  </a:lnTo>
                  <a:lnTo>
                    <a:pt x="0" y="384"/>
                  </a:lnTo>
                  <a:lnTo>
                    <a:pt x="0" y="317"/>
                  </a:lnTo>
                  <a:lnTo>
                    <a:pt x="0" y="192"/>
                  </a:lnTo>
                  <a:lnTo>
                    <a:pt x="0" y="134"/>
                  </a:lnTo>
                  <a:lnTo>
                    <a:pt x="0" y="37"/>
                  </a:lnTo>
                  <a:lnTo>
                    <a:pt x="0" y="0"/>
                  </a:lnTo>
                  <a:close/>
                </a:path>
              </a:pathLst>
            </a:custGeom>
            <a:solidFill>
              <a:schemeClr val="accent2">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20" name="Freeform 21"/>
            <p:cNvSpPr/>
            <p:nvPr/>
          </p:nvSpPr>
          <p:spPr bwMode="auto">
            <a:xfrm>
              <a:off x="360208" y="3681414"/>
              <a:ext cx="1365250" cy="904875"/>
            </a:xfrm>
            <a:custGeom>
              <a:avLst/>
              <a:gdLst>
                <a:gd name="T0" fmla="*/ 892 w 1721"/>
                <a:gd name="T1" fmla="*/ 24 h 1141"/>
                <a:gd name="T2" fmla="*/ 994 w 1721"/>
                <a:gd name="T3" fmla="*/ 60 h 1141"/>
                <a:gd name="T4" fmla="*/ 1113 w 1721"/>
                <a:gd name="T5" fmla="*/ 87 h 1141"/>
                <a:gd name="T6" fmla="*/ 1234 w 1721"/>
                <a:gd name="T7" fmla="*/ 104 h 1141"/>
                <a:gd name="T8" fmla="*/ 1346 w 1721"/>
                <a:gd name="T9" fmla="*/ 114 h 1141"/>
                <a:gd name="T10" fmla="*/ 1436 w 1721"/>
                <a:gd name="T11" fmla="*/ 117 h 1141"/>
                <a:gd name="T12" fmla="*/ 1473 w 1721"/>
                <a:gd name="T13" fmla="*/ 134 h 1141"/>
                <a:gd name="T14" fmla="*/ 1486 w 1721"/>
                <a:gd name="T15" fmla="*/ 192 h 1141"/>
                <a:gd name="T16" fmla="*/ 1508 w 1721"/>
                <a:gd name="T17" fmla="*/ 279 h 1141"/>
                <a:gd name="T18" fmla="*/ 1534 w 1721"/>
                <a:gd name="T19" fmla="*/ 387 h 1141"/>
                <a:gd name="T20" fmla="*/ 1564 w 1721"/>
                <a:gd name="T21" fmla="*/ 512 h 1141"/>
                <a:gd name="T22" fmla="*/ 1598 w 1721"/>
                <a:gd name="T23" fmla="*/ 648 h 1141"/>
                <a:gd name="T24" fmla="*/ 1631 w 1721"/>
                <a:gd name="T25" fmla="*/ 783 h 1141"/>
                <a:gd name="T26" fmla="*/ 1664 w 1721"/>
                <a:gd name="T27" fmla="*/ 914 h 1141"/>
                <a:gd name="T28" fmla="*/ 1694 w 1721"/>
                <a:gd name="T29" fmla="*/ 1035 h 1141"/>
                <a:gd name="T30" fmla="*/ 1721 w 1721"/>
                <a:gd name="T31" fmla="*/ 1136 h 1141"/>
                <a:gd name="T32" fmla="*/ 1463 w 1721"/>
                <a:gd name="T33" fmla="*/ 1140 h 1141"/>
                <a:gd name="T34" fmla="*/ 1221 w 1721"/>
                <a:gd name="T35" fmla="*/ 1126 h 1141"/>
                <a:gd name="T36" fmla="*/ 996 w 1721"/>
                <a:gd name="T37" fmla="*/ 1100 h 1141"/>
                <a:gd name="T38" fmla="*/ 789 w 1721"/>
                <a:gd name="T39" fmla="*/ 1063 h 1141"/>
                <a:gd name="T40" fmla="*/ 604 w 1721"/>
                <a:gd name="T41" fmla="*/ 1020 h 1141"/>
                <a:gd name="T42" fmla="*/ 439 w 1721"/>
                <a:gd name="T43" fmla="*/ 973 h 1141"/>
                <a:gd name="T44" fmla="*/ 299 w 1721"/>
                <a:gd name="T45" fmla="*/ 924 h 1141"/>
                <a:gd name="T46" fmla="*/ 184 w 1721"/>
                <a:gd name="T47" fmla="*/ 879 h 1141"/>
                <a:gd name="T48" fmla="*/ 95 w 1721"/>
                <a:gd name="T49" fmla="*/ 841 h 1141"/>
                <a:gd name="T50" fmla="*/ 35 w 1721"/>
                <a:gd name="T51" fmla="*/ 813 h 1141"/>
                <a:gd name="T52" fmla="*/ 4 w 1721"/>
                <a:gd name="T53" fmla="*/ 796 h 1141"/>
                <a:gd name="T54" fmla="*/ 2 w 1721"/>
                <a:gd name="T55" fmla="*/ 791 h 1141"/>
                <a:gd name="T56" fmla="*/ 27 w 1721"/>
                <a:gd name="T57" fmla="*/ 769 h 1141"/>
                <a:gd name="T58" fmla="*/ 72 w 1721"/>
                <a:gd name="T59" fmla="*/ 728 h 1141"/>
                <a:gd name="T60" fmla="*/ 134 w 1721"/>
                <a:gd name="T61" fmla="*/ 669 h 1141"/>
                <a:gd name="T62" fmla="*/ 209 w 1721"/>
                <a:gd name="T63" fmla="*/ 601 h 1141"/>
                <a:gd name="T64" fmla="*/ 294 w 1721"/>
                <a:gd name="T65" fmla="*/ 521 h 1141"/>
                <a:gd name="T66" fmla="*/ 384 w 1721"/>
                <a:gd name="T67" fmla="*/ 437 h 1141"/>
                <a:gd name="T68" fmla="*/ 477 w 1721"/>
                <a:gd name="T69" fmla="*/ 351 h 1141"/>
                <a:gd name="T70" fmla="*/ 569 w 1721"/>
                <a:gd name="T71" fmla="*/ 264 h 1141"/>
                <a:gd name="T72" fmla="*/ 656 w 1721"/>
                <a:gd name="T73" fmla="*/ 184 h 1141"/>
                <a:gd name="T74" fmla="*/ 736 w 1721"/>
                <a:gd name="T75" fmla="*/ 110 h 1141"/>
                <a:gd name="T76" fmla="*/ 801 w 1721"/>
                <a:gd name="T77" fmla="*/ 49 h 1141"/>
                <a:gd name="T78" fmla="*/ 851 w 1721"/>
                <a:gd name="T79" fmla="*/ 0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1" h="1141">
                  <a:moveTo>
                    <a:pt x="851" y="0"/>
                  </a:moveTo>
                  <a:lnTo>
                    <a:pt x="892" y="24"/>
                  </a:lnTo>
                  <a:lnTo>
                    <a:pt x="941" y="44"/>
                  </a:lnTo>
                  <a:lnTo>
                    <a:pt x="994" y="60"/>
                  </a:lnTo>
                  <a:lnTo>
                    <a:pt x="1052" y="75"/>
                  </a:lnTo>
                  <a:lnTo>
                    <a:pt x="1113" y="87"/>
                  </a:lnTo>
                  <a:lnTo>
                    <a:pt x="1174" y="97"/>
                  </a:lnTo>
                  <a:lnTo>
                    <a:pt x="1234" y="104"/>
                  </a:lnTo>
                  <a:lnTo>
                    <a:pt x="1291" y="109"/>
                  </a:lnTo>
                  <a:lnTo>
                    <a:pt x="1346" y="114"/>
                  </a:lnTo>
                  <a:lnTo>
                    <a:pt x="1394" y="115"/>
                  </a:lnTo>
                  <a:lnTo>
                    <a:pt x="1436" y="117"/>
                  </a:lnTo>
                  <a:lnTo>
                    <a:pt x="1469" y="117"/>
                  </a:lnTo>
                  <a:lnTo>
                    <a:pt x="1473" y="134"/>
                  </a:lnTo>
                  <a:lnTo>
                    <a:pt x="1479" y="159"/>
                  </a:lnTo>
                  <a:lnTo>
                    <a:pt x="1486" y="192"/>
                  </a:lnTo>
                  <a:lnTo>
                    <a:pt x="1496" y="232"/>
                  </a:lnTo>
                  <a:lnTo>
                    <a:pt x="1508" y="279"/>
                  </a:lnTo>
                  <a:lnTo>
                    <a:pt x="1521" y="331"/>
                  </a:lnTo>
                  <a:lnTo>
                    <a:pt x="1534" y="387"/>
                  </a:lnTo>
                  <a:lnTo>
                    <a:pt x="1549" y="449"/>
                  </a:lnTo>
                  <a:lnTo>
                    <a:pt x="1564" y="512"/>
                  </a:lnTo>
                  <a:lnTo>
                    <a:pt x="1581" y="579"/>
                  </a:lnTo>
                  <a:lnTo>
                    <a:pt x="1598" y="648"/>
                  </a:lnTo>
                  <a:lnTo>
                    <a:pt x="1614" y="714"/>
                  </a:lnTo>
                  <a:lnTo>
                    <a:pt x="1631" y="783"/>
                  </a:lnTo>
                  <a:lnTo>
                    <a:pt x="1648" y="849"/>
                  </a:lnTo>
                  <a:lnTo>
                    <a:pt x="1664" y="914"/>
                  </a:lnTo>
                  <a:lnTo>
                    <a:pt x="1679" y="976"/>
                  </a:lnTo>
                  <a:lnTo>
                    <a:pt x="1694" y="1035"/>
                  </a:lnTo>
                  <a:lnTo>
                    <a:pt x="1708" y="1088"/>
                  </a:lnTo>
                  <a:lnTo>
                    <a:pt x="1721" y="1136"/>
                  </a:lnTo>
                  <a:lnTo>
                    <a:pt x="1589" y="1141"/>
                  </a:lnTo>
                  <a:lnTo>
                    <a:pt x="1463" y="1140"/>
                  </a:lnTo>
                  <a:lnTo>
                    <a:pt x="1339" y="1136"/>
                  </a:lnTo>
                  <a:lnTo>
                    <a:pt x="1221" y="1126"/>
                  </a:lnTo>
                  <a:lnTo>
                    <a:pt x="1106" y="1115"/>
                  </a:lnTo>
                  <a:lnTo>
                    <a:pt x="996" y="1100"/>
                  </a:lnTo>
                  <a:lnTo>
                    <a:pt x="889" y="1083"/>
                  </a:lnTo>
                  <a:lnTo>
                    <a:pt x="789" y="1063"/>
                  </a:lnTo>
                  <a:lnTo>
                    <a:pt x="694" y="1041"/>
                  </a:lnTo>
                  <a:lnTo>
                    <a:pt x="604" y="1020"/>
                  </a:lnTo>
                  <a:lnTo>
                    <a:pt x="519" y="996"/>
                  </a:lnTo>
                  <a:lnTo>
                    <a:pt x="439" y="973"/>
                  </a:lnTo>
                  <a:lnTo>
                    <a:pt x="367" y="948"/>
                  </a:lnTo>
                  <a:lnTo>
                    <a:pt x="299" y="924"/>
                  </a:lnTo>
                  <a:lnTo>
                    <a:pt x="239" y="901"/>
                  </a:lnTo>
                  <a:lnTo>
                    <a:pt x="184" y="879"/>
                  </a:lnTo>
                  <a:lnTo>
                    <a:pt x="135" y="859"/>
                  </a:lnTo>
                  <a:lnTo>
                    <a:pt x="95" y="841"/>
                  </a:lnTo>
                  <a:lnTo>
                    <a:pt x="62" y="826"/>
                  </a:lnTo>
                  <a:lnTo>
                    <a:pt x="35" y="813"/>
                  </a:lnTo>
                  <a:lnTo>
                    <a:pt x="15" y="803"/>
                  </a:lnTo>
                  <a:lnTo>
                    <a:pt x="4" y="796"/>
                  </a:lnTo>
                  <a:lnTo>
                    <a:pt x="0" y="794"/>
                  </a:lnTo>
                  <a:lnTo>
                    <a:pt x="2" y="791"/>
                  </a:lnTo>
                  <a:lnTo>
                    <a:pt x="12" y="783"/>
                  </a:lnTo>
                  <a:lnTo>
                    <a:pt x="27" y="769"/>
                  </a:lnTo>
                  <a:lnTo>
                    <a:pt x="47" y="751"/>
                  </a:lnTo>
                  <a:lnTo>
                    <a:pt x="72" y="728"/>
                  </a:lnTo>
                  <a:lnTo>
                    <a:pt x="100" y="701"/>
                  </a:lnTo>
                  <a:lnTo>
                    <a:pt x="134" y="669"/>
                  </a:lnTo>
                  <a:lnTo>
                    <a:pt x="171" y="636"/>
                  </a:lnTo>
                  <a:lnTo>
                    <a:pt x="209" y="601"/>
                  </a:lnTo>
                  <a:lnTo>
                    <a:pt x="251" y="561"/>
                  </a:lnTo>
                  <a:lnTo>
                    <a:pt x="294" y="521"/>
                  </a:lnTo>
                  <a:lnTo>
                    <a:pt x="339" y="479"/>
                  </a:lnTo>
                  <a:lnTo>
                    <a:pt x="384" y="437"/>
                  </a:lnTo>
                  <a:lnTo>
                    <a:pt x="431" y="394"/>
                  </a:lnTo>
                  <a:lnTo>
                    <a:pt x="477" y="351"/>
                  </a:lnTo>
                  <a:lnTo>
                    <a:pt x="524" y="307"/>
                  </a:lnTo>
                  <a:lnTo>
                    <a:pt x="569" y="264"/>
                  </a:lnTo>
                  <a:lnTo>
                    <a:pt x="614" y="224"/>
                  </a:lnTo>
                  <a:lnTo>
                    <a:pt x="656" y="184"/>
                  </a:lnTo>
                  <a:lnTo>
                    <a:pt x="697" y="146"/>
                  </a:lnTo>
                  <a:lnTo>
                    <a:pt x="736" y="110"/>
                  </a:lnTo>
                  <a:lnTo>
                    <a:pt x="769" y="77"/>
                  </a:lnTo>
                  <a:lnTo>
                    <a:pt x="801" y="49"/>
                  </a:lnTo>
                  <a:lnTo>
                    <a:pt x="829" y="22"/>
                  </a:lnTo>
                  <a:lnTo>
                    <a:pt x="851" y="0"/>
                  </a:lnTo>
                  <a:close/>
                </a:path>
              </a:pathLst>
            </a:custGeom>
            <a:solidFill>
              <a:schemeClr val="accent2"/>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sp>
        <p:nvSpPr>
          <p:cNvPr id="23" name="TextBox 22"/>
          <p:cNvSpPr txBox="1"/>
          <p:nvPr/>
        </p:nvSpPr>
        <p:spPr>
          <a:xfrm>
            <a:off x="6751604" y="1981760"/>
            <a:ext cx="4489164" cy="683264"/>
          </a:xfrm>
          <a:prstGeom prst="rect">
            <a:avLst/>
          </a:prstGeom>
          <a:noFill/>
        </p:spPr>
        <p:txBody>
          <a:bodyPr wrap="square" rtlCol="0">
            <a:spAutoFit/>
          </a:bodyPr>
          <a:lstStyle/>
          <a:p>
            <a:pPr>
              <a:lnSpc>
                <a:spcPct val="120000"/>
              </a:lnSpc>
            </a:pPr>
            <a:r>
              <a:rPr lang="zh-CN" altLang="en-US" sz="1600" dirty="0" smtClean="0">
                <a:solidFill>
                  <a:schemeClr val="bg2"/>
                </a:solidFill>
                <a:cs typeface="+mn-ea"/>
                <a:sym typeface="+mn-lt"/>
              </a:rPr>
              <a:t>搜索店铺下所有租车；根据自行车名进行模糊搜索所有店铺的商品信息</a:t>
            </a:r>
            <a:endParaRPr lang="zh-CN" altLang="ru-RU" sz="1600" dirty="0">
              <a:solidFill>
                <a:schemeClr val="bg2"/>
              </a:solidFill>
              <a:cs typeface="+mn-ea"/>
              <a:sym typeface="+mn-lt"/>
            </a:endParaRPr>
          </a:p>
        </p:txBody>
      </p:sp>
      <p:sp>
        <p:nvSpPr>
          <p:cNvPr id="24" name="TextBox 23"/>
          <p:cNvSpPr txBox="1"/>
          <p:nvPr/>
        </p:nvSpPr>
        <p:spPr>
          <a:xfrm>
            <a:off x="6751604" y="2597797"/>
            <a:ext cx="4489164" cy="362792"/>
          </a:xfrm>
          <a:prstGeom prst="rect">
            <a:avLst/>
          </a:prstGeom>
          <a:noFill/>
        </p:spPr>
        <p:txBody>
          <a:bodyPr wrap="square" rtlCol="0">
            <a:spAutoFit/>
          </a:bodyPr>
          <a:lstStyle>
            <a:defPPr>
              <a:defRPr lang="zh-CN"/>
            </a:defPPr>
            <a:lvl1pPr>
              <a:lnSpc>
                <a:spcPct val="120000"/>
              </a:lnSpc>
              <a:defRPr sz="1600">
                <a:cs typeface="+mn-ea"/>
              </a:defRPr>
            </a:lvl1pPr>
          </a:lstStyle>
          <a:p>
            <a:r>
              <a:rPr lang="zh-CN" altLang="en-US" dirty="0" smtClean="0">
                <a:solidFill>
                  <a:schemeClr val="bg2"/>
                </a:solidFill>
                <a:sym typeface="+mn-lt"/>
              </a:rPr>
              <a:t>对搜索出来的结果进行特定条件的结果筛选</a:t>
            </a:r>
            <a:endParaRPr lang="zh-CN" altLang="ru-RU" dirty="0">
              <a:solidFill>
                <a:schemeClr val="bg2"/>
              </a:solidFill>
              <a:sym typeface="+mn-lt"/>
            </a:endParaRPr>
          </a:p>
        </p:txBody>
      </p:sp>
      <p:sp>
        <p:nvSpPr>
          <p:cNvPr id="25" name="TextBox 24"/>
          <p:cNvSpPr txBox="1"/>
          <p:nvPr/>
        </p:nvSpPr>
        <p:spPr>
          <a:xfrm>
            <a:off x="3737669" y="4265581"/>
            <a:ext cx="7503101" cy="1061381"/>
          </a:xfrm>
          <a:prstGeom prst="rect">
            <a:avLst/>
          </a:prstGeom>
          <a:noFill/>
        </p:spPr>
        <p:txBody>
          <a:bodyPr wrap="square" rtlCol="0">
            <a:spAutoFit/>
          </a:bodyPr>
          <a:lstStyle/>
          <a:p>
            <a:pPr>
              <a:lnSpc>
                <a:spcPct val="120000"/>
              </a:lnSpc>
            </a:pPr>
            <a:r>
              <a:rPr lang="zh-CN" altLang="en-US" dirty="0" smtClean="0">
                <a:solidFill>
                  <a:schemeClr val="bg2"/>
                </a:solidFill>
                <a:cs typeface="+mn-ea"/>
                <a:sym typeface="+mn-lt"/>
              </a:rPr>
              <a:t>主要功能：给用户提供一个对租用自行车进行搜索的功能，搜索到后可直接进入商品展示页面</a:t>
            </a:r>
            <a:endParaRPr lang="en-US" altLang="zh-CN" dirty="0" smtClean="0">
              <a:solidFill>
                <a:schemeClr val="bg2"/>
              </a:solidFill>
              <a:cs typeface="+mn-ea"/>
              <a:sym typeface="+mn-lt"/>
            </a:endParaRPr>
          </a:p>
          <a:p>
            <a:pPr>
              <a:lnSpc>
                <a:spcPct val="120000"/>
              </a:lnSpc>
            </a:pPr>
            <a:r>
              <a:rPr lang="en-US" altLang="zh-CN" dirty="0" smtClean="0">
                <a:solidFill>
                  <a:schemeClr val="bg2"/>
                </a:solidFill>
                <a:cs typeface="+mn-ea"/>
                <a:sym typeface="+mn-lt"/>
              </a:rPr>
              <a:t>-----</a:t>
            </a:r>
            <a:r>
              <a:rPr lang="zh-CN" altLang="en-US" dirty="0" smtClean="0">
                <a:solidFill>
                  <a:schemeClr val="bg2"/>
                </a:solidFill>
                <a:cs typeface="+mn-ea"/>
                <a:sym typeface="+mn-lt"/>
              </a:rPr>
              <a:t>效果：仿淘宝。</a:t>
            </a:r>
            <a:endParaRPr lang="zh-CN" altLang="ru-RU" dirty="0">
              <a:solidFill>
                <a:schemeClr val="bg2"/>
              </a:solidFill>
              <a:cs typeface="+mn-ea"/>
              <a:sym typeface="+mn-lt"/>
            </a:endParaRPr>
          </a:p>
        </p:txBody>
      </p:sp>
      <p:sp>
        <p:nvSpPr>
          <p:cNvPr id="26" name="TextBox 25"/>
          <p:cNvSpPr txBox="1"/>
          <p:nvPr/>
        </p:nvSpPr>
        <p:spPr>
          <a:xfrm>
            <a:off x="6751604" y="3196882"/>
            <a:ext cx="4489164" cy="362792"/>
          </a:xfrm>
          <a:prstGeom prst="rect">
            <a:avLst/>
          </a:prstGeom>
          <a:noFill/>
        </p:spPr>
        <p:txBody>
          <a:bodyPr wrap="square" rtlCol="0">
            <a:spAutoFit/>
          </a:bodyPr>
          <a:lstStyle>
            <a:defPPr>
              <a:defRPr lang="zh-CN"/>
            </a:defPPr>
            <a:lvl1pPr>
              <a:lnSpc>
                <a:spcPct val="120000"/>
              </a:lnSpc>
              <a:defRPr sz="1600">
                <a:cs typeface="+mn-ea"/>
              </a:defRPr>
            </a:lvl1pPr>
          </a:lstStyle>
          <a:p>
            <a:r>
              <a:rPr lang="zh-CN" altLang="ru-RU" dirty="0" smtClean="0">
                <a:solidFill>
                  <a:schemeClr val="bg2"/>
                </a:solidFill>
                <a:sym typeface="+mn-lt"/>
              </a:rPr>
              <a:t>用户</a:t>
            </a:r>
            <a:endParaRPr lang="zh-CN" altLang="ru-RU" dirty="0">
              <a:solidFill>
                <a:schemeClr val="bg2"/>
              </a:solidFill>
              <a:sym typeface="+mn-lt"/>
            </a:endParaRPr>
          </a:p>
        </p:txBody>
      </p:sp>
      <p:grpSp>
        <p:nvGrpSpPr>
          <p:cNvPr id="21" name="Group 239"/>
          <p:cNvGrpSpPr/>
          <p:nvPr/>
        </p:nvGrpSpPr>
        <p:grpSpPr>
          <a:xfrm>
            <a:off x="6352609" y="2699945"/>
            <a:ext cx="343290" cy="343222"/>
            <a:chOff x="7938" y="-3175"/>
            <a:chExt cx="8029575" cy="8027988"/>
          </a:xfrm>
          <a:solidFill>
            <a:schemeClr val="accent1"/>
          </a:solidFill>
        </p:grpSpPr>
        <p:sp>
          <p:nvSpPr>
            <p:cNvPr id="28" name="Freeform 23"/>
            <p:cNvSpPr>
              <a:spLocks noEditPoints="1"/>
            </p:cNvSpPr>
            <p:nvPr/>
          </p:nvSpPr>
          <p:spPr bwMode="auto">
            <a:xfrm>
              <a:off x="7938" y="-3175"/>
              <a:ext cx="8029575" cy="8027988"/>
            </a:xfrm>
            <a:custGeom>
              <a:avLst/>
              <a:gdLst>
                <a:gd name="T0" fmla="*/ 818 w 2138"/>
                <a:gd name="T1" fmla="*/ 1635 h 2138"/>
                <a:gd name="T2" fmla="*/ 818 w 2138"/>
                <a:gd name="T3" fmla="*/ 1635 h 2138"/>
                <a:gd name="T4" fmla="*/ 1257 w 2138"/>
                <a:gd name="T5" fmla="*/ 1507 h 2138"/>
                <a:gd name="T6" fmla="*/ 1301 w 2138"/>
                <a:gd name="T7" fmla="*/ 1550 h 2138"/>
                <a:gd name="T8" fmla="*/ 1249 w 2138"/>
                <a:gd name="T9" fmla="*/ 1602 h 2138"/>
                <a:gd name="T10" fmla="*/ 1711 w 2138"/>
                <a:gd name="T11" fmla="*/ 2064 h 2138"/>
                <a:gd name="T12" fmla="*/ 1888 w 2138"/>
                <a:gd name="T13" fmla="*/ 2138 h 2138"/>
                <a:gd name="T14" fmla="*/ 2065 w 2138"/>
                <a:gd name="T15" fmla="*/ 2064 h 2138"/>
                <a:gd name="T16" fmla="*/ 2138 w 2138"/>
                <a:gd name="T17" fmla="*/ 1888 h 2138"/>
                <a:gd name="T18" fmla="*/ 2065 w 2138"/>
                <a:gd name="T19" fmla="*/ 1711 h 2138"/>
                <a:gd name="T20" fmla="*/ 1603 w 2138"/>
                <a:gd name="T21" fmla="*/ 1248 h 2138"/>
                <a:gd name="T22" fmla="*/ 1551 w 2138"/>
                <a:gd name="T23" fmla="*/ 1300 h 2138"/>
                <a:gd name="T24" fmla="*/ 1507 w 2138"/>
                <a:gd name="T25" fmla="*/ 1257 h 2138"/>
                <a:gd name="T26" fmla="*/ 1633 w 2138"/>
                <a:gd name="T27" fmla="*/ 760 h 2138"/>
                <a:gd name="T28" fmla="*/ 1396 w 2138"/>
                <a:gd name="T29" fmla="*/ 239 h 2138"/>
                <a:gd name="T30" fmla="*/ 818 w 2138"/>
                <a:gd name="T31" fmla="*/ 0 h 2138"/>
                <a:gd name="T32" fmla="*/ 240 w 2138"/>
                <a:gd name="T33" fmla="*/ 239 h 2138"/>
                <a:gd name="T34" fmla="*/ 0 w 2138"/>
                <a:gd name="T35" fmla="*/ 817 h 2138"/>
                <a:gd name="T36" fmla="*/ 240 w 2138"/>
                <a:gd name="T37" fmla="*/ 1395 h 2138"/>
                <a:gd name="T38" fmla="*/ 818 w 2138"/>
                <a:gd name="T39" fmla="*/ 1635 h 2138"/>
                <a:gd name="T40" fmla="*/ 2009 w 2138"/>
                <a:gd name="T41" fmla="*/ 1888 h 2138"/>
                <a:gd name="T42" fmla="*/ 1973 w 2138"/>
                <a:gd name="T43" fmla="*/ 1973 h 2138"/>
                <a:gd name="T44" fmla="*/ 1888 w 2138"/>
                <a:gd name="T45" fmla="*/ 2008 h 2138"/>
                <a:gd name="T46" fmla="*/ 1803 w 2138"/>
                <a:gd name="T47" fmla="*/ 1973 h 2138"/>
                <a:gd name="T48" fmla="*/ 1444 w 2138"/>
                <a:gd name="T49" fmla="*/ 1614 h 2138"/>
                <a:gd name="T50" fmla="*/ 1614 w 2138"/>
                <a:gd name="T51" fmla="*/ 1444 h 2138"/>
                <a:gd name="T52" fmla="*/ 1973 w 2138"/>
                <a:gd name="T53" fmla="*/ 1802 h 2138"/>
                <a:gd name="T54" fmla="*/ 2009 w 2138"/>
                <a:gd name="T55" fmla="*/ 1888 h 2138"/>
                <a:gd name="T56" fmla="*/ 1392 w 2138"/>
                <a:gd name="T57" fmla="*/ 1459 h 2138"/>
                <a:gd name="T58" fmla="*/ 1361 w 2138"/>
                <a:gd name="T59" fmla="*/ 1427 h 2138"/>
                <a:gd name="T60" fmla="*/ 1362 w 2138"/>
                <a:gd name="T61" fmla="*/ 1427 h 2138"/>
                <a:gd name="T62" fmla="*/ 1377 w 2138"/>
                <a:gd name="T63" fmla="*/ 1413 h 2138"/>
                <a:gd name="T64" fmla="*/ 1380 w 2138"/>
                <a:gd name="T65" fmla="*/ 1410 h 2138"/>
                <a:gd name="T66" fmla="*/ 1396 w 2138"/>
                <a:gd name="T67" fmla="*/ 1395 h 2138"/>
                <a:gd name="T68" fmla="*/ 1411 w 2138"/>
                <a:gd name="T69" fmla="*/ 1380 h 2138"/>
                <a:gd name="T70" fmla="*/ 1413 w 2138"/>
                <a:gd name="T71" fmla="*/ 1377 h 2138"/>
                <a:gd name="T72" fmla="*/ 1428 w 2138"/>
                <a:gd name="T73" fmla="*/ 1361 h 2138"/>
                <a:gd name="T74" fmla="*/ 1428 w 2138"/>
                <a:gd name="T75" fmla="*/ 1361 h 2138"/>
                <a:gd name="T76" fmla="*/ 1459 w 2138"/>
                <a:gd name="T77" fmla="*/ 1392 h 2138"/>
                <a:gd name="T78" fmla="*/ 1392 w 2138"/>
                <a:gd name="T79" fmla="*/ 1459 h 2138"/>
                <a:gd name="T80" fmla="*/ 331 w 2138"/>
                <a:gd name="T81" fmla="*/ 331 h 2138"/>
                <a:gd name="T82" fmla="*/ 818 w 2138"/>
                <a:gd name="T83" fmla="*/ 129 h 2138"/>
                <a:gd name="T84" fmla="*/ 1304 w 2138"/>
                <a:gd name="T85" fmla="*/ 331 h 2138"/>
                <a:gd name="T86" fmla="*/ 1504 w 2138"/>
                <a:gd name="T87" fmla="*/ 769 h 2138"/>
                <a:gd name="T88" fmla="*/ 1371 w 2138"/>
                <a:gd name="T89" fmla="*/ 1226 h 2138"/>
                <a:gd name="T90" fmla="*/ 1371 w 2138"/>
                <a:gd name="T91" fmla="*/ 1226 h 2138"/>
                <a:gd name="T92" fmla="*/ 1304 w 2138"/>
                <a:gd name="T93" fmla="*/ 1303 h 2138"/>
                <a:gd name="T94" fmla="*/ 1280 w 2138"/>
                <a:gd name="T95" fmla="*/ 1326 h 2138"/>
                <a:gd name="T96" fmla="*/ 1226 w 2138"/>
                <a:gd name="T97" fmla="*/ 1370 h 2138"/>
                <a:gd name="T98" fmla="*/ 818 w 2138"/>
                <a:gd name="T99" fmla="*/ 1505 h 2138"/>
                <a:gd name="T100" fmla="*/ 331 w 2138"/>
                <a:gd name="T101" fmla="*/ 1303 h 2138"/>
                <a:gd name="T102" fmla="*/ 331 w 2138"/>
                <a:gd name="T103" fmla="*/ 331 h 2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8" h="2138">
                  <a:moveTo>
                    <a:pt x="818" y="1635"/>
                  </a:moveTo>
                  <a:cubicBezTo>
                    <a:pt x="818" y="1635"/>
                    <a:pt x="818" y="1635"/>
                    <a:pt x="818" y="1635"/>
                  </a:cubicBezTo>
                  <a:cubicBezTo>
                    <a:pt x="975" y="1635"/>
                    <a:pt x="1126" y="1590"/>
                    <a:pt x="1257" y="1507"/>
                  </a:cubicBezTo>
                  <a:cubicBezTo>
                    <a:pt x="1301" y="1550"/>
                    <a:pt x="1301" y="1550"/>
                    <a:pt x="1301" y="1550"/>
                  </a:cubicBezTo>
                  <a:cubicBezTo>
                    <a:pt x="1249" y="1602"/>
                    <a:pt x="1249" y="1602"/>
                    <a:pt x="1249" y="1602"/>
                  </a:cubicBezTo>
                  <a:cubicBezTo>
                    <a:pt x="1711" y="2064"/>
                    <a:pt x="1711" y="2064"/>
                    <a:pt x="1711" y="2064"/>
                  </a:cubicBezTo>
                  <a:cubicBezTo>
                    <a:pt x="1758" y="2112"/>
                    <a:pt x="1821" y="2138"/>
                    <a:pt x="1888" y="2138"/>
                  </a:cubicBezTo>
                  <a:cubicBezTo>
                    <a:pt x="1955" y="2138"/>
                    <a:pt x="2018" y="2112"/>
                    <a:pt x="2065" y="2064"/>
                  </a:cubicBezTo>
                  <a:cubicBezTo>
                    <a:pt x="2112" y="2017"/>
                    <a:pt x="2138" y="1954"/>
                    <a:pt x="2138" y="1888"/>
                  </a:cubicBezTo>
                  <a:cubicBezTo>
                    <a:pt x="2138" y="1821"/>
                    <a:pt x="2112" y="1758"/>
                    <a:pt x="2065" y="1711"/>
                  </a:cubicBezTo>
                  <a:cubicBezTo>
                    <a:pt x="1603" y="1248"/>
                    <a:pt x="1603" y="1248"/>
                    <a:pt x="1603" y="1248"/>
                  </a:cubicBezTo>
                  <a:cubicBezTo>
                    <a:pt x="1551" y="1300"/>
                    <a:pt x="1551" y="1300"/>
                    <a:pt x="1551" y="1300"/>
                  </a:cubicBezTo>
                  <a:cubicBezTo>
                    <a:pt x="1507" y="1257"/>
                    <a:pt x="1507" y="1257"/>
                    <a:pt x="1507" y="1257"/>
                  </a:cubicBezTo>
                  <a:cubicBezTo>
                    <a:pt x="1601" y="1110"/>
                    <a:pt x="1645" y="935"/>
                    <a:pt x="1633" y="760"/>
                  </a:cubicBezTo>
                  <a:cubicBezTo>
                    <a:pt x="1619" y="563"/>
                    <a:pt x="1535" y="379"/>
                    <a:pt x="1396" y="239"/>
                  </a:cubicBezTo>
                  <a:cubicBezTo>
                    <a:pt x="1241" y="85"/>
                    <a:pt x="1036" y="0"/>
                    <a:pt x="818" y="0"/>
                  </a:cubicBezTo>
                  <a:cubicBezTo>
                    <a:pt x="599" y="0"/>
                    <a:pt x="394" y="85"/>
                    <a:pt x="240" y="239"/>
                  </a:cubicBezTo>
                  <a:cubicBezTo>
                    <a:pt x="85" y="394"/>
                    <a:pt x="0" y="599"/>
                    <a:pt x="0" y="817"/>
                  </a:cubicBezTo>
                  <a:cubicBezTo>
                    <a:pt x="0" y="1036"/>
                    <a:pt x="85" y="1241"/>
                    <a:pt x="240" y="1395"/>
                  </a:cubicBezTo>
                  <a:cubicBezTo>
                    <a:pt x="394" y="1550"/>
                    <a:pt x="599" y="1635"/>
                    <a:pt x="818" y="1635"/>
                  </a:cubicBezTo>
                  <a:close/>
                  <a:moveTo>
                    <a:pt x="2009" y="1888"/>
                  </a:moveTo>
                  <a:cubicBezTo>
                    <a:pt x="2009" y="1920"/>
                    <a:pt x="1996" y="1950"/>
                    <a:pt x="1973" y="1973"/>
                  </a:cubicBezTo>
                  <a:cubicBezTo>
                    <a:pt x="1950" y="1996"/>
                    <a:pt x="1920" y="2008"/>
                    <a:pt x="1888" y="2008"/>
                  </a:cubicBezTo>
                  <a:cubicBezTo>
                    <a:pt x="1856" y="2008"/>
                    <a:pt x="1826" y="1996"/>
                    <a:pt x="1803" y="1973"/>
                  </a:cubicBezTo>
                  <a:cubicBezTo>
                    <a:pt x="1444" y="1614"/>
                    <a:pt x="1444" y="1614"/>
                    <a:pt x="1444" y="1614"/>
                  </a:cubicBezTo>
                  <a:cubicBezTo>
                    <a:pt x="1614" y="1444"/>
                    <a:pt x="1614" y="1444"/>
                    <a:pt x="1614" y="1444"/>
                  </a:cubicBezTo>
                  <a:cubicBezTo>
                    <a:pt x="1973" y="1802"/>
                    <a:pt x="1973" y="1802"/>
                    <a:pt x="1973" y="1802"/>
                  </a:cubicBezTo>
                  <a:cubicBezTo>
                    <a:pt x="1996" y="1825"/>
                    <a:pt x="2009" y="1855"/>
                    <a:pt x="2009" y="1888"/>
                  </a:cubicBezTo>
                  <a:close/>
                  <a:moveTo>
                    <a:pt x="1392" y="1459"/>
                  </a:moveTo>
                  <a:cubicBezTo>
                    <a:pt x="1361" y="1427"/>
                    <a:pt x="1361" y="1427"/>
                    <a:pt x="1361" y="1427"/>
                  </a:cubicBezTo>
                  <a:cubicBezTo>
                    <a:pt x="1361" y="1427"/>
                    <a:pt x="1362" y="1427"/>
                    <a:pt x="1362" y="1427"/>
                  </a:cubicBezTo>
                  <a:cubicBezTo>
                    <a:pt x="1367" y="1422"/>
                    <a:pt x="1372" y="1418"/>
                    <a:pt x="1377" y="1413"/>
                  </a:cubicBezTo>
                  <a:cubicBezTo>
                    <a:pt x="1378" y="1412"/>
                    <a:pt x="1379" y="1411"/>
                    <a:pt x="1380" y="1410"/>
                  </a:cubicBezTo>
                  <a:cubicBezTo>
                    <a:pt x="1385" y="1405"/>
                    <a:pt x="1391" y="1400"/>
                    <a:pt x="1396" y="1395"/>
                  </a:cubicBezTo>
                  <a:cubicBezTo>
                    <a:pt x="1401" y="1390"/>
                    <a:pt x="1406" y="1385"/>
                    <a:pt x="1411" y="1380"/>
                  </a:cubicBezTo>
                  <a:cubicBezTo>
                    <a:pt x="1411" y="1379"/>
                    <a:pt x="1412" y="1378"/>
                    <a:pt x="1413" y="1377"/>
                  </a:cubicBezTo>
                  <a:cubicBezTo>
                    <a:pt x="1418" y="1372"/>
                    <a:pt x="1423" y="1366"/>
                    <a:pt x="1428" y="1361"/>
                  </a:cubicBezTo>
                  <a:cubicBezTo>
                    <a:pt x="1428" y="1361"/>
                    <a:pt x="1428" y="1361"/>
                    <a:pt x="1428" y="1361"/>
                  </a:cubicBezTo>
                  <a:cubicBezTo>
                    <a:pt x="1459" y="1392"/>
                    <a:pt x="1459" y="1392"/>
                    <a:pt x="1459" y="1392"/>
                  </a:cubicBezTo>
                  <a:lnTo>
                    <a:pt x="1392" y="1459"/>
                  </a:lnTo>
                  <a:close/>
                  <a:moveTo>
                    <a:pt x="331" y="331"/>
                  </a:moveTo>
                  <a:cubicBezTo>
                    <a:pt x="461" y="201"/>
                    <a:pt x="634" y="129"/>
                    <a:pt x="818" y="129"/>
                  </a:cubicBezTo>
                  <a:cubicBezTo>
                    <a:pt x="1001" y="129"/>
                    <a:pt x="1174" y="201"/>
                    <a:pt x="1304" y="331"/>
                  </a:cubicBezTo>
                  <a:cubicBezTo>
                    <a:pt x="1421" y="448"/>
                    <a:pt x="1492" y="604"/>
                    <a:pt x="1504" y="769"/>
                  </a:cubicBezTo>
                  <a:cubicBezTo>
                    <a:pt x="1515" y="932"/>
                    <a:pt x="1468" y="1095"/>
                    <a:pt x="1371" y="1226"/>
                  </a:cubicBezTo>
                  <a:cubicBezTo>
                    <a:pt x="1371" y="1226"/>
                    <a:pt x="1371" y="1226"/>
                    <a:pt x="1371" y="1226"/>
                  </a:cubicBezTo>
                  <a:cubicBezTo>
                    <a:pt x="1351" y="1253"/>
                    <a:pt x="1328" y="1279"/>
                    <a:pt x="1304" y="1303"/>
                  </a:cubicBezTo>
                  <a:cubicBezTo>
                    <a:pt x="1296" y="1311"/>
                    <a:pt x="1288" y="1319"/>
                    <a:pt x="1280" y="1326"/>
                  </a:cubicBezTo>
                  <a:cubicBezTo>
                    <a:pt x="1263" y="1342"/>
                    <a:pt x="1245" y="1357"/>
                    <a:pt x="1226" y="1370"/>
                  </a:cubicBezTo>
                  <a:cubicBezTo>
                    <a:pt x="1107" y="1458"/>
                    <a:pt x="966" y="1505"/>
                    <a:pt x="818" y="1505"/>
                  </a:cubicBezTo>
                  <a:cubicBezTo>
                    <a:pt x="634" y="1505"/>
                    <a:pt x="461" y="1433"/>
                    <a:pt x="331" y="1303"/>
                  </a:cubicBezTo>
                  <a:cubicBezTo>
                    <a:pt x="63" y="1035"/>
                    <a:pt x="63" y="599"/>
                    <a:pt x="331" y="33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sp>
          <p:nvSpPr>
            <p:cNvPr id="29" name="Freeform 24"/>
            <p:cNvSpPr>
              <a:spLocks noEditPoints="1"/>
            </p:cNvSpPr>
            <p:nvPr/>
          </p:nvSpPr>
          <p:spPr bwMode="auto">
            <a:xfrm>
              <a:off x="788988" y="976313"/>
              <a:ext cx="4578350" cy="4176713"/>
            </a:xfrm>
            <a:custGeom>
              <a:avLst/>
              <a:gdLst>
                <a:gd name="T0" fmla="*/ 577 w 1219"/>
                <a:gd name="T1" fmla="*/ 1111 h 1112"/>
                <a:gd name="T2" fmla="*/ 577 w 1219"/>
                <a:gd name="T3" fmla="*/ 1112 h 1112"/>
                <a:gd name="T4" fmla="*/ 610 w 1219"/>
                <a:gd name="T5" fmla="*/ 1112 h 1112"/>
                <a:gd name="T6" fmla="*/ 940 w 1219"/>
                <a:gd name="T7" fmla="*/ 1003 h 1112"/>
                <a:gd name="T8" fmla="*/ 1002 w 1219"/>
                <a:gd name="T9" fmla="*/ 949 h 1112"/>
                <a:gd name="T10" fmla="*/ 1057 w 1219"/>
                <a:gd name="T11" fmla="*/ 886 h 1112"/>
                <a:gd name="T12" fmla="*/ 1003 w 1219"/>
                <a:gd name="T13" fmla="*/ 163 h 1112"/>
                <a:gd name="T14" fmla="*/ 610 w 1219"/>
                <a:gd name="T15" fmla="*/ 0 h 1112"/>
                <a:gd name="T16" fmla="*/ 217 w 1219"/>
                <a:gd name="T17" fmla="*/ 163 h 1112"/>
                <a:gd name="T18" fmla="*/ 217 w 1219"/>
                <a:gd name="T19" fmla="*/ 949 h 1112"/>
                <a:gd name="T20" fmla="*/ 577 w 1219"/>
                <a:gd name="T21" fmla="*/ 1111 h 1112"/>
                <a:gd name="T22" fmla="*/ 262 w 1219"/>
                <a:gd name="T23" fmla="*/ 209 h 1112"/>
                <a:gd name="T24" fmla="*/ 610 w 1219"/>
                <a:gd name="T25" fmla="*/ 65 h 1112"/>
                <a:gd name="T26" fmla="*/ 957 w 1219"/>
                <a:gd name="T27" fmla="*/ 209 h 1112"/>
                <a:gd name="T28" fmla="*/ 1005 w 1219"/>
                <a:gd name="T29" fmla="*/ 848 h 1112"/>
                <a:gd name="T30" fmla="*/ 957 w 1219"/>
                <a:gd name="T31" fmla="*/ 903 h 1112"/>
                <a:gd name="T32" fmla="*/ 901 w 1219"/>
                <a:gd name="T33" fmla="*/ 951 h 1112"/>
                <a:gd name="T34" fmla="*/ 612 w 1219"/>
                <a:gd name="T35" fmla="*/ 1047 h 1112"/>
                <a:gd name="T36" fmla="*/ 610 w 1219"/>
                <a:gd name="T37" fmla="*/ 1047 h 1112"/>
                <a:gd name="T38" fmla="*/ 262 w 1219"/>
                <a:gd name="T39" fmla="*/ 903 h 1112"/>
                <a:gd name="T40" fmla="*/ 262 w 1219"/>
                <a:gd name="T41" fmla="*/ 209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9" h="1112">
                  <a:moveTo>
                    <a:pt x="577" y="1111"/>
                  </a:moveTo>
                  <a:cubicBezTo>
                    <a:pt x="577" y="1112"/>
                    <a:pt x="577" y="1112"/>
                    <a:pt x="577" y="1112"/>
                  </a:cubicBezTo>
                  <a:cubicBezTo>
                    <a:pt x="610" y="1112"/>
                    <a:pt x="610" y="1112"/>
                    <a:pt x="610" y="1112"/>
                  </a:cubicBezTo>
                  <a:cubicBezTo>
                    <a:pt x="730" y="1112"/>
                    <a:pt x="844" y="1074"/>
                    <a:pt x="940" y="1003"/>
                  </a:cubicBezTo>
                  <a:cubicBezTo>
                    <a:pt x="962" y="987"/>
                    <a:pt x="983" y="969"/>
                    <a:pt x="1002" y="949"/>
                  </a:cubicBezTo>
                  <a:cubicBezTo>
                    <a:pt x="1022" y="930"/>
                    <a:pt x="1040" y="908"/>
                    <a:pt x="1057" y="886"/>
                  </a:cubicBezTo>
                  <a:cubicBezTo>
                    <a:pt x="1219" y="667"/>
                    <a:pt x="1196" y="356"/>
                    <a:pt x="1003" y="163"/>
                  </a:cubicBezTo>
                  <a:cubicBezTo>
                    <a:pt x="898" y="58"/>
                    <a:pt x="758" y="0"/>
                    <a:pt x="610" y="0"/>
                  </a:cubicBezTo>
                  <a:cubicBezTo>
                    <a:pt x="461" y="0"/>
                    <a:pt x="322" y="58"/>
                    <a:pt x="217" y="163"/>
                  </a:cubicBezTo>
                  <a:cubicBezTo>
                    <a:pt x="0" y="380"/>
                    <a:pt x="0" y="732"/>
                    <a:pt x="217" y="949"/>
                  </a:cubicBezTo>
                  <a:cubicBezTo>
                    <a:pt x="314" y="1046"/>
                    <a:pt x="441" y="1103"/>
                    <a:pt x="577" y="1111"/>
                  </a:cubicBezTo>
                  <a:close/>
                  <a:moveTo>
                    <a:pt x="262" y="209"/>
                  </a:moveTo>
                  <a:cubicBezTo>
                    <a:pt x="355" y="116"/>
                    <a:pt x="478" y="65"/>
                    <a:pt x="610" y="65"/>
                  </a:cubicBezTo>
                  <a:cubicBezTo>
                    <a:pt x="741" y="65"/>
                    <a:pt x="864" y="116"/>
                    <a:pt x="957" y="209"/>
                  </a:cubicBezTo>
                  <a:cubicBezTo>
                    <a:pt x="1127" y="380"/>
                    <a:pt x="1148" y="654"/>
                    <a:pt x="1005" y="848"/>
                  </a:cubicBezTo>
                  <a:cubicBezTo>
                    <a:pt x="990" y="867"/>
                    <a:pt x="974" y="886"/>
                    <a:pt x="957" y="903"/>
                  </a:cubicBezTo>
                  <a:cubicBezTo>
                    <a:pt x="939" y="921"/>
                    <a:pt x="921" y="937"/>
                    <a:pt x="901" y="951"/>
                  </a:cubicBezTo>
                  <a:cubicBezTo>
                    <a:pt x="817" y="1013"/>
                    <a:pt x="717" y="1046"/>
                    <a:pt x="612" y="1047"/>
                  </a:cubicBezTo>
                  <a:cubicBezTo>
                    <a:pt x="610" y="1047"/>
                    <a:pt x="610" y="1047"/>
                    <a:pt x="610" y="1047"/>
                  </a:cubicBezTo>
                  <a:cubicBezTo>
                    <a:pt x="478" y="1047"/>
                    <a:pt x="355" y="996"/>
                    <a:pt x="262" y="903"/>
                  </a:cubicBezTo>
                  <a:cubicBezTo>
                    <a:pt x="71" y="712"/>
                    <a:pt x="71" y="400"/>
                    <a:pt x="262" y="20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grpSp>
      <p:sp>
        <p:nvSpPr>
          <p:cNvPr id="30" name="Freeform 8"/>
          <p:cNvSpPr>
            <a:spLocks noEditPoints="1"/>
          </p:cNvSpPr>
          <p:nvPr/>
        </p:nvSpPr>
        <p:spPr bwMode="auto">
          <a:xfrm>
            <a:off x="6366778" y="3379972"/>
            <a:ext cx="358163" cy="31412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solidFill>
            <a:schemeClr val="accent1"/>
          </a:solidFill>
          <a:ln>
            <a:noFill/>
          </a:ln>
        </p:spPr>
        <p:txBody>
          <a:bodyPr vert="horz" wrap="square" lIns="109728" tIns="54864" rIns="109728" bIns="54864" numCol="1" anchor="t" anchorCtr="0" compatLnSpc="1"/>
          <a:lstStyle/>
          <a:p>
            <a:endParaRPr lang="id-ID" sz="2160">
              <a:cs typeface="+mn-ea"/>
              <a:sym typeface="+mn-lt"/>
            </a:endParaRPr>
          </a:p>
        </p:txBody>
      </p:sp>
      <p:grpSp>
        <p:nvGrpSpPr>
          <p:cNvPr id="22" name="Группа 30"/>
          <p:cNvGrpSpPr/>
          <p:nvPr/>
        </p:nvGrpSpPr>
        <p:grpSpPr>
          <a:xfrm>
            <a:off x="6353322" y="2105272"/>
            <a:ext cx="372007" cy="324091"/>
            <a:chOff x="4400550" y="1949450"/>
            <a:chExt cx="3389313" cy="2952750"/>
          </a:xfrm>
          <a:solidFill>
            <a:schemeClr val="accent1"/>
          </a:solidFill>
        </p:grpSpPr>
        <p:sp>
          <p:nvSpPr>
            <p:cNvPr id="32" name="Freeform 449"/>
            <p:cNvSpPr/>
            <p:nvPr/>
          </p:nvSpPr>
          <p:spPr bwMode="auto">
            <a:xfrm>
              <a:off x="4400550" y="1949450"/>
              <a:ext cx="2254250" cy="866775"/>
            </a:xfrm>
            <a:custGeom>
              <a:avLst/>
              <a:gdLst>
                <a:gd name="T0" fmla="*/ 1531 w 2840"/>
                <a:gd name="T1" fmla="*/ 1 h 1091"/>
                <a:gd name="T2" fmla="*/ 1745 w 2840"/>
                <a:gd name="T3" fmla="*/ 14 h 1091"/>
                <a:gd name="T4" fmla="*/ 1948 w 2840"/>
                <a:gd name="T5" fmla="*/ 39 h 1091"/>
                <a:gd name="T6" fmla="*/ 2136 w 2840"/>
                <a:gd name="T7" fmla="*/ 74 h 1091"/>
                <a:gd name="T8" fmla="*/ 2308 w 2840"/>
                <a:gd name="T9" fmla="*/ 119 h 1091"/>
                <a:gd name="T10" fmla="*/ 2460 w 2840"/>
                <a:gd name="T11" fmla="*/ 173 h 1091"/>
                <a:gd name="T12" fmla="*/ 2590 w 2840"/>
                <a:gd name="T13" fmla="*/ 235 h 1091"/>
                <a:gd name="T14" fmla="*/ 2695 w 2840"/>
                <a:gd name="T15" fmla="*/ 305 h 1091"/>
                <a:gd name="T16" fmla="*/ 2774 w 2840"/>
                <a:gd name="T17" fmla="*/ 380 h 1091"/>
                <a:gd name="T18" fmla="*/ 2823 w 2840"/>
                <a:gd name="T19" fmla="*/ 461 h 1091"/>
                <a:gd name="T20" fmla="*/ 2840 w 2840"/>
                <a:gd name="T21" fmla="*/ 545 h 1091"/>
                <a:gd name="T22" fmla="*/ 2823 w 2840"/>
                <a:gd name="T23" fmla="*/ 629 h 1091"/>
                <a:gd name="T24" fmla="*/ 2774 w 2840"/>
                <a:gd name="T25" fmla="*/ 711 h 1091"/>
                <a:gd name="T26" fmla="*/ 2695 w 2840"/>
                <a:gd name="T27" fmla="*/ 786 h 1091"/>
                <a:gd name="T28" fmla="*/ 2590 w 2840"/>
                <a:gd name="T29" fmla="*/ 854 h 1091"/>
                <a:gd name="T30" fmla="*/ 2460 w 2840"/>
                <a:gd name="T31" fmla="*/ 916 h 1091"/>
                <a:gd name="T32" fmla="*/ 2308 w 2840"/>
                <a:gd name="T33" fmla="*/ 971 h 1091"/>
                <a:gd name="T34" fmla="*/ 2136 w 2840"/>
                <a:gd name="T35" fmla="*/ 1016 h 1091"/>
                <a:gd name="T36" fmla="*/ 1948 w 2840"/>
                <a:gd name="T37" fmla="*/ 1052 h 1091"/>
                <a:gd name="T38" fmla="*/ 1745 w 2840"/>
                <a:gd name="T39" fmla="*/ 1077 h 1091"/>
                <a:gd name="T40" fmla="*/ 1531 w 2840"/>
                <a:gd name="T41" fmla="*/ 1089 h 1091"/>
                <a:gd name="T42" fmla="*/ 1309 w 2840"/>
                <a:gd name="T43" fmla="*/ 1089 h 1091"/>
                <a:gd name="T44" fmla="*/ 1094 w 2840"/>
                <a:gd name="T45" fmla="*/ 1077 h 1091"/>
                <a:gd name="T46" fmla="*/ 892 w 2840"/>
                <a:gd name="T47" fmla="*/ 1052 h 1091"/>
                <a:gd name="T48" fmla="*/ 703 w 2840"/>
                <a:gd name="T49" fmla="*/ 1016 h 1091"/>
                <a:gd name="T50" fmla="*/ 532 w 2840"/>
                <a:gd name="T51" fmla="*/ 971 h 1091"/>
                <a:gd name="T52" fmla="*/ 379 w 2840"/>
                <a:gd name="T53" fmla="*/ 916 h 1091"/>
                <a:gd name="T54" fmla="*/ 250 w 2840"/>
                <a:gd name="T55" fmla="*/ 854 h 1091"/>
                <a:gd name="T56" fmla="*/ 144 w 2840"/>
                <a:gd name="T57" fmla="*/ 786 h 1091"/>
                <a:gd name="T58" fmla="*/ 66 w 2840"/>
                <a:gd name="T59" fmla="*/ 711 h 1091"/>
                <a:gd name="T60" fmla="*/ 17 w 2840"/>
                <a:gd name="T61" fmla="*/ 629 h 1091"/>
                <a:gd name="T62" fmla="*/ 0 w 2840"/>
                <a:gd name="T63" fmla="*/ 545 h 1091"/>
                <a:gd name="T64" fmla="*/ 17 w 2840"/>
                <a:gd name="T65" fmla="*/ 461 h 1091"/>
                <a:gd name="T66" fmla="*/ 66 w 2840"/>
                <a:gd name="T67" fmla="*/ 380 h 1091"/>
                <a:gd name="T68" fmla="*/ 144 w 2840"/>
                <a:gd name="T69" fmla="*/ 305 h 1091"/>
                <a:gd name="T70" fmla="*/ 250 w 2840"/>
                <a:gd name="T71" fmla="*/ 235 h 1091"/>
                <a:gd name="T72" fmla="*/ 379 w 2840"/>
                <a:gd name="T73" fmla="*/ 173 h 1091"/>
                <a:gd name="T74" fmla="*/ 532 w 2840"/>
                <a:gd name="T75" fmla="*/ 119 h 1091"/>
                <a:gd name="T76" fmla="*/ 703 w 2840"/>
                <a:gd name="T77" fmla="*/ 74 h 1091"/>
                <a:gd name="T78" fmla="*/ 892 w 2840"/>
                <a:gd name="T79" fmla="*/ 39 h 1091"/>
                <a:gd name="T80" fmla="*/ 1094 w 2840"/>
                <a:gd name="T81" fmla="*/ 14 h 1091"/>
                <a:gd name="T82" fmla="*/ 1309 w 2840"/>
                <a:gd name="T83" fmla="*/ 1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40" h="1091">
                  <a:moveTo>
                    <a:pt x="1420" y="0"/>
                  </a:moveTo>
                  <a:lnTo>
                    <a:pt x="1531" y="1"/>
                  </a:lnTo>
                  <a:lnTo>
                    <a:pt x="1639" y="6"/>
                  </a:lnTo>
                  <a:lnTo>
                    <a:pt x="1745" y="14"/>
                  </a:lnTo>
                  <a:lnTo>
                    <a:pt x="1849" y="24"/>
                  </a:lnTo>
                  <a:lnTo>
                    <a:pt x="1948" y="39"/>
                  </a:lnTo>
                  <a:lnTo>
                    <a:pt x="2044" y="55"/>
                  </a:lnTo>
                  <a:lnTo>
                    <a:pt x="2136" y="74"/>
                  </a:lnTo>
                  <a:lnTo>
                    <a:pt x="2224" y="96"/>
                  </a:lnTo>
                  <a:lnTo>
                    <a:pt x="2308" y="119"/>
                  </a:lnTo>
                  <a:lnTo>
                    <a:pt x="2386" y="146"/>
                  </a:lnTo>
                  <a:lnTo>
                    <a:pt x="2460" y="173"/>
                  </a:lnTo>
                  <a:lnTo>
                    <a:pt x="2528" y="204"/>
                  </a:lnTo>
                  <a:lnTo>
                    <a:pt x="2590" y="235"/>
                  </a:lnTo>
                  <a:lnTo>
                    <a:pt x="2646" y="270"/>
                  </a:lnTo>
                  <a:lnTo>
                    <a:pt x="2695" y="305"/>
                  </a:lnTo>
                  <a:lnTo>
                    <a:pt x="2738" y="342"/>
                  </a:lnTo>
                  <a:lnTo>
                    <a:pt x="2774" y="380"/>
                  </a:lnTo>
                  <a:lnTo>
                    <a:pt x="2803" y="421"/>
                  </a:lnTo>
                  <a:lnTo>
                    <a:pt x="2823" y="461"/>
                  </a:lnTo>
                  <a:lnTo>
                    <a:pt x="2835" y="502"/>
                  </a:lnTo>
                  <a:lnTo>
                    <a:pt x="2840" y="545"/>
                  </a:lnTo>
                  <a:lnTo>
                    <a:pt x="2835" y="588"/>
                  </a:lnTo>
                  <a:lnTo>
                    <a:pt x="2823" y="629"/>
                  </a:lnTo>
                  <a:lnTo>
                    <a:pt x="2803" y="670"/>
                  </a:lnTo>
                  <a:lnTo>
                    <a:pt x="2774" y="711"/>
                  </a:lnTo>
                  <a:lnTo>
                    <a:pt x="2738" y="748"/>
                  </a:lnTo>
                  <a:lnTo>
                    <a:pt x="2695" y="786"/>
                  </a:lnTo>
                  <a:lnTo>
                    <a:pt x="2646" y="821"/>
                  </a:lnTo>
                  <a:lnTo>
                    <a:pt x="2590" y="854"/>
                  </a:lnTo>
                  <a:lnTo>
                    <a:pt x="2528" y="887"/>
                  </a:lnTo>
                  <a:lnTo>
                    <a:pt x="2460" y="916"/>
                  </a:lnTo>
                  <a:lnTo>
                    <a:pt x="2386" y="945"/>
                  </a:lnTo>
                  <a:lnTo>
                    <a:pt x="2308" y="971"/>
                  </a:lnTo>
                  <a:lnTo>
                    <a:pt x="2224" y="995"/>
                  </a:lnTo>
                  <a:lnTo>
                    <a:pt x="2136" y="1016"/>
                  </a:lnTo>
                  <a:lnTo>
                    <a:pt x="2044" y="1035"/>
                  </a:lnTo>
                  <a:lnTo>
                    <a:pt x="1948" y="1052"/>
                  </a:lnTo>
                  <a:lnTo>
                    <a:pt x="1849" y="1065"/>
                  </a:lnTo>
                  <a:lnTo>
                    <a:pt x="1745" y="1077"/>
                  </a:lnTo>
                  <a:lnTo>
                    <a:pt x="1639" y="1085"/>
                  </a:lnTo>
                  <a:lnTo>
                    <a:pt x="1531" y="1089"/>
                  </a:lnTo>
                  <a:lnTo>
                    <a:pt x="1420" y="1091"/>
                  </a:lnTo>
                  <a:lnTo>
                    <a:pt x="1309" y="1089"/>
                  </a:lnTo>
                  <a:lnTo>
                    <a:pt x="1200" y="1085"/>
                  </a:lnTo>
                  <a:lnTo>
                    <a:pt x="1094" y="1077"/>
                  </a:lnTo>
                  <a:lnTo>
                    <a:pt x="992" y="1065"/>
                  </a:lnTo>
                  <a:lnTo>
                    <a:pt x="892" y="1052"/>
                  </a:lnTo>
                  <a:lnTo>
                    <a:pt x="795" y="1035"/>
                  </a:lnTo>
                  <a:lnTo>
                    <a:pt x="703" y="1016"/>
                  </a:lnTo>
                  <a:lnTo>
                    <a:pt x="615" y="995"/>
                  </a:lnTo>
                  <a:lnTo>
                    <a:pt x="532" y="971"/>
                  </a:lnTo>
                  <a:lnTo>
                    <a:pt x="453" y="945"/>
                  </a:lnTo>
                  <a:lnTo>
                    <a:pt x="379" y="916"/>
                  </a:lnTo>
                  <a:lnTo>
                    <a:pt x="312" y="887"/>
                  </a:lnTo>
                  <a:lnTo>
                    <a:pt x="250" y="854"/>
                  </a:lnTo>
                  <a:lnTo>
                    <a:pt x="194" y="821"/>
                  </a:lnTo>
                  <a:lnTo>
                    <a:pt x="144" y="786"/>
                  </a:lnTo>
                  <a:lnTo>
                    <a:pt x="101" y="748"/>
                  </a:lnTo>
                  <a:lnTo>
                    <a:pt x="66" y="711"/>
                  </a:lnTo>
                  <a:lnTo>
                    <a:pt x="38" y="670"/>
                  </a:lnTo>
                  <a:lnTo>
                    <a:pt x="17" y="629"/>
                  </a:lnTo>
                  <a:lnTo>
                    <a:pt x="4" y="588"/>
                  </a:lnTo>
                  <a:lnTo>
                    <a:pt x="0" y="545"/>
                  </a:lnTo>
                  <a:lnTo>
                    <a:pt x="4" y="502"/>
                  </a:lnTo>
                  <a:lnTo>
                    <a:pt x="17" y="461"/>
                  </a:lnTo>
                  <a:lnTo>
                    <a:pt x="38" y="421"/>
                  </a:lnTo>
                  <a:lnTo>
                    <a:pt x="66" y="380"/>
                  </a:lnTo>
                  <a:lnTo>
                    <a:pt x="101" y="342"/>
                  </a:lnTo>
                  <a:lnTo>
                    <a:pt x="144" y="305"/>
                  </a:lnTo>
                  <a:lnTo>
                    <a:pt x="194" y="270"/>
                  </a:lnTo>
                  <a:lnTo>
                    <a:pt x="250" y="235"/>
                  </a:lnTo>
                  <a:lnTo>
                    <a:pt x="312" y="204"/>
                  </a:lnTo>
                  <a:lnTo>
                    <a:pt x="379" y="173"/>
                  </a:lnTo>
                  <a:lnTo>
                    <a:pt x="453" y="146"/>
                  </a:lnTo>
                  <a:lnTo>
                    <a:pt x="532" y="119"/>
                  </a:lnTo>
                  <a:lnTo>
                    <a:pt x="615" y="96"/>
                  </a:lnTo>
                  <a:lnTo>
                    <a:pt x="703" y="74"/>
                  </a:lnTo>
                  <a:lnTo>
                    <a:pt x="795" y="55"/>
                  </a:lnTo>
                  <a:lnTo>
                    <a:pt x="892" y="39"/>
                  </a:lnTo>
                  <a:lnTo>
                    <a:pt x="992" y="24"/>
                  </a:lnTo>
                  <a:lnTo>
                    <a:pt x="1094" y="14"/>
                  </a:lnTo>
                  <a:lnTo>
                    <a:pt x="1200" y="6"/>
                  </a:lnTo>
                  <a:lnTo>
                    <a:pt x="1309" y="1"/>
                  </a:lnTo>
                  <a:lnTo>
                    <a:pt x="142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3" name="Freeform 450"/>
            <p:cNvSpPr/>
            <p:nvPr/>
          </p:nvSpPr>
          <p:spPr bwMode="auto">
            <a:xfrm>
              <a:off x="4400550" y="2689225"/>
              <a:ext cx="2254250" cy="554038"/>
            </a:xfrm>
            <a:custGeom>
              <a:avLst/>
              <a:gdLst>
                <a:gd name="T0" fmla="*/ 78 w 2840"/>
                <a:gd name="T1" fmla="*/ 4 h 699"/>
                <a:gd name="T2" fmla="*/ 179 w 2840"/>
                <a:gd name="T3" fmla="*/ 70 h 699"/>
                <a:gd name="T4" fmla="*/ 296 w 2840"/>
                <a:gd name="T5" fmla="*/ 127 h 699"/>
                <a:gd name="T6" fmla="*/ 463 w 2840"/>
                <a:gd name="T7" fmla="*/ 190 h 699"/>
                <a:gd name="T8" fmla="*/ 677 w 2840"/>
                <a:gd name="T9" fmla="*/ 247 h 699"/>
                <a:gd name="T10" fmla="*/ 911 w 2840"/>
                <a:gd name="T11" fmla="*/ 290 h 699"/>
                <a:gd name="T12" fmla="*/ 1160 w 2840"/>
                <a:gd name="T13" fmla="*/ 316 h 699"/>
                <a:gd name="T14" fmla="*/ 1420 w 2840"/>
                <a:gd name="T15" fmla="*/ 325 h 699"/>
                <a:gd name="T16" fmla="*/ 1680 w 2840"/>
                <a:gd name="T17" fmla="*/ 316 h 699"/>
                <a:gd name="T18" fmla="*/ 1929 w 2840"/>
                <a:gd name="T19" fmla="*/ 290 h 699"/>
                <a:gd name="T20" fmla="*/ 2163 w 2840"/>
                <a:gd name="T21" fmla="*/ 247 h 699"/>
                <a:gd name="T22" fmla="*/ 2377 w 2840"/>
                <a:gd name="T23" fmla="*/ 190 h 699"/>
                <a:gd name="T24" fmla="*/ 2531 w 2840"/>
                <a:gd name="T25" fmla="*/ 133 h 699"/>
                <a:gd name="T26" fmla="*/ 2628 w 2840"/>
                <a:gd name="T27" fmla="*/ 89 h 699"/>
                <a:gd name="T28" fmla="*/ 2709 w 2840"/>
                <a:gd name="T29" fmla="*/ 41 h 699"/>
                <a:gd name="T30" fmla="*/ 2761 w 2840"/>
                <a:gd name="T31" fmla="*/ 6 h 699"/>
                <a:gd name="T32" fmla="*/ 2779 w 2840"/>
                <a:gd name="T33" fmla="*/ 5 h 699"/>
                <a:gd name="T34" fmla="*/ 2791 w 2840"/>
                <a:gd name="T35" fmla="*/ 12 h 699"/>
                <a:gd name="T36" fmla="*/ 2814 w 2840"/>
                <a:gd name="T37" fmla="*/ 49 h 699"/>
                <a:gd name="T38" fmla="*/ 2836 w 2840"/>
                <a:gd name="T39" fmla="*/ 118 h 699"/>
                <a:gd name="T40" fmla="*/ 2835 w 2840"/>
                <a:gd name="T41" fmla="*/ 195 h 699"/>
                <a:gd name="T42" fmla="*/ 2803 w 2840"/>
                <a:gd name="T43" fmla="*/ 278 h 699"/>
                <a:gd name="T44" fmla="*/ 2738 w 2840"/>
                <a:gd name="T45" fmla="*/ 356 h 699"/>
                <a:gd name="T46" fmla="*/ 2646 w 2840"/>
                <a:gd name="T47" fmla="*/ 428 h 699"/>
                <a:gd name="T48" fmla="*/ 2528 w 2840"/>
                <a:gd name="T49" fmla="*/ 494 h 699"/>
                <a:gd name="T50" fmla="*/ 2386 w 2840"/>
                <a:gd name="T51" fmla="*/ 553 h 699"/>
                <a:gd name="T52" fmla="*/ 2224 w 2840"/>
                <a:gd name="T53" fmla="*/ 602 h 699"/>
                <a:gd name="T54" fmla="*/ 2044 w 2840"/>
                <a:gd name="T55" fmla="*/ 643 h 699"/>
                <a:gd name="T56" fmla="*/ 1849 w 2840"/>
                <a:gd name="T57" fmla="*/ 673 h 699"/>
                <a:gd name="T58" fmla="*/ 1639 w 2840"/>
                <a:gd name="T59" fmla="*/ 692 h 699"/>
                <a:gd name="T60" fmla="*/ 1420 w 2840"/>
                <a:gd name="T61" fmla="*/ 699 h 699"/>
                <a:gd name="T62" fmla="*/ 1200 w 2840"/>
                <a:gd name="T63" fmla="*/ 692 h 699"/>
                <a:gd name="T64" fmla="*/ 992 w 2840"/>
                <a:gd name="T65" fmla="*/ 673 h 699"/>
                <a:gd name="T66" fmla="*/ 795 w 2840"/>
                <a:gd name="T67" fmla="*/ 643 h 699"/>
                <a:gd name="T68" fmla="*/ 615 w 2840"/>
                <a:gd name="T69" fmla="*/ 602 h 699"/>
                <a:gd name="T70" fmla="*/ 453 w 2840"/>
                <a:gd name="T71" fmla="*/ 553 h 699"/>
                <a:gd name="T72" fmla="*/ 312 w 2840"/>
                <a:gd name="T73" fmla="*/ 494 h 699"/>
                <a:gd name="T74" fmla="*/ 194 w 2840"/>
                <a:gd name="T75" fmla="*/ 428 h 699"/>
                <a:gd name="T76" fmla="*/ 101 w 2840"/>
                <a:gd name="T77" fmla="*/ 356 h 699"/>
                <a:gd name="T78" fmla="*/ 38 w 2840"/>
                <a:gd name="T79" fmla="*/ 278 h 699"/>
                <a:gd name="T80" fmla="*/ 4 w 2840"/>
                <a:gd name="T81" fmla="*/ 195 h 699"/>
                <a:gd name="T82" fmla="*/ 3 w 2840"/>
                <a:gd name="T83" fmla="*/ 118 h 699"/>
                <a:gd name="T84" fmla="*/ 25 w 2840"/>
                <a:gd name="T85" fmla="*/ 50 h 699"/>
                <a:gd name="T86" fmla="*/ 48 w 2840"/>
                <a:gd name="T87" fmla="*/ 12 h 699"/>
                <a:gd name="T88" fmla="*/ 61 w 2840"/>
                <a:gd name="T89" fmla="*/ 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40" h="699">
                  <a:moveTo>
                    <a:pt x="69" y="0"/>
                  </a:moveTo>
                  <a:lnTo>
                    <a:pt x="78" y="4"/>
                  </a:lnTo>
                  <a:lnTo>
                    <a:pt x="127" y="39"/>
                  </a:lnTo>
                  <a:lnTo>
                    <a:pt x="179" y="70"/>
                  </a:lnTo>
                  <a:lnTo>
                    <a:pt x="234" y="100"/>
                  </a:lnTo>
                  <a:lnTo>
                    <a:pt x="296" y="127"/>
                  </a:lnTo>
                  <a:lnTo>
                    <a:pt x="365" y="155"/>
                  </a:lnTo>
                  <a:lnTo>
                    <a:pt x="463" y="190"/>
                  </a:lnTo>
                  <a:lnTo>
                    <a:pt x="567" y="220"/>
                  </a:lnTo>
                  <a:lnTo>
                    <a:pt x="677" y="247"/>
                  </a:lnTo>
                  <a:lnTo>
                    <a:pt x="792" y="270"/>
                  </a:lnTo>
                  <a:lnTo>
                    <a:pt x="911" y="290"/>
                  </a:lnTo>
                  <a:lnTo>
                    <a:pt x="1033" y="304"/>
                  </a:lnTo>
                  <a:lnTo>
                    <a:pt x="1160" y="316"/>
                  </a:lnTo>
                  <a:lnTo>
                    <a:pt x="1289" y="322"/>
                  </a:lnTo>
                  <a:lnTo>
                    <a:pt x="1420" y="325"/>
                  </a:lnTo>
                  <a:lnTo>
                    <a:pt x="1551" y="322"/>
                  </a:lnTo>
                  <a:lnTo>
                    <a:pt x="1680" y="316"/>
                  </a:lnTo>
                  <a:lnTo>
                    <a:pt x="1806" y="304"/>
                  </a:lnTo>
                  <a:lnTo>
                    <a:pt x="1929" y="290"/>
                  </a:lnTo>
                  <a:lnTo>
                    <a:pt x="2048" y="270"/>
                  </a:lnTo>
                  <a:lnTo>
                    <a:pt x="2163" y="247"/>
                  </a:lnTo>
                  <a:lnTo>
                    <a:pt x="2272" y="220"/>
                  </a:lnTo>
                  <a:lnTo>
                    <a:pt x="2377" y="190"/>
                  </a:lnTo>
                  <a:lnTo>
                    <a:pt x="2474" y="155"/>
                  </a:lnTo>
                  <a:lnTo>
                    <a:pt x="2531" y="133"/>
                  </a:lnTo>
                  <a:lnTo>
                    <a:pt x="2581" y="111"/>
                  </a:lnTo>
                  <a:lnTo>
                    <a:pt x="2628" y="89"/>
                  </a:lnTo>
                  <a:lnTo>
                    <a:pt x="2669" y="66"/>
                  </a:lnTo>
                  <a:lnTo>
                    <a:pt x="2709" y="41"/>
                  </a:lnTo>
                  <a:lnTo>
                    <a:pt x="2748" y="13"/>
                  </a:lnTo>
                  <a:lnTo>
                    <a:pt x="2761" y="6"/>
                  </a:lnTo>
                  <a:lnTo>
                    <a:pt x="2770" y="4"/>
                  </a:lnTo>
                  <a:lnTo>
                    <a:pt x="2779" y="5"/>
                  </a:lnTo>
                  <a:lnTo>
                    <a:pt x="2786" y="8"/>
                  </a:lnTo>
                  <a:lnTo>
                    <a:pt x="2791" y="12"/>
                  </a:lnTo>
                  <a:lnTo>
                    <a:pt x="2795" y="17"/>
                  </a:lnTo>
                  <a:lnTo>
                    <a:pt x="2814" y="49"/>
                  </a:lnTo>
                  <a:lnTo>
                    <a:pt x="2829" y="83"/>
                  </a:lnTo>
                  <a:lnTo>
                    <a:pt x="2836" y="118"/>
                  </a:lnTo>
                  <a:lnTo>
                    <a:pt x="2840" y="153"/>
                  </a:lnTo>
                  <a:lnTo>
                    <a:pt x="2835" y="195"/>
                  </a:lnTo>
                  <a:lnTo>
                    <a:pt x="2823" y="237"/>
                  </a:lnTo>
                  <a:lnTo>
                    <a:pt x="2803" y="278"/>
                  </a:lnTo>
                  <a:lnTo>
                    <a:pt x="2774" y="317"/>
                  </a:lnTo>
                  <a:lnTo>
                    <a:pt x="2738" y="356"/>
                  </a:lnTo>
                  <a:lnTo>
                    <a:pt x="2695" y="393"/>
                  </a:lnTo>
                  <a:lnTo>
                    <a:pt x="2646" y="428"/>
                  </a:lnTo>
                  <a:lnTo>
                    <a:pt x="2590" y="462"/>
                  </a:lnTo>
                  <a:lnTo>
                    <a:pt x="2528" y="494"/>
                  </a:lnTo>
                  <a:lnTo>
                    <a:pt x="2460" y="524"/>
                  </a:lnTo>
                  <a:lnTo>
                    <a:pt x="2386" y="553"/>
                  </a:lnTo>
                  <a:lnTo>
                    <a:pt x="2308" y="579"/>
                  </a:lnTo>
                  <a:lnTo>
                    <a:pt x="2224" y="602"/>
                  </a:lnTo>
                  <a:lnTo>
                    <a:pt x="2136" y="624"/>
                  </a:lnTo>
                  <a:lnTo>
                    <a:pt x="2044" y="643"/>
                  </a:lnTo>
                  <a:lnTo>
                    <a:pt x="1948" y="659"/>
                  </a:lnTo>
                  <a:lnTo>
                    <a:pt x="1849" y="673"/>
                  </a:lnTo>
                  <a:lnTo>
                    <a:pt x="1745" y="683"/>
                  </a:lnTo>
                  <a:lnTo>
                    <a:pt x="1639" y="692"/>
                  </a:lnTo>
                  <a:lnTo>
                    <a:pt x="1531" y="696"/>
                  </a:lnTo>
                  <a:lnTo>
                    <a:pt x="1420" y="699"/>
                  </a:lnTo>
                  <a:lnTo>
                    <a:pt x="1309" y="696"/>
                  </a:lnTo>
                  <a:lnTo>
                    <a:pt x="1200" y="692"/>
                  </a:lnTo>
                  <a:lnTo>
                    <a:pt x="1094" y="683"/>
                  </a:lnTo>
                  <a:lnTo>
                    <a:pt x="992" y="673"/>
                  </a:lnTo>
                  <a:lnTo>
                    <a:pt x="892" y="659"/>
                  </a:lnTo>
                  <a:lnTo>
                    <a:pt x="795" y="643"/>
                  </a:lnTo>
                  <a:lnTo>
                    <a:pt x="703" y="624"/>
                  </a:lnTo>
                  <a:lnTo>
                    <a:pt x="615" y="602"/>
                  </a:lnTo>
                  <a:lnTo>
                    <a:pt x="532" y="579"/>
                  </a:lnTo>
                  <a:lnTo>
                    <a:pt x="453" y="553"/>
                  </a:lnTo>
                  <a:lnTo>
                    <a:pt x="379" y="524"/>
                  </a:lnTo>
                  <a:lnTo>
                    <a:pt x="312" y="494"/>
                  </a:lnTo>
                  <a:lnTo>
                    <a:pt x="250" y="462"/>
                  </a:lnTo>
                  <a:lnTo>
                    <a:pt x="194" y="428"/>
                  </a:lnTo>
                  <a:lnTo>
                    <a:pt x="144" y="393"/>
                  </a:lnTo>
                  <a:lnTo>
                    <a:pt x="101" y="356"/>
                  </a:lnTo>
                  <a:lnTo>
                    <a:pt x="66" y="317"/>
                  </a:lnTo>
                  <a:lnTo>
                    <a:pt x="38" y="278"/>
                  </a:lnTo>
                  <a:lnTo>
                    <a:pt x="17" y="237"/>
                  </a:lnTo>
                  <a:lnTo>
                    <a:pt x="4" y="195"/>
                  </a:lnTo>
                  <a:lnTo>
                    <a:pt x="0" y="153"/>
                  </a:lnTo>
                  <a:lnTo>
                    <a:pt x="3" y="118"/>
                  </a:lnTo>
                  <a:lnTo>
                    <a:pt x="12" y="84"/>
                  </a:lnTo>
                  <a:lnTo>
                    <a:pt x="25" y="50"/>
                  </a:lnTo>
                  <a:lnTo>
                    <a:pt x="44" y="17"/>
                  </a:lnTo>
                  <a:lnTo>
                    <a:pt x="48" y="12"/>
                  </a:lnTo>
                  <a:lnTo>
                    <a:pt x="54" y="5"/>
                  </a:lnTo>
                  <a:lnTo>
                    <a:pt x="61" y="1"/>
                  </a:lnTo>
                  <a:lnTo>
                    <a:pt x="6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4" name="Freeform 451"/>
            <p:cNvSpPr/>
            <p:nvPr/>
          </p:nvSpPr>
          <p:spPr bwMode="auto">
            <a:xfrm>
              <a:off x="4400550" y="3983038"/>
              <a:ext cx="1557338" cy="546100"/>
            </a:xfrm>
            <a:custGeom>
              <a:avLst/>
              <a:gdLst>
                <a:gd name="T0" fmla="*/ 95 w 1963"/>
                <a:gd name="T1" fmla="*/ 5 h 687"/>
                <a:gd name="T2" fmla="*/ 162 w 1963"/>
                <a:gd name="T3" fmla="*/ 50 h 687"/>
                <a:gd name="T4" fmla="*/ 233 w 1963"/>
                <a:gd name="T5" fmla="*/ 89 h 687"/>
                <a:gd name="T6" fmla="*/ 316 w 1963"/>
                <a:gd name="T7" fmla="*/ 125 h 687"/>
                <a:gd name="T8" fmla="*/ 463 w 1963"/>
                <a:gd name="T9" fmla="*/ 178 h 687"/>
                <a:gd name="T10" fmla="*/ 677 w 1963"/>
                <a:gd name="T11" fmla="*/ 237 h 687"/>
                <a:gd name="T12" fmla="*/ 911 w 1963"/>
                <a:gd name="T13" fmla="*/ 279 h 687"/>
                <a:gd name="T14" fmla="*/ 1160 w 1963"/>
                <a:gd name="T15" fmla="*/ 304 h 687"/>
                <a:gd name="T16" fmla="*/ 1420 w 1963"/>
                <a:gd name="T17" fmla="*/ 313 h 687"/>
                <a:gd name="T18" fmla="*/ 1617 w 1963"/>
                <a:gd name="T19" fmla="*/ 309 h 687"/>
                <a:gd name="T20" fmla="*/ 1808 w 1963"/>
                <a:gd name="T21" fmla="*/ 296 h 687"/>
                <a:gd name="T22" fmla="*/ 1816 w 1963"/>
                <a:gd name="T23" fmla="*/ 296 h 687"/>
                <a:gd name="T24" fmla="*/ 1821 w 1963"/>
                <a:gd name="T25" fmla="*/ 300 h 687"/>
                <a:gd name="T26" fmla="*/ 1823 w 1963"/>
                <a:gd name="T27" fmla="*/ 305 h 687"/>
                <a:gd name="T28" fmla="*/ 1824 w 1963"/>
                <a:gd name="T29" fmla="*/ 309 h 687"/>
                <a:gd name="T30" fmla="*/ 1854 w 1963"/>
                <a:gd name="T31" fmla="*/ 426 h 687"/>
                <a:gd name="T32" fmla="*/ 1903 w 1963"/>
                <a:gd name="T33" fmla="*/ 538 h 687"/>
                <a:gd name="T34" fmla="*/ 1959 w 1963"/>
                <a:gd name="T35" fmla="*/ 637 h 687"/>
                <a:gd name="T36" fmla="*/ 1963 w 1963"/>
                <a:gd name="T37" fmla="*/ 647 h 687"/>
                <a:gd name="T38" fmla="*/ 1952 w 1963"/>
                <a:gd name="T39" fmla="*/ 657 h 687"/>
                <a:gd name="T40" fmla="*/ 1811 w 1963"/>
                <a:gd name="T41" fmla="*/ 673 h 687"/>
                <a:gd name="T42" fmla="*/ 1653 w 1963"/>
                <a:gd name="T43" fmla="*/ 682 h 687"/>
                <a:gd name="T44" fmla="*/ 1495 w 1963"/>
                <a:gd name="T45" fmla="*/ 687 h 687"/>
                <a:gd name="T46" fmla="*/ 1309 w 1963"/>
                <a:gd name="T47" fmla="*/ 686 h 687"/>
                <a:gd name="T48" fmla="*/ 1094 w 1963"/>
                <a:gd name="T49" fmla="*/ 673 h 687"/>
                <a:gd name="T50" fmla="*/ 892 w 1963"/>
                <a:gd name="T51" fmla="*/ 648 h 687"/>
                <a:gd name="T52" fmla="*/ 703 w 1963"/>
                <a:gd name="T53" fmla="*/ 613 h 687"/>
                <a:gd name="T54" fmla="*/ 532 w 1963"/>
                <a:gd name="T55" fmla="*/ 568 h 687"/>
                <a:gd name="T56" fmla="*/ 379 w 1963"/>
                <a:gd name="T57" fmla="*/ 514 h 687"/>
                <a:gd name="T58" fmla="*/ 250 w 1963"/>
                <a:gd name="T59" fmla="*/ 452 h 687"/>
                <a:gd name="T60" fmla="*/ 144 w 1963"/>
                <a:gd name="T61" fmla="*/ 382 h 687"/>
                <a:gd name="T62" fmla="*/ 66 w 1963"/>
                <a:gd name="T63" fmla="*/ 307 h 687"/>
                <a:gd name="T64" fmla="*/ 17 w 1963"/>
                <a:gd name="T65" fmla="*/ 226 h 687"/>
                <a:gd name="T66" fmla="*/ 0 w 1963"/>
                <a:gd name="T67" fmla="*/ 142 h 687"/>
                <a:gd name="T68" fmla="*/ 16 w 1963"/>
                <a:gd name="T69" fmla="*/ 59 h 687"/>
                <a:gd name="T70" fmla="*/ 43 w 1963"/>
                <a:gd name="T71" fmla="*/ 11 h 687"/>
                <a:gd name="T72" fmla="*/ 66 w 1963"/>
                <a:gd name="T73"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63" h="687">
                  <a:moveTo>
                    <a:pt x="80" y="0"/>
                  </a:moveTo>
                  <a:lnTo>
                    <a:pt x="95" y="5"/>
                  </a:lnTo>
                  <a:lnTo>
                    <a:pt x="128" y="30"/>
                  </a:lnTo>
                  <a:lnTo>
                    <a:pt x="162" y="50"/>
                  </a:lnTo>
                  <a:lnTo>
                    <a:pt x="197" y="71"/>
                  </a:lnTo>
                  <a:lnTo>
                    <a:pt x="233" y="89"/>
                  </a:lnTo>
                  <a:lnTo>
                    <a:pt x="273" y="107"/>
                  </a:lnTo>
                  <a:lnTo>
                    <a:pt x="316" y="125"/>
                  </a:lnTo>
                  <a:lnTo>
                    <a:pt x="365" y="145"/>
                  </a:lnTo>
                  <a:lnTo>
                    <a:pt x="463" y="178"/>
                  </a:lnTo>
                  <a:lnTo>
                    <a:pt x="567" y="210"/>
                  </a:lnTo>
                  <a:lnTo>
                    <a:pt x="677" y="237"/>
                  </a:lnTo>
                  <a:lnTo>
                    <a:pt x="792" y="260"/>
                  </a:lnTo>
                  <a:lnTo>
                    <a:pt x="911" y="279"/>
                  </a:lnTo>
                  <a:lnTo>
                    <a:pt x="1033" y="294"/>
                  </a:lnTo>
                  <a:lnTo>
                    <a:pt x="1160" y="304"/>
                  </a:lnTo>
                  <a:lnTo>
                    <a:pt x="1289" y="312"/>
                  </a:lnTo>
                  <a:lnTo>
                    <a:pt x="1420" y="313"/>
                  </a:lnTo>
                  <a:lnTo>
                    <a:pt x="1517" y="312"/>
                  </a:lnTo>
                  <a:lnTo>
                    <a:pt x="1617" y="309"/>
                  </a:lnTo>
                  <a:lnTo>
                    <a:pt x="1714" y="304"/>
                  </a:lnTo>
                  <a:lnTo>
                    <a:pt x="1808" y="296"/>
                  </a:lnTo>
                  <a:lnTo>
                    <a:pt x="1812" y="296"/>
                  </a:lnTo>
                  <a:lnTo>
                    <a:pt x="1816" y="296"/>
                  </a:lnTo>
                  <a:lnTo>
                    <a:pt x="1819" y="299"/>
                  </a:lnTo>
                  <a:lnTo>
                    <a:pt x="1821" y="300"/>
                  </a:lnTo>
                  <a:lnTo>
                    <a:pt x="1823" y="303"/>
                  </a:lnTo>
                  <a:lnTo>
                    <a:pt x="1823" y="305"/>
                  </a:lnTo>
                  <a:lnTo>
                    <a:pt x="1824" y="308"/>
                  </a:lnTo>
                  <a:lnTo>
                    <a:pt x="1824" y="309"/>
                  </a:lnTo>
                  <a:lnTo>
                    <a:pt x="1836" y="367"/>
                  </a:lnTo>
                  <a:lnTo>
                    <a:pt x="1854" y="426"/>
                  </a:lnTo>
                  <a:lnTo>
                    <a:pt x="1877" y="484"/>
                  </a:lnTo>
                  <a:lnTo>
                    <a:pt x="1903" y="538"/>
                  </a:lnTo>
                  <a:lnTo>
                    <a:pt x="1930" y="590"/>
                  </a:lnTo>
                  <a:lnTo>
                    <a:pt x="1959" y="637"/>
                  </a:lnTo>
                  <a:lnTo>
                    <a:pt x="1961" y="642"/>
                  </a:lnTo>
                  <a:lnTo>
                    <a:pt x="1963" y="647"/>
                  </a:lnTo>
                  <a:lnTo>
                    <a:pt x="1960" y="654"/>
                  </a:lnTo>
                  <a:lnTo>
                    <a:pt x="1952" y="657"/>
                  </a:lnTo>
                  <a:lnTo>
                    <a:pt x="1885" y="665"/>
                  </a:lnTo>
                  <a:lnTo>
                    <a:pt x="1811" y="673"/>
                  </a:lnTo>
                  <a:lnTo>
                    <a:pt x="1733" y="678"/>
                  </a:lnTo>
                  <a:lnTo>
                    <a:pt x="1653" y="682"/>
                  </a:lnTo>
                  <a:lnTo>
                    <a:pt x="1573" y="686"/>
                  </a:lnTo>
                  <a:lnTo>
                    <a:pt x="1495" y="687"/>
                  </a:lnTo>
                  <a:lnTo>
                    <a:pt x="1420" y="687"/>
                  </a:lnTo>
                  <a:lnTo>
                    <a:pt x="1309" y="686"/>
                  </a:lnTo>
                  <a:lnTo>
                    <a:pt x="1200" y="681"/>
                  </a:lnTo>
                  <a:lnTo>
                    <a:pt x="1094" y="673"/>
                  </a:lnTo>
                  <a:lnTo>
                    <a:pt x="992" y="663"/>
                  </a:lnTo>
                  <a:lnTo>
                    <a:pt x="892" y="648"/>
                  </a:lnTo>
                  <a:lnTo>
                    <a:pt x="795" y="633"/>
                  </a:lnTo>
                  <a:lnTo>
                    <a:pt x="703" y="613"/>
                  </a:lnTo>
                  <a:lnTo>
                    <a:pt x="615" y="591"/>
                  </a:lnTo>
                  <a:lnTo>
                    <a:pt x="532" y="568"/>
                  </a:lnTo>
                  <a:lnTo>
                    <a:pt x="453" y="542"/>
                  </a:lnTo>
                  <a:lnTo>
                    <a:pt x="379" y="514"/>
                  </a:lnTo>
                  <a:lnTo>
                    <a:pt x="312" y="484"/>
                  </a:lnTo>
                  <a:lnTo>
                    <a:pt x="250" y="452"/>
                  </a:lnTo>
                  <a:lnTo>
                    <a:pt x="194" y="418"/>
                  </a:lnTo>
                  <a:lnTo>
                    <a:pt x="144" y="382"/>
                  </a:lnTo>
                  <a:lnTo>
                    <a:pt x="101" y="345"/>
                  </a:lnTo>
                  <a:lnTo>
                    <a:pt x="66" y="307"/>
                  </a:lnTo>
                  <a:lnTo>
                    <a:pt x="38" y="268"/>
                  </a:lnTo>
                  <a:lnTo>
                    <a:pt x="17" y="226"/>
                  </a:lnTo>
                  <a:lnTo>
                    <a:pt x="4" y="185"/>
                  </a:lnTo>
                  <a:lnTo>
                    <a:pt x="0" y="142"/>
                  </a:lnTo>
                  <a:lnTo>
                    <a:pt x="4" y="101"/>
                  </a:lnTo>
                  <a:lnTo>
                    <a:pt x="16" y="59"/>
                  </a:lnTo>
                  <a:lnTo>
                    <a:pt x="36" y="19"/>
                  </a:lnTo>
                  <a:lnTo>
                    <a:pt x="43" y="11"/>
                  </a:lnTo>
                  <a:lnTo>
                    <a:pt x="53" y="5"/>
                  </a:lnTo>
                  <a:lnTo>
                    <a:pt x="66" y="0"/>
                  </a:lnTo>
                  <a:lnTo>
                    <a:pt x="8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5" name="Freeform 452"/>
            <p:cNvSpPr/>
            <p:nvPr/>
          </p:nvSpPr>
          <p:spPr bwMode="auto">
            <a:xfrm>
              <a:off x="4400550" y="3551238"/>
              <a:ext cx="1455738" cy="549275"/>
            </a:xfrm>
            <a:custGeom>
              <a:avLst/>
              <a:gdLst>
                <a:gd name="T0" fmla="*/ 84 w 1833"/>
                <a:gd name="T1" fmla="*/ 3 h 691"/>
                <a:gd name="T2" fmla="*/ 132 w 1833"/>
                <a:gd name="T3" fmla="*/ 36 h 691"/>
                <a:gd name="T4" fmla="*/ 198 w 1833"/>
                <a:gd name="T5" fmla="*/ 76 h 691"/>
                <a:gd name="T6" fmla="*/ 273 w 1833"/>
                <a:gd name="T7" fmla="*/ 111 h 691"/>
                <a:gd name="T8" fmla="*/ 365 w 1833"/>
                <a:gd name="T9" fmla="*/ 149 h 691"/>
                <a:gd name="T10" fmla="*/ 567 w 1833"/>
                <a:gd name="T11" fmla="*/ 214 h 691"/>
                <a:gd name="T12" fmla="*/ 792 w 1833"/>
                <a:gd name="T13" fmla="*/ 264 h 691"/>
                <a:gd name="T14" fmla="*/ 1033 w 1833"/>
                <a:gd name="T15" fmla="*/ 298 h 691"/>
                <a:gd name="T16" fmla="*/ 1289 w 1833"/>
                <a:gd name="T17" fmla="*/ 316 h 691"/>
                <a:gd name="T18" fmla="*/ 1503 w 1833"/>
                <a:gd name="T19" fmla="*/ 317 h 691"/>
                <a:gd name="T20" fmla="*/ 1660 w 1833"/>
                <a:gd name="T21" fmla="*/ 311 h 691"/>
                <a:gd name="T22" fmla="*/ 1815 w 1833"/>
                <a:gd name="T23" fmla="*/ 297 h 691"/>
                <a:gd name="T24" fmla="*/ 1832 w 1833"/>
                <a:gd name="T25" fmla="*/ 302 h 691"/>
                <a:gd name="T26" fmla="*/ 1833 w 1833"/>
                <a:gd name="T27" fmla="*/ 316 h 691"/>
                <a:gd name="T28" fmla="*/ 1829 w 1833"/>
                <a:gd name="T29" fmla="*/ 330 h 691"/>
                <a:gd name="T30" fmla="*/ 1797 w 1833"/>
                <a:gd name="T31" fmla="*/ 488 h 691"/>
                <a:gd name="T32" fmla="*/ 1785 w 1833"/>
                <a:gd name="T33" fmla="*/ 653 h 691"/>
                <a:gd name="T34" fmla="*/ 1784 w 1833"/>
                <a:gd name="T35" fmla="*/ 663 h 691"/>
                <a:gd name="T36" fmla="*/ 1774 w 1833"/>
                <a:gd name="T37" fmla="*/ 673 h 691"/>
                <a:gd name="T38" fmla="*/ 1727 w 1833"/>
                <a:gd name="T39" fmla="*/ 680 h 691"/>
                <a:gd name="T40" fmla="*/ 1647 w 1833"/>
                <a:gd name="T41" fmla="*/ 686 h 691"/>
                <a:gd name="T42" fmla="*/ 1546 w 1833"/>
                <a:gd name="T43" fmla="*/ 690 h 691"/>
                <a:gd name="T44" fmla="*/ 1420 w 1833"/>
                <a:gd name="T45" fmla="*/ 691 h 691"/>
                <a:gd name="T46" fmla="*/ 1200 w 1833"/>
                <a:gd name="T47" fmla="*/ 685 h 691"/>
                <a:gd name="T48" fmla="*/ 992 w 1833"/>
                <a:gd name="T49" fmla="*/ 667 h 691"/>
                <a:gd name="T50" fmla="*/ 795 w 1833"/>
                <a:gd name="T51" fmla="*/ 637 h 691"/>
                <a:gd name="T52" fmla="*/ 615 w 1833"/>
                <a:gd name="T53" fmla="*/ 596 h 691"/>
                <a:gd name="T54" fmla="*/ 453 w 1833"/>
                <a:gd name="T55" fmla="*/ 546 h 691"/>
                <a:gd name="T56" fmla="*/ 312 w 1833"/>
                <a:gd name="T57" fmla="*/ 488 h 691"/>
                <a:gd name="T58" fmla="*/ 194 w 1833"/>
                <a:gd name="T59" fmla="*/ 422 h 691"/>
                <a:gd name="T60" fmla="*/ 101 w 1833"/>
                <a:gd name="T61" fmla="*/ 350 h 691"/>
                <a:gd name="T62" fmla="*/ 38 w 1833"/>
                <a:gd name="T63" fmla="*/ 272 h 691"/>
                <a:gd name="T64" fmla="*/ 4 w 1833"/>
                <a:gd name="T65" fmla="*/ 189 h 691"/>
                <a:gd name="T66" fmla="*/ 4 w 1833"/>
                <a:gd name="T67" fmla="*/ 105 h 691"/>
                <a:gd name="T68" fmla="*/ 36 w 1833"/>
                <a:gd name="T69" fmla="*/ 25 h 691"/>
                <a:gd name="T70" fmla="*/ 45 w 1833"/>
                <a:gd name="T71" fmla="*/ 12 h 691"/>
                <a:gd name="T72" fmla="*/ 61 w 1833"/>
                <a:gd name="T73" fmla="*/ 1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3" h="691">
                  <a:moveTo>
                    <a:pt x="71" y="0"/>
                  </a:moveTo>
                  <a:lnTo>
                    <a:pt x="84" y="3"/>
                  </a:lnTo>
                  <a:lnTo>
                    <a:pt x="98" y="12"/>
                  </a:lnTo>
                  <a:lnTo>
                    <a:pt x="132" y="36"/>
                  </a:lnTo>
                  <a:lnTo>
                    <a:pt x="164" y="57"/>
                  </a:lnTo>
                  <a:lnTo>
                    <a:pt x="198" y="76"/>
                  </a:lnTo>
                  <a:lnTo>
                    <a:pt x="234" y="95"/>
                  </a:lnTo>
                  <a:lnTo>
                    <a:pt x="273" y="111"/>
                  </a:lnTo>
                  <a:lnTo>
                    <a:pt x="317" y="130"/>
                  </a:lnTo>
                  <a:lnTo>
                    <a:pt x="365" y="149"/>
                  </a:lnTo>
                  <a:lnTo>
                    <a:pt x="463" y="183"/>
                  </a:lnTo>
                  <a:lnTo>
                    <a:pt x="567" y="214"/>
                  </a:lnTo>
                  <a:lnTo>
                    <a:pt x="677" y="241"/>
                  </a:lnTo>
                  <a:lnTo>
                    <a:pt x="792" y="264"/>
                  </a:lnTo>
                  <a:lnTo>
                    <a:pt x="911" y="284"/>
                  </a:lnTo>
                  <a:lnTo>
                    <a:pt x="1033" y="298"/>
                  </a:lnTo>
                  <a:lnTo>
                    <a:pt x="1160" y="309"/>
                  </a:lnTo>
                  <a:lnTo>
                    <a:pt x="1289" y="316"/>
                  </a:lnTo>
                  <a:lnTo>
                    <a:pt x="1420" y="317"/>
                  </a:lnTo>
                  <a:lnTo>
                    <a:pt x="1503" y="317"/>
                  </a:lnTo>
                  <a:lnTo>
                    <a:pt x="1582" y="315"/>
                  </a:lnTo>
                  <a:lnTo>
                    <a:pt x="1660" y="311"/>
                  </a:lnTo>
                  <a:lnTo>
                    <a:pt x="1736" y="306"/>
                  </a:lnTo>
                  <a:lnTo>
                    <a:pt x="1815" y="297"/>
                  </a:lnTo>
                  <a:lnTo>
                    <a:pt x="1825" y="298"/>
                  </a:lnTo>
                  <a:lnTo>
                    <a:pt x="1832" y="302"/>
                  </a:lnTo>
                  <a:lnTo>
                    <a:pt x="1833" y="308"/>
                  </a:lnTo>
                  <a:lnTo>
                    <a:pt x="1833" y="316"/>
                  </a:lnTo>
                  <a:lnTo>
                    <a:pt x="1830" y="324"/>
                  </a:lnTo>
                  <a:lnTo>
                    <a:pt x="1829" y="330"/>
                  </a:lnTo>
                  <a:lnTo>
                    <a:pt x="1810" y="408"/>
                  </a:lnTo>
                  <a:lnTo>
                    <a:pt x="1797" y="488"/>
                  </a:lnTo>
                  <a:lnTo>
                    <a:pt x="1789" y="570"/>
                  </a:lnTo>
                  <a:lnTo>
                    <a:pt x="1785" y="653"/>
                  </a:lnTo>
                  <a:lnTo>
                    <a:pt x="1785" y="656"/>
                  </a:lnTo>
                  <a:lnTo>
                    <a:pt x="1784" y="663"/>
                  </a:lnTo>
                  <a:lnTo>
                    <a:pt x="1780" y="668"/>
                  </a:lnTo>
                  <a:lnTo>
                    <a:pt x="1774" y="673"/>
                  </a:lnTo>
                  <a:lnTo>
                    <a:pt x="1763" y="676"/>
                  </a:lnTo>
                  <a:lnTo>
                    <a:pt x="1727" y="680"/>
                  </a:lnTo>
                  <a:lnTo>
                    <a:pt x="1688" y="682"/>
                  </a:lnTo>
                  <a:lnTo>
                    <a:pt x="1647" y="686"/>
                  </a:lnTo>
                  <a:lnTo>
                    <a:pt x="1599" y="689"/>
                  </a:lnTo>
                  <a:lnTo>
                    <a:pt x="1546" y="690"/>
                  </a:lnTo>
                  <a:lnTo>
                    <a:pt x="1486" y="691"/>
                  </a:lnTo>
                  <a:lnTo>
                    <a:pt x="1420" y="691"/>
                  </a:lnTo>
                  <a:lnTo>
                    <a:pt x="1309" y="690"/>
                  </a:lnTo>
                  <a:lnTo>
                    <a:pt x="1200" y="685"/>
                  </a:lnTo>
                  <a:lnTo>
                    <a:pt x="1094" y="677"/>
                  </a:lnTo>
                  <a:lnTo>
                    <a:pt x="992" y="667"/>
                  </a:lnTo>
                  <a:lnTo>
                    <a:pt x="892" y="653"/>
                  </a:lnTo>
                  <a:lnTo>
                    <a:pt x="795" y="637"/>
                  </a:lnTo>
                  <a:lnTo>
                    <a:pt x="703" y="618"/>
                  </a:lnTo>
                  <a:lnTo>
                    <a:pt x="615" y="596"/>
                  </a:lnTo>
                  <a:lnTo>
                    <a:pt x="532" y="572"/>
                  </a:lnTo>
                  <a:lnTo>
                    <a:pt x="453" y="546"/>
                  </a:lnTo>
                  <a:lnTo>
                    <a:pt x="379" y="518"/>
                  </a:lnTo>
                  <a:lnTo>
                    <a:pt x="312" y="488"/>
                  </a:lnTo>
                  <a:lnTo>
                    <a:pt x="250" y="456"/>
                  </a:lnTo>
                  <a:lnTo>
                    <a:pt x="194" y="422"/>
                  </a:lnTo>
                  <a:lnTo>
                    <a:pt x="144" y="386"/>
                  </a:lnTo>
                  <a:lnTo>
                    <a:pt x="101" y="350"/>
                  </a:lnTo>
                  <a:lnTo>
                    <a:pt x="66" y="311"/>
                  </a:lnTo>
                  <a:lnTo>
                    <a:pt x="38" y="272"/>
                  </a:lnTo>
                  <a:lnTo>
                    <a:pt x="17" y="230"/>
                  </a:lnTo>
                  <a:lnTo>
                    <a:pt x="4" y="189"/>
                  </a:lnTo>
                  <a:lnTo>
                    <a:pt x="0" y="146"/>
                  </a:lnTo>
                  <a:lnTo>
                    <a:pt x="4" y="105"/>
                  </a:lnTo>
                  <a:lnTo>
                    <a:pt x="16" y="63"/>
                  </a:lnTo>
                  <a:lnTo>
                    <a:pt x="36" y="25"/>
                  </a:lnTo>
                  <a:lnTo>
                    <a:pt x="40" y="18"/>
                  </a:lnTo>
                  <a:lnTo>
                    <a:pt x="45" y="12"/>
                  </a:lnTo>
                  <a:lnTo>
                    <a:pt x="52" y="5"/>
                  </a:lnTo>
                  <a:lnTo>
                    <a:pt x="61" y="1"/>
                  </a:lnTo>
                  <a:lnTo>
                    <a:pt x="71"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6" name="Freeform 453"/>
            <p:cNvSpPr/>
            <p:nvPr/>
          </p:nvSpPr>
          <p:spPr bwMode="auto">
            <a:xfrm>
              <a:off x="4400550" y="3119438"/>
              <a:ext cx="1754188" cy="552450"/>
            </a:xfrm>
            <a:custGeom>
              <a:avLst/>
              <a:gdLst>
                <a:gd name="T0" fmla="*/ 75 w 2210"/>
                <a:gd name="T1" fmla="*/ 2 h 697"/>
                <a:gd name="T2" fmla="*/ 127 w 2210"/>
                <a:gd name="T3" fmla="*/ 37 h 697"/>
                <a:gd name="T4" fmla="*/ 211 w 2210"/>
                <a:gd name="T5" fmla="*/ 86 h 697"/>
                <a:gd name="T6" fmla="*/ 308 w 2210"/>
                <a:gd name="T7" fmla="*/ 130 h 697"/>
                <a:gd name="T8" fmla="*/ 463 w 2210"/>
                <a:gd name="T9" fmla="*/ 188 h 697"/>
                <a:gd name="T10" fmla="*/ 677 w 2210"/>
                <a:gd name="T11" fmla="*/ 245 h 697"/>
                <a:gd name="T12" fmla="*/ 911 w 2210"/>
                <a:gd name="T13" fmla="*/ 288 h 697"/>
                <a:gd name="T14" fmla="*/ 1160 w 2210"/>
                <a:gd name="T15" fmla="*/ 314 h 697"/>
                <a:gd name="T16" fmla="*/ 1420 w 2210"/>
                <a:gd name="T17" fmla="*/ 321 h 697"/>
                <a:gd name="T18" fmla="*/ 1658 w 2210"/>
                <a:gd name="T19" fmla="*/ 318 h 697"/>
                <a:gd name="T20" fmla="*/ 1877 w 2210"/>
                <a:gd name="T21" fmla="*/ 299 h 697"/>
                <a:gd name="T22" fmla="*/ 2086 w 2210"/>
                <a:gd name="T23" fmla="*/ 266 h 697"/>
                <a:gd name="T24" fmla="*/ 2201 w 2210"/>
                <a:gd name="T25" fmla="*/ 242 h 697"/>
                <a:gd name="T26" fmla="*/ 2210 w 2210"/>
                <a:gd name="T27" fmla="*/ 248 h 697"/>
                <a:gd name="T28" fmla="*/ 2207 w 2210"/>
                <a:gd name="T29" fmla="*/ 259 h 697"/>
                <a:gd name="T30" fmla="*/ 2197 w 2210"/>
                <a:gd name="T31" fmla="*/ 271 h 697"/>
                <a:gd name="T32" fmla="*/ 2185 w 2210"/>
                <a:gd name="T33" fmla="*/ 281 h 697"/>
                <a:gd name="T34" fmla="*/ 2078 w 2210"/>
                <a:gd name="T35" fmla="*/ 389 h 697"/>
                <a:gd name="T36" fmla="*/ 1986 w 2210"/>
                <a:gd name="T37" fmla="*/ 504 h 697"/>
                <a:gd name="T38" fmla="*/ 1911 w 2210"/>
                <a:gd name="T39" fmla="*/ 635 h 697"/>
                <a:gd name="T40" fmla="*/ 1902 w 2210"/>
                <a:gd name="T41" fmla="*/ 649 h 697"/>
                <a:gd name="T42" fmla="*/ 1881 w 2210"/>
                <a:gd name="T43" fmla="*/ 664 h 697"/>
                <a:gd name="T44" fmla="*/ 1792 w 2210"/>
                <a:gd name="T45" fmla="*/ 677 h 697"/>
                <a:gd name="T46" fmla="*/ 1649 w 2210"/>
                <a:gd name="T47" fmla="*/ 690 h 697"/>
                <a:gd name="T48" fmla="*/ 1500 w 2210"/>
                <a:gd name="T49" fmla="*/ 696 h 697"/>
                <a:gd name="T50" fmla="*/ 1309 w 2210"/>
                <a:gd name="T51" fmla="*/ 694 h 697"/>
                <a:gd name="T52" fmla="*/ 1094 w 2210"/>
                <a:gd name="T53" fmla="*/ 681 h 697"/>
                <a:gd name="T54" fmla="*/ 892 w 2210"/>
                <a:gd name="T55" fmla="*/ 657 h 697"/>
                <a:gd name="T56" fmla="*/ 703 w 2210"/>
                <a:gd name="T57" fmla="*/ 622 h 697"/>
                <a:gd name="T58" fmla="*/ 532 w 2210"/>
                <a:gd name="T59" fmla="*/ 576 h 697"/>
                <a:gd name="T60" fmla="*/ 379 w 2210"/>
                <a:gd name="T61" fmla="*/ 522 h 697"/>
                <a:gd name="T62" fmla="*/ 250 w 2210"/>
                <a:gd name="T63" fmla="*/ 460 h 697"/>
                <a:gd name="T64" fmla="*/ 144 w 2210"/>
                <a:gd name="T65" fmla="*/ 390 h 697"/>
                <a:gd name="T66" fmla="*/ 66 w 2210"/>
                <a:gd name="T67" fmla="*/ 315 h 697"/>
                <a:gd name="T68" fmla="*/ 17 w 2210"/>
                <a:gd name="T69" fmla="*/ 235 h 697"/>
                <a:gd name="T70" fmla="*/ 0 w 2210"/>
                <a:gd name="T71" fmla="*/ 150 h 697"/>
                <a:gd name="T72" fmla="*/ 10 w 2210"/>
                <a:gd name="T73" fmla="*/ 83 h 697"/>
                <a:gd name="T74" fmla="*/ 41 w 2210"/>
                <a:gd name="T75" fmla="*/ 20 h 697"/>
                <a:gd name="T76" fmla="*/ 50 w 2210"/>
                <a:gd name="T77" fmla="*/ 8 h 697"/>
                <a:gd name="T78" fmla="*/ 65 w 2210"/>
                <a:gd name="T79" fmla="*/ 0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0" h="697">
                  <a:moveTo>
                    <a:pt x="65" y="0"/>
                  </a:moveTo>
                  <a:lnTo>
                    <a:pt x="75" y="2"/>
                  </a:lnTo>
                  <a:lnTo>
                    <a:pt x="88" y="8"/>
                  </a:lnTo>
                  <a:lnTo>
                    <a:pt x="127" y="37"/>
                  </a:lnTo>
                  <a:lnTo>
                    <a:pt x="168" y="62"/>
                  </a:lnTo>
                  <a:lnTo>
                    <a:pt x="211" y="86"/>
                  </a:lnTo>
                  <a:lnTo>
                    <a:pt x="256" y="108"/>
                  </a:lnTo>
                  <a:lnTo>
                    <a:pt x="308" y="130"/>
                  </a:lnTo>
                  <a:lnTo>
                    <a:pt x="365" y="153"/>
                  </a:lnTo>
                  <a:lnTo>
                    <a:pt x="463" y="188"/>
                  </a:lnTo>
                  <a:lnTo>
                    <a:pt x="567" y="218"/>
                  </a:lnTo>
                  <a:lnTo>
                    <a:pt x="677" y="245"/>
                  </a:lnTo>
                  <a:lnTo>
                    <a:pt x="792" y="268"/>
                  </a:lnTo>
                  <a:lnTo>
                    <a:pt x="911" y="288"/>
                  </a:lnTo>
                  <a:lnTo>
                    <a:pt x="1033" y="302"/>
                  </a:lnTo>
                  <a:lnTo>
                    <a:pt x="1160" y="314"/>
                  </a:lnTo>
                  <a:lnTo>
                    <a:pt x="1289" y="320"/>
                  </a:lnTo>
                  <a:lnTo>
                    <a:pt x="1420" y="321"/>
                  </a:lnTo>
                  <a:lnTo>
                    <a:pt x="1542" y="321"/>
                  </a:lnTo>
                  <a:lnTo>
                    <a:pt x="1658" y="318"/>
                  </a:lnTo>
                  <a:lnTo>
                    <a:pt x="1770" y="310"/>
                  </a:lnTo>
                  <a:lnTo>
                    <a:pt x="1877" y="299"/>
                  </a:lnTo>
                  <a:lnTo>
                    <a:pt x="1982" y="285"/>
                  </a:lnTo>
                  <a:lnTo>
                    <a:pt x="2086" y="266"/>
                  </a:lnTo>
                  <a:lnTo>
                    <a:pt x="2188" y="242"/>
                  </a:lnTo>
                  <a:lnTo>
                    <a:pt x="2201" y="242"/>
                  </a:lnTo>
                  <a:lnTo>
                    <a:pt x="2207" y="244"/>
                  </a:lnTo>
                  <a:lnTo>
                    <a:pt x="2210" y="248"/>
                  </a:lnTo>
                  <a:lnTo>
                    <a:pt x="2210" y="253"/>
                  </a:lnTo>
                  <a:lnTo>
                    <a:pt x="2207" y="259"/>
                  </a:lnTo>
                  <a:lnTo>
                    <a:pt x="2202" y="264"/>
                  </a:lnTo>
                  <a:lnTo>
                    <a:pt x="2197" y="271"/>
                  </a:lnTo>
                  <a:lnTo>
                    <a:pt x="2190" y="277"/>
                  </a:lnTo>
                  <a:lnTo>
                    <a:pt x="2185" y="281"/>
                  </a:lnTo>
                  <a:lnTo>
                    <a:pt x="2130" y="334"/>
                  </a:lnTo>
                  <a:lnTo>
                    <a:pt x="2078" y="389"/>
                  </a:lnTo>
                  <a:lnTo>
                    <a:pt x="2030" y="444"/>
                  </a:lnTo>
                  <a:lnTo>
                    <a:pt x="1986" y="504"/>
                  </a:lnTo>
                  <a:lnTo>
                    <a:pt x="1946" y="567"/>
                  </a:lnTo>
                  <a:lnTo>
                    <a:pt x="1911" y="635"/>
                  </a:lnTo>
                  <a:lnTo>
                    <a:pt x="1907" y="641"/>
                  </a:lnTo>
                  <a:lnTo>
                    <a:pt x="1902" y="649"/>
                  </a:lnTo>
                  <a:lnTo>
                    <a:pt x="1893" y="658"/>
                  </a:lnTo>
                  <a:lnTo>
                    <a:pt x="1881" y="664"/>
                  </a:lnTo>
                  <a:lnTo>
                    <a:pt x="1864" y="668"/>
                  </a:lnTo>
                  <a:lnTo>
                    <a:pt x="1792" y="677"/>
                  </a:lnTo>
                  <a:lnTo>
                    <a:pt x="1720" y="685"/>
                  </a:lnTo>
                  <a:lnTo>
                    <a:pt x="1649" y="690"/>
                  </a:lnTo>
                  <a:lnTo>
                    <a:pt x="1577" y="694"/>
                  </a:lnTo>
                  <a:lnTo>
                    <a:pt x="1500" y="696"/>
                  </a:lnTo>
                  <a:lnTo>
                    <a:pt x="1420" y="697"/>
                  </a:lnTo>
                  <a:lnTo>
                    <a:pt x="1309" y="694"/>
                  </a:lnTo>
                  <a:lnTo>
                    <a:pt x="1200" y="690"/>
                  </a:lnTo>
                  <a:lnTo>
                    <a:pt x="1094" y="681"/>
                  </a:lnTo>
                  <a:lnTo>
                    <a:pt x="992" y="671"/>
                  </a:lnTo>
                  <a:lnTo>
                    <a:pt x="892" y="657"/>
                  </a:lnTo>
                  <a:lnTo>
                    <a:pt x="795" y="641"/>
                  </a:lnTo>
                  <a:lnTo>
                    <a:pt x="703" y="622"/>
                  </a:lnTo>
                  <a:lnTo>
                    <a:pt x="615" y="600"/>
                  </a:lnTo>
                  <a:lnTo>
                    <a:pt x="532" y="576"/>
                  </a:lnTo>
                  <a:lnTo>
                    <a:pt x="453" y="551"/>
                  </a:lnTo>
                  <a:lnTo>
                    <a:pt x="379" y="522"/>
                  </a:lnTo>
                  <a:lnTo>
                    <a:pt x="312" y="492"/>
                  </a:lnTo>
                  <a:lnTo>
                    <a:pt x="250" y="460"/>
                  </a:lnTo>
                  <a:lnTo>
                    <a:pt x="194" y="426"/>
                  </a:lnTo>
                  <a:lnTo>
                    <a:pt x="144" y="390"/>
                  </a:lnTo>
                  <a:lnTo>
                    <a:pt x="101" y="354"/>
                  </a:lnTo>
                  <a:lnTo>
                    <a:pt x="66" y="315"/>
                  </a:lnTo>
                  <a:lnTo>
                    <a:pt x="38" y="276"/>
                  </a:lnTo>
                  <a:lnTo>
                    <a:pt x="17" y="235"/>
                  </a:lnTo>
                  <a:lnTo>
                    <a:pt x="4" y="193"/>
                  </a:lnTo>
                  <a:lnTo>
                    <a:pt x="0" y="150"/>
                  </a:lnTo>
                  <a:lnTo>
                    <a:pt x="3" y="117"/>
                  </a:lnTo>
                  <a:lnTo>
                    <a:pt x="10" y="83"/>
                  </a:lnTo>
                  <a:lnTo>
                    <a:pt x="23" y="51"/>
                  </a:lnTo>
                  <a:lnTo>
                    <a:pt x="41" y="20"/>
                  </a:lnTo>
                  <a:lnTo>
                    <a:pt x="45" y="13"/>
                  </a:lnTo>
                  <a:lnTo>
                    <a:pt x="50" y="8"/>
                  </a:lnTo>
                  <a:lnTo>
                    <a:pt x="57" y="3"/>
                  </a:lnTo>
                  <a:lnTo>
                    <a:pt x="65"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7" name="Freeform 454"/>
            <p:cNvSpPr/>
            <p:nvPr/>
          </p:nvSpPr>
          <p:spPr bwMode="auto">
            <a:xfrm>
              <a:off x="6689725" y="3567113"/>
              <a:ext cx="454025" cy="925513"/>
            </a:xfrm>
            <a:custGeom>
              <a:avLst/>
              <a:gdLst>
                <a:gd name="T0" fmla="*/ 328 w 571"/>
                <a:gd name="T1" fmla="*/ 4 h 1167"/>
                <a:gd name="T2" fmla="*/ 356 w 571"/>
                <a:gd name="T3" fmla="*/ 46 h 1167"/>
                <a:gd name="T4" fmla="*/ 359 w 571"/>
                <a:gd name="T5" fmla="*/ 135 h 1167"/>
                <a:gd name="T6" fmla="*/ 363 w 571"/>
                <a:gd name="T7" fmla="*/ 138 h 1167"/>
                <a:gd name="T8" fmla="*/ 378 w 571"/>
                <a:gd name="T9" fmla="*/ 140 h 1167"/>
                <a:gd name="T10" fmla="*/ 431 w 571"/>
                <a:gd name="T11" fmla="*/ 152 h 1167"/>
                <a:gd name="T12" fmla="*/ 496 w 571"/>
                <a:gd name="T13" fmla="*/ 170 h 1167"/>
                <a:gd name="T14" fmla="*/ 534 w 571"/>
                <a:gd name="T15" fmla="*/ 195 h 1167"/>
                <a:gd name="T16" fmla="*/ 512 w 571"/>
                <a:gd name="T17" fmla="*/ 280 h 1167"/>
                <a:gd name="T18" fmla="*/ 471 w 571"/>
                <a:gd name="T19" fmla="*/ 309 h 1167"/>
                <a:gd name="T20" fmla="*/ 447 w 571"/>
                <a:gd name="T21" fmla="*/ 301 h 1167"/>
                <a:gd name="T22" fmla="*/ 407 w 571"/>
                <a:gd name="T23" fmla="*/ 287 h 1167"/>
                <a:gd name="T24" fmla="*/ 333 w 571"/>
                <a:gd name="T25" fmla="*/ 271 h 1167"/>
                <a:gd name="T26" fmla="*/ 250 w 571"/>
                <a:gd name="T27" fmla="*/ 278 h 1167"/>
                <a:gd name="T28" fmla="*/ 200 w 571"/>
                <a:gd name="T29" fmla="*/ 307 h 1167"/>
                <a:gd name="T30" fmla="*/ 179 w 571"/>
                <a:gd name="T31" fmla="*/ 350 h 1167"/>
                <a:gd name="T32" fmla="*/ 185 w 571"/>
                <a:gd name="T33" fmla="*/ 402 h 1167"/>
                <a:gd name="T34" fmla="*/ 233 w 571"/>
                <a:gd name="T35" fmla="*/ 448 h 1167"/>
                <a:gd name="T36" fmla="*/ 338 w 571"/>
                <a:gd name="T37" fmla="*/ 499 h 1167"/>
                <a:gd name="T38" fmla="*/ 471 w 571"/>
                <a:gd name="T39" fmla="*/ 570 h 1167"/>
                <a:gd name="T40" fmla="*/ 547 w 571"/>
                <a:gd name="T41" fmla="*/ 658 h 1167"/>
                <a:gd name="T42" fmla="*/ 571 w 571"/>
                <a:gd name="T43" fmla="*/ 769 h 1167"/>
                <a:gd name="T44" fmla="*/ 545 w 571"/>
                <a:gd name="T45" fmla="*/ 882 h 1167"/>
                <a:gd name="T46" fmla="*/ 471 w 571"/>
                <a:gd name="T47" fmla="*/ 969 h 1167"/>
                <a:gd name="T48" fmla="*/ 356 w 571"/>
                <a:gd name="T49" fmla="*/ 1019 h 1167"/>
                <a:gd name="T50" fmla="*/ 351 w 571"/>
                <a:gd name="T51" fmla="*/ 1021 h 1167"/>
                <a:gd name="T52" fmla="*/ 348 w 571"/>
                <a:gd name="T53" fmla="*/ 1030 h 1167"/>
                <a:gd name="T54" fmla="*/ 334 w 571"/>
                <a:gd name="T55" fmla="*/ 1154 h 1167"/>
                <a:gd name="T56" fmla="*/ 259 w 571"/>
                <a:gd name="T57" fmla="*/ 1167 h 1167"/>
                <a:gd name="T58" fmla="*/ 216 w 571"/>
                <a:gd name="T59" fmla="*/ 1140 h 1167"/>
                <a:gd name="T60" fmla="*/ 213 w 571"/>
                <a:gd name="T61" fmla="*/ 1031 h 1167"/>
                <a:gd name="T62" fmla="*/ 207 w 571"/>
                <a:gd name="T63" fmla="*/ 1026 h 1167"/>
                <a:gd name="T64" fmla="*/ 198 w 571"/>
                <a:gd name="T65" fmla="*/ 1023 h 1167"/>
                <a:gd name="T66" fmla="*/ 145 w 571"/>
                <a:gd name="T67" fmla="*/ 1013 h 1167"/>
                <a:gd name="T68" fmla="*/ 69 w 571"/>
                <a:gd name="T69" fmla="*/ 993 h 1167"/>
                <a:gd name="T70" fmla="*/ 12 w 571"/>
                <a:gd name="T71" fmla="*/ 966 h 1167"/>
                <a:gd name="T72" fmla="*/ 3 w 571"/>
                <a:gd name="T73" fmla="*/ 926 h 1167"/>
                <a:gd name="T74" fmla="*/ 40 w 571"/>
                <a:gd name="T75" fmla="*/ 847 h 1167"/>
                <a:gd name="T76" fmla="*/ 73 w 571"/>
                <a:gd name="T77" fmla="*/ 839 h 1167"/>
                <a:gd name="T78" fmla="*/ 88 w 571"/>
                <a:gd name="T79" fmla="*/ 846 h 1167"/>
                <a:gd name="T80" fmla="*/ 126 w 571"/>
                <a:gd name="T81" fmla="*/ 860 h 1167"/>
                <a:gd name="T82" fmla="*/ 188 w 571"/>
                <a:gd name="T83" fmla="*/ 881 h 1167"/>
                <a:gd name="T84" fmla="*/ 257 w 571"/>
                <a:gd name="T85" fmla="*/ 890 h 1167"/>
                <a:gd name="T86" fmla="*/ 350 w 571"/>
                <a:gd name="T87" fmla="*/ 868 h 1167"/>
                <a:gd name="T88" fmla="*/ 398 w 571"/>
                <a:gd name="T89" fmla="*/ 806 h 1167"/>
                <a:gd name="T90" fmla="*/ 387 w 571"/>
                <a:gd name="T91" fmla="*/ 725 h 1167"/>
                <a:gd name="T92" fmla="*/ 303 w 571"/>
                <a:gd name="T93" fmla="*/ 659 h 1167"/>
                <a:gd name="T94" fmla="*/ 188 w 571"/>
                <a:gd name="T95" fmla="*/ 610 h 1167"/>
                <a:gd name="T96" fmla="*/ 99 w 571"/>
                <a:gd name="T97" fmla="*/ 556 h 1167"/>
                <a:gd name="T98" fmla="*/ 34 w 571"/>
                <a:gd name="T99" fmla="*/ 482 h 1167"/>
                <a:gd name="T100" fmla="*/ 9 w 571"/>
                <a:gd name="T101" fmla="*/ 381 h 1167"/>
                <a:gd name="T102" fmla="*/ 40 w 571"/>
                <a:gd name="T103" fmla="*/ 263 h 1167"/>
                <a:gd name="T104" fmla="*/ 128 w 571"/>
                <a:gd name="T105" fmla="*/ 178 h 1167"/>
                <a:gd name="T106" fmla="*/ 214 w 571"/>
                <a:gd name="T107" fmla="*/ 144 h 1167"/>
                <a:gd name="T108" fmla="*/ 220 w 571"/>
                <a:gd name="T109" fmla="*/ 139 h 1167"/>
                <a:gd name="T110" fmla="*/ 223 w 571"/>
                <a:gd name="T111" fmla="*/ 46 h 1167"/>
                <a:gd name="T112" fmla="*/ 251 w 571"/>
                <a:gd name="T113" fmla="*/ 4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1" h="1167">
                  <a:moveTo>
                    <a:pt x="270" y="0"/>
                  </a:moveTo>
                  <a:lnTo>
                    <a:pt x="310" y="0"/>
                  </a:lnTo>
                  <a:lnTo>
                    <a:pt x="328" y="4"/>
                  </a:lnTo>
                  <a:lnTo>
                    <a:pt x="343" y="13"/>
                  </a:lnTo>
                  <a:lnTo>
                    <a:pt x="354" y="28"/>
                  </a:lnTo>
                  <a:lnTo>
                    <a:pt x="356" y="46"/>
                  </a:lnTo>
                  <a:lnTo>
                    <a:pt x="358" y="130"/>
                  </a:lnTo>
                  <a:lnTo>
                    <a:pt x="358" y="133"/>
                  </a:lnTo>
                  <a:lnTo>
                    <a:pt x="359" y="135"/>
                  </a:lnTo>
                  <a:lnTo>
                    <a:pt x="360" y="136"/>
                  </a:lnTo>
                  <a:lnTo>
                    <a:pt x="361" y="136"/>
                  </a:lnTo>
                  <a:lnTo>
                    <a:pt x="363" y="138"/>
                  </a:lnTo>
                  <a:lnTo>
                    <a:pt x="364" y="138"/>
                  </a:lnTo>
                  <a:lnTo>
                    <a:pt x="368" y="139"/>
                  </a:lnTo>
                  <a:lnTo>
                    <a:pt x="378" y="140"/>
                  </a:lnTo>
                  <a:lnTo>
                    <a:pt x="392" y="143"/>
                  </a:lnTo>
                  <a:lnTo>
                    <a:pt x="411" y="147"/>
                  </a:lnTo>
                  <a:lnTo>
                    <a:pt x="431" y="152"/>
                  </a:lnTo>
                  <a:lnTo>
                    <a:pt x="453" y="157"/>
                  </a:lnTo>
                  <a:lnTo>
                    <a:pt x="475" y="164"/>
                  </a:lnTo>
                  <a:lnTo>
                    <a:pt x="496" y="170"/>
                  </a:lnTo>
                  <a:lnTo>
                    <a:pt x="514" y="177"/>
                  </a:lnTo>
                  <a:lnTo>
                    <a:pt x="526" y="184"/>
                  </a:lnTo>
                  <a:lnTo>
                    <a:pt x="534" y="195"/>
                  </a:lnTo>
                  <a:lnTo>
                    <a:pt x="536" y="208"/>
                  </a:lnTo>
                  <a:lnTo>
                    <a:pt x="534" y="223"/>
                  </a:lnTo>
                  <a:lnTo>
                    <a:pt x="512" y="280"/>
                  </a:lnTo>
                  <a:lnTo>
                    <a:pt x="503" y="296"/>
                  </a:lnTo>
                  <a:lnTo>
                    <a:pt x="488" y="305"/>
                  </a:lnTo>
                  <a:lnTo>
                    <a:pt x="471" y="309"/>
                  </a:lnTo>
                  <a:lnTo>
                    <a:pt x="460" y="307"/>
                  </a:lnTo>
                  <a:lnTo>
                    <a:pt x="449" y="303"/>
                  </a:lnTo>
                  <a:lnTo>
                    <a:pt x="447" y="301"/>
                  </a:lnTo>
                  <a:lnTo>
                    <a:pt x="438" y="298"/>
                  </a:lnTo>
                  <a:lnTo>
                    <a:pt x="425" y="293"/>
                  </a:lnTo>
                  <a:lnTo>
                    <a:pt x="407" y="287"/>
                  </a:lnTo>
                  <a:lnTo>
                    <a:pt x="386" y="280"/>
                  </a:lnTo>
                  <a:lnTo>
                    <a:pt x="361" y="275"/>
                  </a:lnTo>
                  <a:lnTo>
                    <a:pt x="333" y="271"/>
                  </a:lnTo>
                  <a:lnTo>
                    <a:pt x="303" y="270"/>
                  </a:lnTo>
                  <a:lnTo>
                    <a:pt x="275" y="272"/>
                  </a:lnTo>
                  <a:lnTo>
                    <a:pt x="250" y="278"/>
                  </a:lnTo>
                  <a:lnTo>
                    <a:pt x="229" y="285"/>
                  </a:lnTo>
                  <a:lnTo>
                    <a:pt x="213" y="296"/>
                  </a:lnTo>
                  <a:lnTo>
                    <a:pt x="200" y="307"/>
                  </a:lnTo>
                  <a:lnTo>
                    <a:pt x="189" y="320"/>
                  </a:lnTo>
                  <a:lnTo>
                    <a:pt x="183" y="334"/>
                  </a:lnTo>
                  <a:lnTo>
                    <a:pt x="179" y="350"/>
                  </a:lnTo>
                  <a:lnTo>
                    <a:pt x="178" y="364"/>
                  </a:lnTo>
                  <a:lnTo>
                    <a:pt x="180" y="384"/>
                  </a:lnTo>
                  <a:lnTo>
                    <a:pt x="185" y="402"/>
                  </a:lnTo>
                  <a:lnTo>
                    <a:pt x="196" y="417"/>
                  </a:lnTo>
                  <a:lnTo>
                    <a:pt x="211" y="433"/>
                  </a:lnTo>
                  <a:lnTo>
                    <a:pt x="233" y="448"/>
                  </a:lnTo>
                  <a:lnTo>
                    <a:pt x="260" y="464"/>
                  </a:lnTo>
                  <a:lnTo>
                    <a:pt x="295" y="481"/>
                  </a:lnTo>
                  <a:lnTo>
                    <a:pt x="338" y="499"/>
                  </a:lnTo>
                  <a:lnTo>
                    <a:pt x="389" y="521"/>
                  </a:lnTo>
                  <a:lnTo>
                    <a:pt x="433" y="544"/>
                  </a:lnTo>
                  <a:lnTo>
                    <a:pt x="471" y="570"/>
                  </a:lnTo>
                  <a:lnTo>
                    <a:pt x="503" y="597"/>
                  </a:lnTo>
                  <a:lnTo>
                    <a:pt x="527" y="627"/>
                  </a:lnTo>
                  <a:lnTo>
                    <a:pt x="547" y="658"/>
                  </a:lnTo>
                  <a:lnTo>
                    <a:pt x="561" y="693"/>
                  </a:lnTo>
                  <a:lnTo>
                    <a:pt x="569" y="729"/>
                  </a:lnTo>
                  <a:lnTo>
                    <a:pt x="571" y="769"/>
                  </a:lnTo>
                  <a:lnTo>
                    <a:pt x="569" y="810"/>
                  </a:lnTo>
                  <a:lnTo>
                    <a:pt x="559" y="847"/>
                  </a:lnTo>
                  <a:lnTo>
                    <a:pt x="545" y="882"/>
                  </a:lnTo>
                  <a:lnTo>
                    <a:pt x="525" y="914"/>
                  </a:lnTo>
                  <a:lnTo>
                    <a:pt x="500" y="943"/>
                  </a:lnTo>
                  <a:lnTo>
                    <a:pt x="471" y="969"/>
                  </a:lnTo>
                  <a:lnTo>
                    <a:pt x="437" y="990"/>
                  </a:lnTo>
                  <a:lnTo>
                    <a:pt x="399" y="1006"/>
                  </a:lnTo>
                  <a:lnTo>
                    <a:pt x="356" y="1019"/>
                  </a:lnTo>
                  <a:lnTo>
                    <a:pt x="355" y="1019"/>
                  </a:lnTo>
                  <a:lnTo>
                    <a:pt x="354" y="1021"/>
                  </a:lnTo>
                  <a:lnTo>
                    <a:pt x="351" y="1021"/>
                  </a:lnTo>
                  <a:lnTo>
                    <a:pt x="350" y="1023"/>
                  </a:lnTo>
                  <a:lnTo>
                    <a:pt x="348" y="1026"/>
                  </a:lnTo>
                  <a:lnTo>
                    <a:pt x="348" y="1030"/>
                  </a:lnTo>
                  <a:lnTo>
                    <a:pt x="348" y="1122"/>
                  </a:lnTo>
                  <a:lnTo>
                    <a:pt x="345" y="1140"/>
                  </a:lnTo>
                  <a:lnTo>
                    <a:pt x="334" y="1154"/>
                  </a:lnTo>
                  <a:lnTo>
                    <a:pt x="320" y="1163"/>
                  </a:lnTo>
                  <a:lnTo>
                    <a:pt x="302" y="1167"/>
                  </a:lnTo>
                  <a:lnTo>
                    <a:pt x="259" y="1167"/>
                  </a:lnTo>
                  <a:lnTo>
                    <a:pt x="241" y="1163"/>
                  </a:lnTo>
                  <a:lnTo>
                    <a:pt x="227" y="1154"/>
                  </a:lnTo>
                  <a:lnTo>
                    <a:pt x="216" y="1140"/>
                  </a:lnTo>
                  <a:lnTo>
                    <a:pt x="213" y="1122"/>
                  </a:lnTo>
                  <a:lnTo>
                    <a:pt x="213" y="1034"/>
                  </a:lnTo>
                  <a:lnTo>
                    <a:pt x="213" y="1031"/>
                  </a:lnTo>
                  <a:lnTo>
                    <a:pt x="211" y="1028"/>
                  </a:lnTo>
                  <a:lnTo>
                    <a:pt x="209" y="1027"/>
                  </a:lnTo>
                  <a:lnTo>
                    <a:pt x="207" y="1026"/>
                  </a:lnTo>
                  <a:lnTo>
                    <a:pt x="205" y="1025"/>
                  </a:lnTo>
                  <a:lnTo>
                    <a:pt x="203" y="1025"/>
                  </a:lnTo>
                  <a:lnTo>
                    <a:pt x="198" y="1023"/>
                  </a:lnTo>
                  <a:lnTo>
                    <a:pt x="185" y="1022"/>
                  </a:lnTo>
                  <a:lnTo>
                    <a:pt x="169" y="1018"/>
                  </a:lnTo>
                  <a:lnTo>
                    <a:pt x="145" y="1013"/>
                  </a:lnTo>
                  <a:lnTo>
                    <a:pt x="121" y="1008"/>
                  </a:lnTo>
                  <a:lnTo>
                    <a:pt x="95" y="1001"/>
                  </a:lnTo>
                  <a:lnTo>
                    <a:pt x="69" y="993"/>
                  </a:lnTo>
                  <a:lnTo>
                    <a:pt x="44" y="984"/>
                  </a:lnTo>
                  <a:lnTo>
                    <a:pt x="22" y="974"/>
                  </a:lnTo>
                  <a:lnTo>
                    <a:pt x="12" y="966"/>
                  </a:lnTo>
                  <a:lnTo>
                    <a:pt x="4" y="956"/>
                  </a:lnTo>
                  <a:lnTo>
                    <a:pt x="0" y="942"/>
                  </a:lnTo>
                  <a:lnTo>
                    <a:pt x="3" y="926"/>
                  </a:lnTo>
                  <a:lnTo>
                    <a:pt x="25" y="868"/>
                  </a:lnTo>
                  <a:lnTo>
                    <a:pt x="31" y="856"/>
                  </a:lnTo>
                  <a:lnTo>
                    <a:pt x="40" y="847"/>
                  </a:lnTo>
                  <a:lnTo>
                    <a:pt x="52" y="842"/>
                  </a:lnTo>
                  <a:lnTo>
                    <a:pt x="66" y="839"/>
                  </a:lnTo>
                  <a:lnTo>
                    <a:pt x="73" y="839"/>
                  </a:lnTo>
                  <a:lnTo>
                    <a:pt x="79" y="842"/>
                  </a:lnTo>
                  <a:lnTo>
                    <a:pt x="86" y="843"/>
                  </a:lnTo>
                  <a:lnTo>
                    <a:pt x="88" y="846"/>
                  </a:lnTo>
                  <a:lnTo>
                    <a:pt x="97" y="848"/>
                  </a:lnTo>
                  <a:lnTo>
                    <a:pt x="109" y="854"/>
                  </a:lnTo>
                  <a:lnTo>
                    <a:pt x="126" y="860"/>
                  </a:lnTo>
                  <a:lnTo>
                    <a:pt x="144" y="868"/>
                  </a:lnTo>
                  <a:lnTo>
                    <a:pt x="166" y="874"/>
                  </a:lnTo>
                  <a:lnTo>
                    <a:pt x="188" y="881"/>
                  </a:lnTo>
                  <a:lnTo>
                    <a:pt x="211" y="886"/>
                  </a:lnTo>
                  <a:lnTo>
                    <a:pt x="235" y="889"/>
                  </a:lnTo>
                  <a:lnTo>
                    <a:pt x="257" y="890"/>
                  </a:lnTo>
                  <a:lnTo>
                    <a:pt x="292" y="887"/>
                  </a:lnTo>
                  <a:lnTo>
                    <a:pt x="323" y="880"/>
                  </a:lnTo>
                  <a:lnTo>
                    <a:pt x="350" y="868"/>
                  </a:lnTo>
                  <a:lnTo>
                    <a:pt x="372" y="851"/>
                  </a:lnTo>
                  <a:lnTo>
                    <a:pt x="387" y="830"/>
                  </a:lnTo>
                  <a:lnTo>
                    <a:pt x="398" y="806"/>
                  </a:lnTo>
                  <a:lnTo>
                    <a:pt x="402" y="780"/>
                  </a:lnTo>
                  <a:lnTo>
                    <a:pt x="398" y="751"/>
                  </a:lnTo>
                  <a:lnTo>
                    <a:pt x="387" y="725"/>
                  </a:lnTo>
                  <a:lnTo>
                    <a:pt x="368" y="702"/>
                  </a:lnTo>
                  <a:lnTo>
                    <a:pt x="339" y="680"/>
                  </a:lnTo>
                  <a:lnTo>
                    <a:pt x="303" y="659"/>
                  </a:lnTo>
                  <a:lnTo>
                    <a:pt x="257" y="639"/>
                  </a:lnTo>
                  <a:lnTo>
                    <a:pt x="223" y="624"/>
                  </a:lnTo>
                  <a:lnTo>
                    <a:pt x="188" y="610"/>
                  </a:lnTo>
                  <a:lnTo>
                    <a:pt x="157" y="593"/>
                  </a:lnTo>
                  <a:lnTo>
                    <a:pt x="126" y="575"/>
                  </a:lnTo>
                  <a:lnTo>
                    <a:pt x="99" y="556"/>
                  </a:lnTo>
                  <a:lnTo>
                    <a:pt x="73" y="534"/>
                  </a:lnTo>
                  <a:lnTo>
                    <a:pt x="52" y="509"/>
                  </a:lnTo>
                  <a:lnTo>
                    <a:pt x="34" y="482"/>
                  </a:lnTo>
                  <a:lnTo>
                    <a:pt x="21" y="452"/>
                  </a:lnTo>
                  <a:lnTo>
                    <a:pt x="13" y="419"/>
                  </a:lnTo>
                  <a:lnTo>
                    <a:pt x="9" y="381"/>
                  </a:lnTo>
                  <a:lnTo>
                    <a:pt x="13" y="338"/>
                  </a:lnTo>
                  <a:lnTo>
                    <a:pt x="24" y="300"/>
                  </a:lnTo>
                  <a:lnTo>
                    <a:pt x="40" y="263"/>
                  </a:lnTo>
                  <a:lnTo>
                    <a:pt x="65" y="231"/>
                  </a:lnTo>
                  <a:lnTo>
                    <a:pt x="93" y="202"/>
                  </a:lnTo>
                  <a:lnTo>
                    <a:pt x="128" y="178"/>
                  </a:lnTo>
                  <a:lnTo>
                    <a:pt x="169" y="158"/>
                  </a:lnTo>
                  <a:lnTo>
                    <a:pt x="213" y="144"/>
                  </a:lnTo>
                  <a:lnTo>
                    <a:pt x="214" y="144"/>
                  </a:lnTo>
                  <a:lnTo>
                    <a:pt x="216" y="143"/>
                  </a:lnTo>
                  <a:lnTo>
                    <a:pt x="219" y="142"/>
                  </a:lnTo>
                  <a:lnTo>
                    <a:pt x="220" y="139"/>
                  </a:lnTo>
                  <a:lnTo>
                    <a:pt x="222" y="138"/>
                  </a:lnTo>
                  <a:lnTo>
                    <a:pt x="223" y="134"/>
                  </a:lnTo>
                  <a:lnTo>
                    <a:pt x="223" y="46"/>
                  </a:lnTo>
                  <a:lnTo>
                    <a:pt x="227" y="28"/>
                  </a:lnTo>
                  <a:lnTo>
                    <a:pt x="236" y="13"/>
                  </a:lnTo>
                  <a:lnTo>
                    <a:pt x="251" y="4"/>
                  </a:lnTo>
                  <a:lnTo>
                    <a:pt x="27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8" name="Freeform 455"/>
            <p:cNvSpPr>
              <a:spLocks noEditPoints="1"/>
            </p:cNvSpPr>
            <p:nvPr/>
          </p:nvSpPr>
          <p:spPr bwMode="auto">
            <a:xfrm>
              <a:off x="6043613" y="3155950"/>
              <a:ext cx="1746250" cy="1746250"/>
            </a:xfrm>
            <a:custGeom>
              <a:avLst/>
              <a:gdLst>
                <a:gd name="T0" fmla="*/ 939 w 2199"/>
                <a:gd name="T1" fmla="*/ 271 h 2199"/>
                <a:gd name="T2" fmla="*/ 718 w 2199"/>
                <a:gd name="T3" fmla="*/ 346 h 2199"/>
                <a:gd name="T4" fmla="*/ 529 w 2199"/>
                <a:gd name="T5" fmla="*/ 476 h 2199"/>
                <a:gd name="T6" fmla="*/ 383 w 2199"/>
                <a:gd name="T7" fmla="*/ 651 h 2199"/>
                <a:gd name="T8" fmla="*/ 289 w 2199"/>
                <a:gd name="T9" fmla="*/ 862 h 2199"/>
                <a:gd name="T10" fmla="*/ 255 w 2199"/>
                <a:gd name="T11" fmla="*/ 1099 h 2199"/>
                <a:gd name="T12" fmla="*/ 289 w 2199"/>
                <a:gd name="T13" fmla="*/ 1337 h 2199"/>
                <a:gd name="T14" fmla="*/ 383 w 2199"/>
                <a:gd name="T15" fmla="*/ 1548 h 2199"/>
                <a:gd name="T16" fmla="*/ 529 w 2199"/>
                <a:gd name="T17" fmla="*/ 1723 h 2199"/>
                <a:gd name="T18" fmla="*/ 718 w 2199"/>
                <a:gd name="T19" fmla="*/ 1854 h 2199"/>
                <a:gd name="T20" fmla="*/ 939 w 2199"/>
                <a:gd name="T21" fmla="*/ 1929 h 2199"/>
                <a:gd name="T22" fmla="*/ 1181 w 2199"/>
                <a:gd name="T23" fmla="*/ 1941 h 2199"/>
                <a:gd name="T24" fmla="*/ 1411 w 2199"/>
                <a:gd name="T25" fmla="*/ 1885 h 2199"/>
                <a:gd name="T26" fmla="*/ 1610 w 2199"/>
                <a:gd name="T27" fmla="*/ 1772 h 2199"/>
                <a:gd name="T28" fmla="*/ 1772 w 2199"/>
                <a:gd name="T29" fmla="*/ 1610 h 2199"/>
                <a:gd name="T30" fmla="*/ 1885 w 2199"/>
                <a:gd name="T31" fmla="*/ 1411 h 2199"/>
                <a:gd name="T32" fmla="*/ 1941 w 2199"/>
                <a:gd name="T33" fmla="*/ 1181 h 2199"/>
                <a:gd name="T34" fmla="*/ 1929 w 2199"/>
                <a:gd name="T35" fmla="*/ 940 h 2199"/>
                <a:gd name="T36" fmla="*/ 1854 w 2199"/>
                <a:gd name="T37" fmla="*/ 718 h 2199"/>
                <a:gd name="T38" fmla="*/ 1723 w 2199"/>
                <a:gd name="T39" fmla="*/ 529 h 2199"/>
                <a:gd name="T40" fmla="*/ 1548 w 2199"/>
                <a:gd name="T41" fmla="*/ 383 h 2199"/>
                <a:gd name="T42" fmla="*/ 1337 w 2199"/>
                <a:gd name="T43" fmla="*/ 289 h 2199"/>
                <a:gd name="T44" fmla="*/ 1099 w 2199"/>
                <a:gd name="T45" fmla="*/ 255 h 2199"/>
                <a:gd name="T46" fmla="*/ 1287 w 2199"/>
                <a:gd name="T47" fmla="*/ 17 h 2199"/>
                <a:gd name="T48" fmla="*/ 1548 w 2199"/>
                <a:gd name="T49" fmla="*/ 96 h 2199"/>
                <a:gd name="T50" fmla="*/ 1777 w 2199"/>
                <a:gd name="T51" fmla="*/ 234 h 2199"/>
                <a:gd name="T52" fmla="*/ 1965 w 2199"/>
                <a:gd name="T53" fmla="*/ 422 h 2199"/>
                <a:gd name="T54" fmla="*/ 2104 w 2199"/>
                <a:gd name="T55" fmla="*/ 651 h 2199"/>
                <a:gd name="T56" fmla="*/ 2183 w 2199"/>
                <a:gd name="T57" fmla="*/ 913 h 2199"/>
                <a:gd name="T58" fmla="*/ 2196 w 2199"/>
                <a:gd name="T59" fmla="*/ 1195 h 2199"/>
                <a:gd name="T60" fmla="*/ 2137 w 2199"/>
                <a:gd name="T61" fmla="*/ 1464 h 2199"/>
                <a:gd name="T62" fmla="*/ 2017 w 2199"/>
                <a:gd name="T63" fmla="*/ 1705 h 2199"/>
                <a:gd name="T64" fmla="*/ 1845 w 2199"/>
                <a:gd name="T65" fmla="*/ 1908 h 2199"/>
                <a:gd name="T66" fmla="*/ 1629 w 2199"/>
                <a:gd name="T67" fmla="*/ 2064 h 2199"/>
                <a:gd name="T68" fmla="*/ 1377 w 2199"/>
                <a:gd name="T69" fmla="*/ 2163 h 2199"/>
                <a:gd name="T70" fmla="*/ 1099 w 2199"/>
                <a:gd name="T71" fmla="*/ 2199 h 2199"/>
                <a:gd name="T72" fmla="*/ 822 w 2199"/>
                <a:gd name="T73" fmla="*/ 2163 h 2199"/>
                <a:gd name="T74" fmla="*/ 571 w 2199"/>
                <a:gd name="T75" fmla="*/ 2064 h 2199"/>
                <a:gd name="T76" fmla="*/ 355 w 2199"/>
                <a:gd name="T77" fmla="*/ 1908 h 2199"/>
                <a:gd name="T78" fmla="*/ 183 w 2199"/>
                <a:gd name="T79" fmla="*/ 1705 h 2199"/>
                <a:gd name="T80" fmla="*/ 62 w 2199"/>
                <a:gd name="T81" fmla="*/ 1464 h 2199"/>
                <a:gd name="T82" fmla="*/ 4 w 2199"/>
                <a:gd name="T83" fmla="*/ 1195 h 2199"/>
                <a:gd name="T84" fmla="*/ 17 w 2199"/>
                <a:gd name="T85" fmla="*/ 913 h 2199"/>
                <a:gd name="T86" fmla="*/ 96 w 2199"/>
                <a:gd name="T87" fmla="*/ 651 h 2199"/>
                <a:gd name="T88" fmla="*/ 234 w 2199"/>
                <a:gd name="T89" fmla="*/ 422 h 2199"/>
                <a:gd name="T90" fmla="*/ 422 w 2199"/>
                <a:gd name="T91" fmla="*/ 234 h 2199"/>
                <a:gd name="T92" fmla="*/ 651 w 2199"/>
                <a:gd name="T93" fmla="*/ 96 h 2199"/>
                <a:gd name="T94" fmla="*/ 913 w 2199"/>
                <a:gd name="T95" fmla="*/ 17 h 2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99" h="2199">
                  <a:moveTo>
                    <a:pt x="1099" y="255"/>
                  </a:moveTo>
                  <a:lnTo>
                    <a:pt x="1019" y="259"/>
                  </a:lnTo>
                  <a:lnTo>
                    <a:pt x="939" y="271"/>
                  </a:lnTo>
                  <a:lnTo>
                    <a:pt x="862" y="289"/>
                  </a:lnTo>
                  <a:lnTo>
                    <a:pt x="788" y="315"/>
                  </a:lnTo>
                  <a:lnTo>
                    <a:pt x="718" y="346"/>
                  </a:lnTo>
                  <a:lnTo>
                    <a:pt x="651" y="383"/>
                  </a:lnTo>
                  <a:lnTo>
                    <a:pt x="589" y="427"/>
                  </a:lnTo>
                  <a:lnTo>
                    <a:pt x="529" y="476"/>
                  </a:lnTo>
                  <a:lnTo>
                    <a:pt x="476" y="529"/>
                  </a:lnTo>
                  <a:lnTo>
                    <a:pt x="427" y="589"/>
                  </a:lnTo>
                  <a:lnTo>
                    <a:pt x="383" y="651"/>
                  </a:lnTo>
                  <a:lnTo>
                    <a:pt x="346" y="718"/>
                  </a:lnTo>
                  <a:lnTo>
                    <a:pt x="315" y="788"/>
                  </a:lnTo>
                  <a:lnTo>
                    <a:pt x="289" y="862"/>
                  </a:lnTo>
                  <a:lnTo>
                    <a:pt x="271" y="940"/>
                  </a:lnTo>
                  <a:lnTo>
                    <a:pt x="259" y="1019"/>
                  </a:lnTo>
                  <a:lnTo>
                    <a:pt x="255" y="1099"/>
                  </a:lnTo>
                  <a:lnTo>
                    <a:pt x="259" y="1181"/>
                  </a:lnTo>
                  <a:lnTo>
                    <a:pt x="271" y="1260"/>
                  </a:lnTo>
                  <a:lnTo>
                    <a:pt x="289" y="1337"/>
                  </a:lnTo>
                  <a:lnTo>
                    <a:pt x="315" y="1411"/>
                  </a:lnTo>
                  <a:lnTo>
                    <a:pt x="346" y="1481"/>
                  </a:lnTo>
                  <a:lnTo>
                    <a:pt x="383" y="1548"/>
                  </a:lnTo>
                  <a:lnTo>
                    <a:pt x="427" y="1610"/>
                  </a:lnTo>
                  <a:lnTo>
                    <a:pt x="476" y="1669"/>
                  </a:lnTo>
                  <a:lnTo>
                    <a:pt x="529" y="1723"/>
                  </a:lnTo>
                  <a:lnTo>
                    <a:pt x="589" y="1772"/>
                  </a:lnTo>
                  <a:lnTo>
                    <a:pt x="651" y="1816"/>
                  </a:lnTo>
                  <a:lnTo>
                    <a:pt x="718" y="1854"/>
                  </a:lnTo>
                  <a:lnTo>
                    <a:pt x="788" y="1885"/>
                  </a:lnTo>
                  <a:lnTo>
                    <a:pt x="862" y="1911"/>
                  </a:lnTo>
                  <a:lnTo>
                    <a:pt x="939" y="1929"/>
                  </a:lnTo>
                  <a:lnTo>
                    <a:pt x="1019" y="1941"/>
                  </a:lnTo>
                  <a:lnTo>
                    <a:pt x="1099" y="1944"/>
                  </a:lnTo>
                  <a:lnTo>
                    <a:pt x="1181" y="1941"/>
                  </a:lnTo>
                  <a:lnTo>
                    <a:pt x="1260" y="1929"/>
                  </a:lnTo>
                  <a:lnTo>
                    <a:pt x="1337" y="1911"/>
                  </a:lnTo>
                  <a:lnTo>
                    <a:pt x="1411" y="1885"/>
                  </a:lnTo>
                  <a:lnTo>
                    <a:pt x="1481" y="1854"/>
                  </a:lnTo>
                  <a:lnTo>
                    <a:pt x="1548" y="1816"/>
                  </a:lnTo>
                  <a:lnTo>
                    <a:pt x="1610" y="1772"/>
                  </a:lnTo>
                  <a:lnTo>
                    <a:pt x="1669" y="1723"/>
                  </a:lnTo>
                  <a:lnTo>
                    <a:pt x="1723" y="1669"/>
                  </a:lnTo>
                  <a:lnTo>
                    <a:pt x="1772" y="1610"/>
                  </a:lnTo>
                  <a:lnTo>
                    <a:pt x="1816" y="1548"/>
                  </a:lnTo>
                  <a:lnTo>
                    <a:pt x="1854" y="1481"/>
                  </a:lnTo>
                  <a:lnTo>
                    <a:pt x="1885" y="1411"/>
                  </a:lnTo>
                  <a:lnTo>
                    <a:pt x="1911" y="1337"/>
                  </a:lnTo>
                  <a:lnTo>
                    <a:pt x="1929" y="1260"/>
                  </a:lnTo>
                  <a:lnTo>
                    <a:pt x="1941" y="1181"/>
                  </a:lnTo>
                  <a:lnTo>
                    <a:pt x="1944" y="1099"/>
                  </a:lnTo>
                  <a:lnTo>
                    <a:pt x="1941" y="1019"/>
                  </a:lnTo>
                  <a:lnTo>
                    <a:pt x="1929" y="940"/>
                  </a:lnTo>
                  <a:lnTo>
                    <a:pt x="1911" y="862"/>
                  </a:lnTo>
                  <a:lnTo>
                    <a:pt x="1885" y="788"/>
                  </a:lnTo>
                  <a:lnTo>
                    <a:pt x="1854" y="718"/>
                  </a:lnTo>
                  <a:lnTo>
                    <a:pt x="1816" y="651"/>
                  </a:lnTo>
                  <a:lnTo>
                    <a:pt x="1772" y="589"/>
                  </a:lnTo>
                  <a:lnTo>
                    <a:pt x="1723" y="529"/>
                  </a:lnTo>
                  <a:lnTo>
                    <a:pt x="1669" y="476"/>
                  </a:lnTo>
                  <a:lnTo>
                    <a:pt x="1610" y="427"/>
                  </a:lnTo>
                  <a:lnTo>
                    <a:pt x="1548" y="383"/>
                  </a:lnTo>
                  <a:lnTo>
                    <a:pt x="1481" y="346"/>
                  </a:lnTo>
                  <a:lnTo>
                    <a:pt x="1411" y="315"/>
                  </a:lnTo>
                  <a:lnTo>
                    <a:pt x="1337" y="289"/>
                  </a:lnTo>
                  <a:lnTo>
                    <a:pt x="1260" y="271"/>
                  </a:lnTo>
                  <a:lnTo>
                    <a:pt x="1181" y="259"/>
                  </a:lnTo>
                  <a:lnTo>
                    <a:pt x="1099" y="255"/>
                  </a:lnTo>
                  <a:close/>
                  <a:moveTo>
                    <a:pt x="1099" y="0"/>
                  </a:moveTo>
                  <a:lnTo>
                    <a:pt x="1195" y="4"/>
                  </a:lnTo>
                  <a:lnTo>
                    <a:pt x="1287" y="17"/>
                  </a:lnTo>
                  <a:lnTo>
                    <a:pt x="1377" y="36"/>
                  </a:lnTo>
                  <a:lnTo>
                    <a:pt x="1464" y="62"/>
                  </a:lnTo>
                  <a:lnTo>
                    <a:pt x="1548" y="96"/>
                  </a:lnTo>
                  <a:lnTo>
                    <a:pt x="1629" y="136"/>
                  </a:lnTo>
                  <a:lnTo>
                    <a:pt x="1705" y="182"/>
                  </a:lnTo>
                  <a:lnTo>
                    <a:pt x="1777" y="234"/>
                  </a:lnTo>
                  <a:lnTo>
                    <a:pt x="1845" y="291"/>
                  </a:lnTo>
                  <a:lnTo>
                    <a:pt x="1908" y="355"/>
                  </a:lnTo>
                  <a:lnTo>
                    <a:pt x="1965" y="422"/>
                  </a:lnTo>
                  <a:lnTo>
                    <a:pt x="2017" y="494"/>
                  </a:lnTo>
                  <a:lnTo>
                    <a:pt x="2063" y="571"/>
                  </a:lnTo>
                  <a:lnTo>
                    <a:pt x="2104" y="651"/>
                  </a:lnTo>
                  <a:lnTo>
                    <a:pt x="2137" y="735"/>
                  </a:lnTo>
                  <a:lnTo>
                    <a:pt x="2163" y="822"/>
                  </a:lnTo>
                  <a:lnTo>
                    <a:pt x="2183" y="913"/>
                  </a:lnTo>
                  <a:lnTo>
                    <a:pt x="2196" y="1005"/>
                  </a:lnTo>
                  <a:lnTo>
                    <a:pt x="2199" y="1100"/>
                  </a:lnTo>
                  <a:lnTo>
                    <a:pt x="2196" y="1195"/>
                  </a:lnTo>
                  <a:lnTo>
                    <a:pt x="2183" y="1287"/>
                  </a:lnTo>
                  <a:lnTo>
                    <a:pt x="2163" y="1377"/>
                  </a:lnTo>
                  <a:lnTo>
                    <a:pt x="2137" y="1464"/>
                  </a:lnTo>
                  <a:lnTo>
                    <a:pt x="2104" y="1548"/>
                  </a:lnTo>
                  <a:lnTo>
                    <a:pt x="2063" y="1629"/>
                  </a:lnTo>
                  <a:lnTo>
                    <a:pt x="2017" y="1705"/>
                  </a:lnTo>
                  <a:lnTo>
                    <a:pt x="1965" y="1777"/>
                  </a:lnTo>
                  <a:lnTo>
                    <a:pt x="1908" y="1845"/>
                  </a:lnTo>
                  <a:lnTo>
                    <a:pt x="1845" y="1908"/>
                  </a:lnTo>
                  <a:lnTo>
                    <a:pt x="1777" y="1965"/>
                  </a:lnTo>
                  <a:lnTo>
                    <a:pt x="1705" y="2017"/>
                  </a:lnTo>
                  <a:lnTo>
                    <a:pt x="1629" y="2064"/>
                  </a:lnTo>
                  <a:lnTo>
                    <a:pt x="1548" y="2104"/>
                  </a:lnTo>
                  <a:lnTo>
                    <a:pt x="1464" y="2137"/>
                  </a:lnTo>
                  <a:lnTo>
                    <a:pt x="1377" y="2163"/>
                  </a:lnTo>
                  <a:lnTo>
                    <a:pt x="1287" y="2183"/>
                  </a:lnTo>
                  <a:lnTo>
                    <a:pt x="1195" y="2196"/>
                  </a:lnTo>
                  <a:lnTo>
                    <a:pt x="1099" y="2199"/>
                  </a:lnTo>
                  <a:lnTo>
                    <a:pt x="1005" y="2196"/>
                  </a:lnTo>
                  <a:lnTo>
                    <a:pt x="913" y="2183"/>
                  </a:lnTo>
                  <a:lnTo>
                    <a:pt x="822" y="2163"/>
                  </a:lnTo>
                  <a:lnTo>
                    <a:pt x="735" y="2137"/>
                  </a:lnTo>
                  <a:lnTo>
                    <a:pt x="651" y="2104"/>
                  </a:lnTo>
                  <a:lnTo>
                    <a:pt x="571" y="2064"/>
                  </a:lnTo>
                  <a:lnTo>
                    <a:pt x="494" y="2017"/>
                  </a:lnTo>
                  <a:lnTo>
                    <a:pt x="422" y="1965"/>
                  </a:lnTo>
                  <a:lnTo>
                    <a:pt x="355" y="1908"/>
                  </a:lnTo>
                  <a:lnTo>
                    <a:pt x="291" y="1845"/>
                  </a:lnTo>
                  <a:lnTo>
                    <a:pt x="234" y="1777"/>
                  </a:lnTo>
                  <a:lnTo>
                    <a:pt x="183" y="1705"/>
                  </a:lnTo>
                  <a:lnTo>
                    <a:pt x="136" y="1629"/>
                  </a:lnTo>
                  <a:lnTo>
                    <a:pt x="96" y="1548"/>
                  </a:lnTo>
                  <a:lnTo>
                    <a:pt x="62" y="1464"/>
                  </a:lnTo>
                  <a:lnTo>
                    <a:pt x="36" y="1377"/>
                  </a:lnTo>
                  <a:lnTo>
                    <a:pt x="17" y="1287"/>
                  </a:lnTo>
                  <a:lnTo>
                    <a:pt x="4" y="1195"/>
                  </a:lnTo>
                  <a:lnTo>
                    <a:pt x="0" y="1100"/>
                  </a:lnTo>
                  <a:lnTo>
                    <a:pt x="4" y="1005"/>
                  </a:lnTo>
                  <a:lnTo>
                    <a:pt x="17" y="913"/>
                  </a:lnTo>
                  <a:lnTo>
                    <a:pt x="36" y="822"/>
                  </a:lnTo>
                  <a:lnTo>
                    <a:pt x="62" y="735"/>
                  </a:lnTo>
                  <a:lnTo>
                    <a:pt x="96" y="651"/>
                  </a:lnTo>
                  <a:lnTo>
                    <a:pt x="136" y="571"/>
                  </a:lnTo>
                  <a:lnTo>
                    <a:pt x="183" y="494"/>
                  </a:lnTo>
                  <a:lnTo>
                    <a:pt x="234" y="422"/>
                  </a:lnTo>
                  <a:lnTo>
                    <a:pt x="291" y="355"/>
                  </a:lnTo>
                  <a:lnTo>
                    <a:pt x="355" y="291"/>
                  </a:lnTo>
                  <a:lnTo>
                    <a:pt x="422" y="234"/>
                  </a:lnTo>
                  <a:lnTo>
                    <a:pt x="494" y="182"/>
                  </a:lnTo>
                  <a:lnTo>
                    <a:pt x="571" y="136"/>
                  </a:lnTo>
                  <a:lnTo>
                    <a:pt x="651" y="96"/>
                  </a:lnTo>
                  <a:lnTo>
                    <a:pt x="735" y="62"/>
                  </a:lnTo>
                  <a:lnTo>
                    <a:pt x="822" y="36"/>
                  </a:lnTo>
                  <a:lnTo>
                    <a:pt x="913" y="17"/>
                  </a:lnTo>
                  <a:lnTo>
                    <a:pt x="1005" y="4"/>
                  </a:lnTo>
                  <a:lnTo>
                    <a:pt x="109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图片 54"/>
          <p:cNvPicPr>
            <a:picLocks noChangeAspect="1"/>
          </p:cNvPicPr>
          <p:nvPr/>
        </p:nvPicPr>
        <p:blipFill>
          <a:blip r:embed="rId3"/>
          <a:srcRect/>
          <a:stretch>
            <a:fillRect/>
          </a:stretch>
        </p:blipFill>
        <p:spPr>
          <a:xfrm>
            <a:off x="4551"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57" name="任意多边形 8"/>
          <p:cNvSpPr/>
          <p:nvPr/>
        </p:nvSpPr>
        <p:spPr>
          <a:xfrm>
            <a:off x="3681730" y="22860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smtClean="0">
                <a:sym typeface="+mn-lt"/>
              </a:rPr>
              <a:t>	</a:t>
            </a:r>
            <a:r>
              <a:rPr lang="zh-CN" altLang="en-US" sz="3200" dirty="0" smtClean="0">
                <a:sym typeface="+mn-lt"/>
              </a:rPr>
              <a:t>租车商品展示</a:t>
            </a:r>
          </a:p>
        </p:txBody>
      </p:sp>
      <p:sp>
        <p:nvSpPr>
          <p:cNvPr id="98" name="TextBox 97"/>
          <p:cNvSpPr txBox="1"/>
          <p:nvPr/>
        </p:nvSpPr>
        <p:spPr>
          <a:xfrm>
            <a:off x="8025610" y="2423100"/>
            <a:ext cx="1384995" cy="276999"/>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smtClean="0">
                <a:solidFill>
                  <a:schemeClr val="bg2"/>
                </a:solidFill>
                <a:sym typeface="+mn-lt"/>
              </a:rPr>
              <a:t>租车预约提交</a:t>
            </a:r>
            <a:endParaRPr lang="zh-CN" altLang="en-US" dirty="0">
              <a:solidFill>
                <a:schemeClr val="bg2"/>
              </a:solidFill>
              <a:sym typeface="+mn-lt"/>
            </a:endParaRPr>
          </a:p>
        </p:txBody>
      </p:sp>
      <p:sp>
        <p:nvSpPr>
          <p:cNvPr id="99" name="Oval 98"/>
          <p:cNvSpPr/>
          <p:nvPr/>
        </p:nvSpPr>
        <p:spPr>
          <a:xfrm>
            <a:off x="4209224" y="293041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053" name="Freeform 29"/>
          <p:cNvSpPr/>
          <p:nvPr/>
        </p:nvSpPr>
        <p:spPr bwMode="auto">
          <a:xfrm>
            <a:off x="9133418" y="4755221"/>
            <a:ext cx="143933" cy="2117"/>
          </a:xfrm>
          <a:custGeom>
            <a:avLst/>
            <a:gdLst/>
            <a:ahLst/>
            <a:cxnLst>
              <a:cxn ang="0">
                <a:pos x="0" y="0"/>
              </a:cxn>
              <a:cxn ang="0">
                <a:pos x="68" y="0"/>
              </a:cxn>
              <a:cxn ang="0">
                <a:pos x="0" y="0"/>
              </a:cxn>
              <a:cxn ang="0">
                <a:pos x="0" y="0"/>
              </a:cxn>
            </a:cxnLst>
            <a:rect l="0" t="0" r="r" b="b"/>
            <a:pathLst>
              <a:path w="68">
                <a:moveTo>
                  <a:pt x="0" y="0"/>
                </a:moveTo>
                <a:lnTo>
                  <a:pt x="68" y="0"/>
                </a:lnTo>
                <a:lnTo>
                  <a:pt x="0" y="0"/>
                </a:lnTo>
                <a:lnTo>
                  <a:pt x="0" y="0"/>
                </a:lnTo>
                <a:close/>
              </a:path>
            </a:pathLst>
          </a:custGeom>
          <a:solidFill>
            <a:srgbClr val="FFFFFF"/>
          </a:solidFill>
          <a:ln w="9525">
            <a:noFill/>
            <a:round/>
          </a:ln>
        </p:spPr>
        <p:txBody>
          <a:bodyPr vert="horz" wrap="square" lIns="121920" tIns="60960" rIns="121920" bIns="60960" numCol="1" anchor="t" anchorCtr="0" compatLnSpc="1"/>
          <a:lstStyle/>
          <a:p>
            <a:endParaRPr lang="en-US" sz="2400">
              <a:cs typeface="+mn-ea"/>
              <a:sym typeface="+mn-lt"/>
            </a:endParaRPr>
          </a:p>
        </p:txBody>
      </p:sp>
      <p:grpSp>
        <p:nvGrpSpPr>
          <p:cNvPr id="2" name="Group 134"/>
          <p:cNvGrpSpPr/>
          <p:nvPr/>
        </p:nvGrpSpPr>
        <p:grpSpPr>
          <a:xfrm>
            <a:off x="5051036" y="2799487"/>
            <a:ext cx="2089928" cy="3231617"/>
            <a:chOff x="3606801" y="1272140"/>
            <a:chExt cx="1920875" cy="2970213"/>
          </a:xfrm>
        </p:grpSpPr>
        <p:sp>
          <p:nvSpPr>
            <p:cNvPr id="1061" name="Freeform 37"/>
            <p:cNvSpPr/>
            <p:nvPr/>
          </p:nvSpPr>
          <p:spPr bwMode="auto">
            <a:xfrm>
              <a:off x="4586288" y="1272140"/>
              <a:ext cx="885825" cy="628650"/>
            </a:xfrm>
            <a:custGeom>
              <a:avLst/>
              <a:gdLst/>
              <a:ahLst/>
              <a:cxnLst>
                <a:cxn ang="0">
                  <a:pos x="626" y="266"/>
                </a:cxn>
                <a:cxn ang="0">
                  <a:pos x="839" y="594"/>
                </a:cxn>
                <a:cxn ang="0">
                  <a:pos x="0" y="594"/>
                </a:cxn>
                <a:cxn ang="0">
                  <a:pos x="0" y="0"/>
                </a:cxn>
                <a:cxn ang="0">
                  <a:pos x="626" y="266"/>
                </a:cxn>
              </a:cxnLst>
              <a:rect l="0" t="0" r="r" b="b"/>
              <a:pathLst>
                <a:path w="839" h="594">
                  <a:moveTo>
                    <a:pt x="626" y="266"/>
                  </a:moveTo>
                  <a:cubicBezTo>
                    <a:pt x="724" y="364"/>
                    <a:pt x="795" y="473"/>
                    <a:pt x="839" y="594"/>
                  </a:cubicBezTo>
                  <a:cubicBezTo>
                    <a:pt x="0" y="594"/>
                    <a:pt x="0" y="594"/>
                    <a:pt x="0" y="594"/>
                  </a:cubicBezTo>
                  <a:cubicBezTo>
                    <a:pt x="0" y="0"/>
                    <a:pt x="0" y="0"/>
                    <a:pt x="0" y="0"/>
                  </a:cubicBezTo>
                  <a:cubicBezTo>
                    <a:pt x="244" y="4"/>
                    <a:pt x="452" y="92"/>
                    <a:pt x="626" y="266"/>
                  </a:cubicBezTo>
                  <a:close/>
                </a:path>
              </a:pathLst>
            </a:custGeom>
            <a:solidFill>
              <a:srgbClr val="656565"/>
            </a:solidFill>
            <a:ln w="9525">
              <a:noFill/>
              <a:round/>
            </a:ln>
          </p:spPr>
          <p:txBody>
            <a:bodyPr vert="horz" wrap="square" lIns="121920" tIns="60960" rIns="121920" bIns="60960" numCol="1" anchor="t" anchorCtr="0" compatLnSpc="1"/>
            <a:lstStyle/>
            <a:p>
              <a:endParaRPr lang="en-US" sz="2400">
                <a:cs typeface="+mn-ea"/>
                <a:sym typeface="+mn-lt"/>
              </a:endParaRPr>
            </a:p>
          </p:txBody>
        </p:sp>
        <p:grpSp>
          <p:nvGrpSpPr>
            <p:cNvPr id="3" name="Group 104"/>
            <p:cNvGrpSpPr/>
            <p:nvPr/>
          </p:nvGrpSpPr>
          <p:grpSpPr>
            <a:xfrm>
              <a:off x="4089401" y="3400978"/>
              <a:ext cx="963612" cy="841375"/>
              <a:chOff x="4089401" y="2825751"/>
              <a:chExt cx="963612" cy="841375"/>
            </a:xfrm>
            <a:solidFill>
              <a:schemeClr val="tx1">
                <a:lumMod val="65000"/>
                <a:lumOff val="35000"/>
              </a:schemeClr>
            </a:solidFill>
            <a:effectLst>
              <a:outerShdw blurRad="76200" dir="13500000" sy="23000" kx="1200000" algn="br" rotWithShape="0">
                <a:prstClr val="black">
                  <a:alpha val="20000"/>
                </a:prstClr>
              </a:outerShdw>
            </a:effectLst>
          </p:grpSpPr>
          <p:sp>
            <p:nvSpPr>
              <p:cNvPr id="1060" name="Freeform 36"/>
              <p:cNvSpPr/>
              <p:nvPr/>
            </p:nvSpPr>
            <p:spPr bwMode="auto">
              <a:xfrm>
                <a:off x="4203701" y="3382963"/>
                <a:ext cx="736600" cy="284163"/>
              </a:xfrm>
              <a:custGeom>
                <a:avLst/>
                <a:gdLst/>
                <a:ahLst/>
                <a:cxnLst>
                  <a:cxn ang="0">
                    <a:pos x="682" y="13"/>
                  </a:cxn>
                  <a:cxn ang="0">
                    <a:pos x="696" y="47"/>
                  </a:cxn>
                  <a:cxn ang="0">
                    <a:pos x="682" y="80"/>
                  </a:cxn>
                  <a:cxn ang="0">
                    <a:pos x="649" y="94"/>
                  </a:cxn>
                  <a:cxn ang="0">
                    <a:pos x="596" y="94"/>
                  </a:cxn>
                  <a:cxn ang="0">
                    <a:pos x="446" y="194"/>
                  </a:cxn>
                  <a:cxn ang="0">
                    <a:pos x="410" y="213"/>
                  </a:cxn>
                  <a:cxn ang="0">
                    <a:pos x="411" y="221"/>
                  </a:cxn>
                  <a:cxn ang="0">
                    <a:pos x="411" y="249"/>
                  </a:cxn>
                  <a:cxn ang="0">
                    <a:pos x="349" y="268"/>
                  </a:cxn>
                  <a:cxn ang="0">
                    <a:pos x="285" y="249"/>
                  </a:cxn>
                  <a:cxn ang="0">
                    <a:pos x="285" y="221"/>
                  </a:cxn>
                  <a:cxn ang="0">
                    <a:pos x="286" y="212"/>
                  </a:cxn>
                  <a:cxn ang="0">
                    <a:pos x="245" y="194"/>
                  </a:cxn>
                  <a:cxn ang="0">
                    <a:pos x="89" y="94"/>
                  </a:cxn>
                  <a:cxn ang="0">
                    <a:pos x="47" y="94"/>
                  </a:cxn>
                  <a:cxn ang="0">
                    <a:pos x="14" y="80"/>
                  </a:cxn>
                  <a:cxn ang="0">
                    <a:pos x="0" y="47"/>
                  </a:cxn>
                  <a:cxn ang="0">
                    <a:pos x="14" y="13"/>
                  </a:cxn>
                  <a:cxn ang="0">
                    <a:pos x="47" y="0"/>
                  </a:cxn>
                  <a:cxn ang="0">
                    <a:pos x="649" y="0"/>
                  </a:cxn>
                  <a:cxn ang="0">
                    <a:pos x="682" y="13"/>
                  </a:cxn>
                </a:cxnLst>
                <a:rect l="0" t="0" r="r" b="b"/>
                <a:pathLst>
                  <a:path w="696" h="268">
                    <a:moveTo>
                      <a:pt x="682" y="13"/>
                    </a:moveTo>
                    <a:cubicBezTo>
                      <a:pt x="691" y="23"/>
                      <a:pt x="696" y="34"/>
                      <a:pt x="696" y="47"/>
                    </a:cubicBezTo>
                    <a:cubicBezTo>
                      <a:pt x="696" y="60"/>
                      <a:pt x="691" y="71"/>
                      <a:pt x="682" y="80"/>
                    </a:cubicBezTo>
                    <a:cubicBezTo>
                      <a:pt x="673" y="89"/>
                      <a:pt x="662" y="94"/>
                      <a:pt x="649" y="94"/>
                    </a:cubicBezTo>
                    <a:cubicBezTo>
                      <a:pt x="596" y="94"/>
                      <a:pt x="596" y="94"/>
                      <a:pt x="596" y="94"/>
                    </a:cubicBezTo>
                    <a:cubicBezTo>
                      <a:pt x="555" y="128"/>
                      <a:pt x="505" y="161"/>
                      <a:pt x="446" y="194"/>
                    </a:cubicBezTo>
                    <a:cubicBezTo>
                      <a:pt x="434" y="200"/>
                      <a:pt x="423" y="206"/>
                      <a:pt x="410" y="213"/>
                    </a:cubicBezTo>
                    <a:cubicBezTo>
                      <a:pt x="411" y="215"/>
                      <a:pt x="411" y="218"/>
                      <a:pt x="411" y="221"/>
                    </a:cubicBezTo>
                    <a:cubicBezTo>
                      <a:pt x="411" y="249"/>
                      <a:pt x="411" y="249"/>
                      <a:pt x="411" y="249"/>
                    </a:cubicBezTo>
                    <a:cubicBezTo>
                      <a:pt x="390" y="262"/>
                      <a:pt x="370" y="268"/>
                      <a:pt x="349" y="268"/>
                    </a:cubicBezTo>
                    <a:cubicBezTo>
                      <a:pt x="328" y="268"/>
                      <a:pt x="306" y="262"/>
                      <a:pt x="285" y="249"/>
                    </a:cubicBezTo>
                    <a:cubicBezTo>
                      <a:pt x="285" y="221"/>
                      <a:pt x="285" y="221"/>
                      <a:pt x="285" y="221"/>
                    </a:cubicBezTo>
                    <a:cubicBezTo>
                      <a:pt x="285" y="218"/>
                      <a:pt x="285" y="215"/>
                      <a:pt x="286" y="212"/>
                    </a:cubicBezTo>
                    <a:cubicBezTo>
                      <a:pt x="272" y="206"/>
                      <a:pt x="258" y="200"/>
                      <a:pt x="245" y="194"/>
                    </a:cubicBezTo>
                    <a:cubicBezTo>
                      <a:pt x="189" y="166"/>
                      <a:pt x="137" y="133"/>
                      <a:pt x="89" y="94"/>
                    </a:cubicBezTo>
                    <a:cubicBezTo>
                      <a:pt x="47" y="94"/>
                      <a:pt x="47" y="94"/>
                      <a:pt x="47" y="94"/>
                    </a:cubicBezTo>
                    <a:cubicBezTo>
                      <a:pt x="34" y="94"/>
                      <a:pt x="23" y="89"/>
                      <a:pt x="14" y="80"/>
                    </a:cubicBezTo>
                    <a:cubicBezTo>
                      <a:pt x="5" y="71"/>
                      <a:pt x="0" y="60"/>
                      <a:pt x="0" y="47"/>
                    </a:cubicBezTo>
                    <a:cubicBezTo>
                      <a:pt x="0" y="34"/>
                      <a:pt x="5" y="23"/>
                      <a:pt x="14" y="13"/>
                    </a:cubicBezTo>
                    <a:cubicBezTo>
                      <a:pt x="23" y="4"/>
                      <a:pt x="34" y="0"/>
                      <a:pt x="47" y="0"/>
                    </a:cubicBezTo>
                    <a:cubicBezTo>
                      <a:pt x="649" y="0"/>
                      <a:pt x="649" y="0"/>
                      <a:pt x="649" y="0"/>
                    </a:cubicBezTo>
                    <a:cubicBezTo>
                      <a:pt x="662" y="0"/>
                      <a:pt x="673" y="4"/>
                      <a:pt x="682" y="13"/>
                    </a:cubicBez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2" name="Freeform 38"/>
              <p:cNvSpPr>
                <a:spLocks noEditPoints="1"/>
              </p:cNvSpPr>
              <p:nvPr/>
            </p:nvSpPr>
            <p:spPr bwMode="auto">
              <a:xfrm>
                <a:off x="4089401" y="2825751"/>
                <a:ext cx="496888" cy="500063"/>
              </a:xfrm>
              <a:custGeom>
                <a:avLst/>
                <a:gdLst/>
                <a:ahLst/>
                <a:cxnLst>
                  <a:cxn ang="0">
                    <a:pos x="471" y="0"/>
                  </a:cxn>
                  <a:cxn ang="0">
                    <a:pos x="471" y="126"/>
                  </a:cxn>
                  <a:cxn ang="0">
                    <a:pos x="64" y="126"/>
                  </a:cxn>
                  <a:cxn ang="0">
                    <a:pos x="19" y="107"/>
                  </a:cxn>
                  <a:cxn ang="0">
                    <a:pos x="1" y="63"/>
                  </a:cxn>
                  <a:cxn ang="0">
                    <a:pos x="19" y="18"/>
                  </a:cxn>
                  <a:cxn ang="0">
                    <a:pos x="64" y="0"/>
                  </a:cxn>
                  <a:cxn ang="0">
                    <a:pos x="471" y="0"/>
                  </a:cxn>
                  <a:cxn ang="0">
                    <a:pos x="471" y="175"/>
                  </a:cxn>
                  <a:cxn ang="0">
                    <a:pos x="471" y="301"/>
                  </a:cxn>
                  <a:cxn ang="0">
                    <a:pos x="63" y="301"/>
                  </a:cxn>
                  <a:cxn ang="0">
                    <a:pos x="18" y="282"/>
                  </a:cxn>
                  <a:cxn ang="0">
                    <a:pos x="0" y="238"/>
                  </a:cxn>
                  <a:cxn ang="0">
                    <a:pos x="0" y="237"/>
                  </a:cxn>
                  <a:cxn ang="0">
                    <a:pos x="18" y="193"/>
                  </a:cxn>
                  <a:cxn ang="0">
                    <a:pos x="63" y="175"/>
                  </a:cxn>
                  <a:cxn ang="0">
                    <a:pos x="471" y="175"/>
                  </a:cxn>
                  <a:cxn ang="0">
                    <a:pos x="471" y="347"/>
                  </a:cxn>
                  <a:cxn ang="0">
                    <a:pos x="471" y="473"/>
                  </a:cxn>
                  <a:cxn ang="0">
                    <a:pos x="64" y="473"/>
                  </a:cxn>
                  <a:cxn ang="0">
                    <a:pos x="20" y="455"/>
                  </a:cxn>
                  <a:cxn ang="0">
                    <a:pos x="1" y="410"/>
                  </a:cxn>
                  <a:cxn ang="0">
                    <a:pos x="20" y="365"/>
                  </a:cxn>
                  <a:cxn ang="0">
                    <a:pos x="64" y="347"/>
                  </a:cxn>
                  <a:cxn ang="0">
                    <a:pos x="471" y="347"/>
                  </a:cxn>
                </a:cxnLst>
                <a:rect l="0" t="0" r="r" b="b"/>
                <a:pathLst>
                  <a:path w="471" h="473">
                    <a:moveTo>
                      <a:pt x="471" y="0"/>
                    </a:moveTo>
                    <a:cubicBezTo>
                      <a:pt x="471" y="126"/>
                      <a:pt x="471" y="126"/>
                      <a:pt x="471" y="126"/>
                    </a:cubicBezTo>
                    <a:cubicBezTo>
                      <a:pt x="64" y="126"/>
                      <a:pt x="64" y="126"/>
                      <a:pt x="64" y="126"/>
                    </a:cubicBezTo>
                    <a:cubicBezTo>
                      <a:pt x="46" y="126"/>
                      <a:pt x="32" y="120"/>
                      <a:pt x="19" y="107"/>
                    </a:cubicBezTo>
                    <a:cubicBezTo>
                      <a:pt x="7" y="95"/>
                      <a:pt x="1" y="80"/>
                      <a:pt x="1" y="63"/>
                    </a:cubicBezTo>
                    <a:cubicBezTo>
                      <a:pt x="1" y="45"/>
                      <a:pt x="7" y="30"/>
                      <a:pt x="19" y="18"/>
                    </a:cubicBezTo>
                    <a:cubicBezTo>
                      <a:pt x="32" y="6"/>
                      <a:pt x="46" y="0"/>
                      <a:pt x="64" y="0"/>
                    </a:cubicBezTo>
                    <a:lnTo>
                      <a:pt x="471" y="0"/>
                    </a:lnTo>
                    <a:close/>
                    <a:moveTo>
                      <a:pt x="471" y="175"/>
                    </a:moveTo>
                    <a:cubicBezTo>
                      <a:pt x="471" y="301"/>
                      <a:pt x="471" y="301"/>
                      <a:pt x="471" y="301"/>
                    </a:cubicBezTo>
                    <a:cubicBezTo>
                      <a:pt x="63" y="301"/>
                      <a:pt x="63" y="301"/>
                      <a:pt x="63" y="301"/>
                    </a:cubicBezTo>
                    <a:cubicBezTo>
                      <a:pt x="46" y="301"/>
                      <a:pt x="31" y="295"/>
                      <a:pt x="18" y="282"/>
                    </a:cubicBezTo>
                    <a:cubicBezTo>
                      <a:pt x="6" y="270"/>
                      <a:pt x="0" y="255"/>
                      <a:pt x="0" y="238"/>
                    </a:cubicBezTo>
                    <a:cubicBezTo>
                      <a:pt x="0" y="237"/>
                      <a:pt x="0" y="237"/>
                      <a:pt x="0" y="237"/>
                    </a:cubicBezTo>
                    <a:cubicBezTo>
                      <a:pt x="0" y="220"/>
                      <a:pt x="6" y="206"/>
                      <a:pt x="18" y="193"/>
                    </a:cubicBezTo>
                    <a:cubicBezTo>
                      <a:pt x="31" y="181"/>
                      <a:pt x="46" y="175"/>
                      <a:pt x="63" y="175"/>
                    </a:cubicBezTo>
                    <a:lnTo>
                      <a:pt x="471" y="175"/>
                    </a:lnTo>
                    <a:close/>
                    <a:moveTo>
                      <a:pt x="471" y="347"/>
                    </a:moveTo>
                    <a:cubicBezTo>
                      <a:pt x="471" y="473"/>
                      <a:pt x="471" y="473"/>
                      <a:pt x="471" y="473"/>
                    </a:cubicBezTo>
                    <a:cubicBezTo>
                      <a:pt x="64" y="473"/>
                      <a:pt x="64" y="473"/>
                      <a:pt x="64" y="473"/>
                    </a:cubicBezTo>
                    <a:cubicBezTo>
                      <a:pt x="47" y="473"/>
                      <a:pt x="32" y="467"/>
                      <a:pt x="20" y="455"/>
                    </a:cubicBezTo>
                    <a:cubicBezTo>
                      <a:pt x="7" y="442"/>
                      <a:pt x="1" y="428"/>
                      <a:pt x="1" y="410"/>
                    </a:cubicBezTo>
                    <a:cubicBezTo>
                      <a:pt x="1" y="393"/>
                      <a:pt x="7" y="378"/>
                      <a:pt x="20" y="365"/>
                    </a:cubicBezTo>
                    <a:cubicBezTo>
                      <a:pt x="32" y="353"/>
                      <a:pt x="47" y="347"/>
                      <a:pt x="64" y="347"/>
                    </a:cubicBezTo>
                    <a:lnTo>
                      <a:pt x="471" y="347"/>
                    </a:ln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3" name="Freeform 39"/>
              <p:cNvSpPr>
                <a:spLocks noEditPoints="1"/>
              </p:cNvSpPr>
              <p:nvPr/>
            </p:nvSpPr>
            <p:spPr bwMode="auto">
              <a:xfrm>
                <a:off x="4586288" y="2825751"/>
                <a:ext cx="466725" cy="500063"/>
              </a:xfrm>
              <a:custGeom>
                <a:avLst/>
                <a:gdLst/>
                <a:ahLst/>
                <a:cxnLst>
                  <a:cxn ang="0">
                    <a:pos x="0" y="473"/>
                  </a:cxn>
                  <a:cxn ang="0">
                    <a:pos x="0" y="347"/>
                  </a:cxn>
                  <a:cxn ang="0">
                    <a:pos x="378" y="347"/>
                  </a:cxn>
                  <a:cxn ang="0">
                    <a:pos x="422" y="365"/>
                  </a:cxn>
                  <a:cxn ang="0">
                    <a:pos x="441" y="410"/>
                  </a:cxn>
                  <a:cxn ang="0">
                    <a:pos x="422" y="455"/>
                  </a:cxn>
                  <a:cxn ang="0">
                    <a:pos x="378" y="473"/>
                  </a:cxn>
                  <a:cxn ang="0">
                    <a:pos x="0" y="473"/>
                  </a:cxn>
                  <a:cxn ang="0">
                    <a:pos x="0" y="175"/>
                  </a:cxn>
                  <a:cxn ang="0">
                    <a:pos x="376" y="175"/>
                  </a:cxn>
                  <a:cxn ang="0">
                    <a:pos x="421" y="193"/>
                  </a:cxn>
                  <a:cxn ang="0">
                    <a:pos x="440" y="237"/>
                  </a:cxn>
                  <a:cxn ang="0">
                    <a:pos x="440" y="238"/>
                  </a:cxn>
                  <a:cxn ang="0">
                    <a:pos x="421" y="282"/>
                  </a:cxn>
                  <a:cxn ang="0">
                    <a:pos x="376" y="301"/>
                  </a:cxn>
                  <a:cxn ang="0">
                    <a:pos x="0" y="301"/>
                  </a:cxn>
                  <a:cxn ang="0">
                    <a:pos x="0" y="175"/>
                  </a:cxn>
                  <a:cxn ang="0">
                    <a:pos x="0" y="0"/>
                  </a:cxn>
                  <a:cxn ang="0">
                    <a:pos x="377" y="0"/>
                  </a:cxn>
                  <a:cxn ang="0">
                    <a:pos x="422" y="18"/>
                  </a:cxn>
                  <a:cxn ang="0">
                    <a:pos x="440" y="63"/>
                  </a:cxn>
                  <a:cxn ang="0">
                    <a:pos x="422" y="107"/>
                  </a:cxn>
                  <a:cxn ang="0">
                    <a:pos x="377" y="126"/>
                  </a:cxn>
                  <a:cxn ang="0">
                    <a:pos x="0" y="126"/>
                  </a:cxn>
                  <a:cxn ang="0">
                    <a:pos x="0" y="0"/>
                  </a:cxn>
                </a:cxnLst>
                <a:rect l="0" t="0" r="r" b="b"/>
                <a:pathLst>
                  <a:path w="441" h="473">
                    <a:moveTo>
                      <a:pt x="0" y="473"/>
                    </a:moveTo>
                    <a:cubicBezTo>
                      <a:pt x="0" y="347"/>
                      <a:pt x="0" y="347"/>
                      <a:pt x="0" y="347"/>
                    </a:cubicBezTo>
                    <a:cubicBezTo>
                      <a:pt x="378" y="347"/>
                      <a:pt x="378" y="347"/>
                      <a:pt x="378" y="347"/>
                    </a:cubicBezTo>
                    <a:cubicBezTo>
                      <a:pt x="395" y="347"/>
                      <a:pt x="410" y="353"/>
                      <a:pt x="422" y="365"/>
                    </a:cubicBezTo>
                    <a:cubicBezTo>
                      <a:pt x="434" y="378"/>
                      <a:pt x="441" y="393"/>
                      <a:pt x="441" y="410"/>
                    </a:cubicBezTo>
                    <a:cubicBezTo>
                      <a:pt x="441" y="428"/>
                      <a:pt x="434" y="442"/>
                      <a:pt x="422" y="455"/>
                    </a:cubicBezTo>
                    <a:cubicBezTo>
                      <a:pt x="410" y="467"/>
                      <a:pt x="395" y="473"/>
                      <a:pt x="378" y="473"/>
                    </a:cubicBezTo>
                    <a:lnTo>
                      <a:pt x="0" y="473"/>
                    </a:lnTo>
                    <a:close/>
                    <a:moveTo>
                      <a:pt x="0" y="175"/>
                    </a:moveTo>
                    <a:cubicBezTo>
                      <a:pt x="376" y="175"/>
                      <a:pt x="376" y="175"/>
                      <a:pt x="376" y="175"/>
                    </a:cubicBezTo>
                    <a:cubicBezTo>
                      <a:pt x="394" y="175"/>
                      <a:pt x="409" y="181"/>
                      <a:pt x="421" y="193"/>
                    </a:cubicBezTo>
                    <a:cubicBezTo>
                      <a:pt x="433" y="206"/>
                      <a:pt x="440" y="220"/>
                      <a:pt x="440" y="237"/>
                    </a:cubicBezTo>
                    <a:cubicBezTo>
                      <a:pt x="440" y="238"/>
                      <a:pt x="440" y="238"/>
                      <a:pt x="440" y="238"/>
                    </a:cubicBezTo>
                    <a:cubicBezTo>
                      <a:pt x="440" y="255"/>
                      <a:pt x="433" y="270"/>
                      <a:pt x="421" y="282"/>
                    </a:cubicBezTo>
                    <a:cubicBezTo>
                      <a:pt x="409" y="295"/>
                      <a:pt x="394" y="301"/>
                      <a:pt x="376" y="301"/>
                    </a:cubicBezTo>
                    <a:cubicBezTo>
                      <a:pt x="0" y="301"/>
                      <a:pt x="0" y="301"/>
                      <a:pt x="0" y="301"/>
                    </a:cubicBezTo>
                    <a:lnTo>
                      <a:pt x="0" y="175"/>
                    </a:lnTo>
                    <a:close/>
                    <a:moveTo>
                      <a:pt x="0" y="0"/>
                    </a:moveTo>
                    <a:cubicBezTo>
                      <a:pt x="377" y="0"/>
                      <a:pt x="377" y="0"/>
                      <a:pt x="377" y="0"/>
                    </a:cubicBezTo>
                    <a:cubicBezTo>
                      <a:pt x="395" y="0"/>
                      <a:pt x="409" y="6"/>
                      <a:pt x="422" y="18"/>
                    </a:cubicBezTo>
                    <a:cubicBezTo>
                      <a:pt x="434" y="30"/>
                      <a:pt x="440" y="45"/>
                      <a:pt x="440" y="63"/>
                    </a:cubicBezTo>
                    <a:cubicBezTo>
                      <a:pt x="440" y="80"/>
                      <a:pt x="434" y="95"/>
                      <a:pt x="422" y="107"/>
                    </a:cubicBezTo>
                    <a:cubicBezTo>
                      <a:pt x="409" y="120"/>
                      <a:pt x="395" y="126"/>
                      <a:pt x="377" y="126"/>
                    </a:cubicBezTo>
                    <a:cubicBezTo>
                      <a:pt x="0" y="126"/>
                      <a:pt x="0" y="126"/>
                      <a:pt x="0" y="126"/>
                    </a:cubicBezTo>
                    <a:lnTo>
                      <a:pt x="0" y="0"/>
                    </a:ln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grpSp>
        <p:sp>
          <p:nvSpPr>
            <p:cNvPr id="1064" name="Freeform 40"/>
            <p:cNvSpPr/>
            <p:nvPr/>
          </p:nvSpPr>
          <p:spPr bwMode="auto">
            <a:xfrm>
              <a:off x="3662363" y="1272140"/>
              <a:ext cx="923925" cy="628650"/>
            </a:xfrm>
            <a:custGeom>
              <a:avLst/>
              <a:gdLst/>
              <a:ahLst/>
              <a:cxnLst>
                <a:cxn ang="0">
                  <a:pos x="856" y="0"/>
                </a:cxn>
                <a:cxn ang="0">
                  <a:pos x="873" y="0"/>
                </a:cxn>
                <a:cxn ang="0">
                  <a:pos x="873" y="594"/>
                </a:cxn>
                <a:cxn ang="0">
                  <a:pos x="0" y="594"/>
                </a:cxn>
                <a:cxn ang="0">
                  <a:pos x="213" y="266"/>
                </a:cxn>
                <a:cxn ang="0">
                  <a:pos x="856" y="0"/>
                </a:cxn>
              </a:cxnLst>
              <a:rect l="0" t="0" r="r" b="b"/>
              <a:pathLst>
                <a:path w="873" h="594">
                  <a:moveTo>
                    <a:pt x="856" y="0"/>
                  </a:moveTo>
                  <a:cubicBezTo>
                    <a:pt x="862" y="0"/>
                    <a:pt x="868" y="0"/>
                    <a:pt x="873" y="0"/>
                  </a:cubicBezTo>
                  <a:cubicBezTo>
                    <a:pt x="873" y="594"/>
                    <a:pt x="873" y="594"/>
                    <a:pt x="873" y="594"/>
                  </a:cubicBezTo>
                  <a:cubicBezTo>
                    <a:pt x="0" y="594"/>
                    <a:pt x="0" y="594"/>
                    <a:pt x="0" y="594"/>
                  </a:cubicBezTo>
                  <a:cubicBezTo>
                    <a:pt x="44" y="473"/>
                    <a:pt x="115" y="364"/>
                    <a:pt x="213" y="266"/>
                  </a:cubicBezTo>
                  <a:cubicBezTo>
                    <a:pt x="391" y="88"/>
                    <a:pt x="605" y="0"/>
                    <a:pt x="856" y="0"/>
                  </a:cubicBezTo>
                  <a:close/>
                </a:path>
              </a:pathLst>
            </a:custGeom>
            <a:solidFill>
              <a:srgbClr val="4C4C4C"/>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5" name="Freeform 41"/>
            <p:cNvSpPr/>
            <p:nvPr/>
          </p:nvSpPr>
          <p:spPr bwMode="auto">
            <a:xfrm>
              <a:off x="4586288" y="1984928"/>
              <a:ext cx="941388" cy="639763"/>
            </a:xfrm>
            <a:custGeom>
              <a:avLst/>
              <a:gdLst/>
              <a:ahLst/>
              <a:cxnLst>
                <a:cxn ang="0">
                  <a:pos x="0" y="606"/>
                </a:cxn>
                <a:cxn ang="0">
                  <a:pos x="0" y="0"/>
                </a:cxn>
                <a:cxn ang="0">
                  <a:pos x="864" y="0"/>
                </a:cxn>
                <a:cxn ang="0">
                  <a:pos x="892" y="235"/>
                </a:cxn>
                <a:cxn ang="0">
                  <a:pos x="816" y="606"/>
                </a:cxn>
                <a:cxn ang="0">
                  <a:pos x="0" y="606"/>
                </a:cxn>
              </a:cxnLst>
              <a:rect l="0" t="0" r="r" b="b"/>
              <a:pathLst>
                <a:path w="892" h="606">
                  <a:moveTo>
                    <a:pt x="0" y="606"/>
                  </a:moveTo>
                  <a:cubicBezTo>
                    <a:pt x="0" y="0"/>
                    <a:pt x="0" y="0"/>
                    <a:pt x="0" y="0"/>
                  </a:cubicBezTo>
                  <a:cubicBezTo>
                    <a:pt x="864" y="0"/>
                    <a:pt x="864" y="0"/>
                    <a:pt x="864" y="0"/>
                  </a:cubicBezTo>
                  <a:cubicBezTo>
                    <a:pt x="883" y="74"/>
                    <a:pt x="892" y="153"/>
                    <a:pt x="892" y="235"/>
                  </a:cubicBezTo>
                  <a:cubicBezTo>
                    <a:pt x="892" y="369"/>
                    <a:pt x="867" y="493"/>
                    <a:pt x="816" y="606"/>
                  </a:cubicBezTo>
                  <a:lnTo>
                    <a:pt x="0" y="606"/>
                  </a:lnTo>
                  <a:close/>
                </a:path>
              </a:pathLst>
            </a:custGeom>
            <a:solidFill>
              <a:schemeClr val="accent2"/>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6" name="Freeform 42"/>
            <p:cNvSpPr/>
            <p:nvPr/>
          </p:nvSpPr>
          <p:spPr bwMode="auto">
            <a:xfrm>
              <a:off x="3606801" y="1984928"/>
              <a:ext cx="979488" cy="639763"/>
            </a:xfrm>
            <a:custGeom>
              <a:avLst/>
              <a:gdLst/>
              <a:ahLst/>
              <a:cxnLst>
                <a:cxn ang="0">
                  <a:pos x="926" y="606"/>
                </a:cxn>
                <a:cxn ang="0">
                  <a:pos x="76" y="606"/>
                </a:cxn>
                <a:cxn ang="0">
                  <a:pos x="0" y="235"/>
                </a:cxn>
                <a:cxn ang="0">
                  <a:pos x="29" y="0"/>
                </a:cxn>
                <a:cxn ang="0">
                  <a:pos x="926" y="0"/>
                </a:cxn>
                <a:cxn ang="0">
                  <a:pos x="926" y="606"/>
                </a:cxn>
              </a:cxnLst>
              <a:rect l="0" t="0" r="r" b="b"/>
              <a:pathLst>
                <a:path w="926" h="606">
                  <a:moveTo>
                    <a:pt x="926" y="606"/>
                  </a:moveTo>
                  <a:cubicBezTo>
                    <a:pt x="76" y="606"/>
                    <a:pt x="76" y="606"/>
                    <a:pt x="76" y="606"/>
                  </a:cubicBezTo>
                  <a:cubicBezTo>
                    <a:pt x="25" y="493"/>
                    <a:pt x="0" y="369"/>
                    <a:pt x="0" y="235"/>
                  </a:cubicBezTo>
                  <a:cubicBezTo>
                    <a:pt x="0" y="153"/>
                    <a:pt x="10" y="74"/>
                    <a:pt x="29" y="0"/>
                  </a:cubicBezTo>
                  <a:cubicBezTo>
                    <a:pt x="926" y="0"/>
                    <a:pt x="926" y="0"/>
                    <a:pt x="926" y="0"/>
                  </a:cubicBezTo>
                  <a:lnTo>
                    <a:pt x="926" y="606"/>
                  </a:lnTo>
                  <a:close/>
                </a:path>
              </a:pathLst>
            </a:custGeom>
            <a:solidFill>
              <a:schemeClr val="accent2">
                <a:lumMod val="7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7" name="Freeform 43"/>
            <p:cNvSpPr/>
            <p:nvPr/>
          </p:nvSpPr>
          <p:spPr bwMode="auto">
            <a:xfrm>
              <a:off x="3730626" y="2710415"/>
              <a:ext cx="855663" cy="641350"/>
            </a:xfrm>
            <a:custGeom>
              <a:avLst/>
              <a:gdLst/>
              <a:ahLst/>
              <a:cxnLst>
                <a:cxn ang="0">
                  <a:pos x="809" y="0"/>
                </a:cxn>
                <a:cxn ang="0">
                  <a:pos x="809" y="607"/>
                </a:cxn>
                <a:cxn ang="0">
                  <a:pos x="339" y="607"/>
                </a:cxn>
                <a:cxn ang="0">
                  <a:pos x="339" y="607"/>
                </a:cxn>
                <a:cxn ang="0">
                  <a:pos x="91" y="129"/>
                </a:cxn>
                <a:cxn ang="0">
                  <a:pos x="84" y="120"/>
                </a:cxn>
                <a:cxn ang="0">
                  <a:pos x="0" y="0"/>
                </a:cxn>
                <a:cxn ang="0">
                  <a:pos x="809" y="0"/>
                </a:cxn>
              </a:cxnLst>
              <a:rect l="0" t="0" r="r" b="b"/>
              <a:pathLst>
                <a:path w="809" h="607">
                  <a:moveTo>
                    <a:pt x="809" y="0"/>
                  </a:moveTo>
                  <a:cubicBezTo>
                    <a:pt x="809" y="607"/>
                    <a:pt x="809" y="607"/>
                    <a:pt x="809" y="607"/>
                  </a:cubicBezTo>
                  <a:cubicBezTo>
                    <a:pt x="339" y="607"/>
                    <a:pt x="339" y="607"/>
                    <a:pt x="339" y="607"/>
                  </a:cubicBezTo>
                  <a:cubicBezTo>
                    <a:pt x="339" y="607"/>
                    <a:pt x="339" y="607"/>
                    <a:pt x="339" y="607"/>
                  </a:cubicBezTo>
                  <a:cubicBezTo>
                    <a:pt x="336" y="488"/>
                    <a:pt x="253" y="329"/>
                    <a:pt x="91" y="129"/>
                  </a:cubicBezTo>
                  <a:cubicBezTo>
                    <a:pt x="84" y="120"/>
                    <a:pt x="84" y="120"/>
                    <a:pt x="84" y="120"/>
                  </a:cubicBezTo>
                  <a:cubicBezTo>
                    <a:pt x="52" y="82"/>
                    <a:pt x="24" y="42"/>
                    <a:pt x="0" y="0"/>
                  </a:cubicBezTo>
                  <a:lnTo>
                    <a:pt x="809" y="0"/>
                  </a:lnTo>
                  <a:close/>
                </a:path>
              </a:pathLst>
            </a:custGeom>
            <a:solidFill>
              <a:schemeClr val="accent3">
                <a:lumMod val="7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8" name="Freeform 44"/>
            <p:cNvSpPr/>
            <p:nvPr/>
          </p:nvSpPr>
          <p:spPr bwMode="auto">
            <a:xfrm>
              <a:off x="4586288" y="2710415"/>
              <a:ext cx="819150" cy="641350"/>
            </a:xfrm>
            <a:custGeom>
              <a:avLst/>
              <a:gdLst/>
              <a:ahLst/>
              <a:cxnLst>
                <a:cxn ang="0">
                  <a:pos x="0" y="0"/>
                </a:cxn>
                <a:cxn ang="0">
                  <a:pos x="775" y="0"/>
                </a:cxn>
                <a:cxn ang="0">
                  <a:pos x="683" y="130"/>
                </a:cxn>
                <a:cxn ang="0">
                  <a:pos x="677" y="136"/>
                </a:cxn>
                <a:cxn ang="0">
                  <a:pos x="545" y="319"/>
                </a:cxn>
                <a:cxn ang="0">
                  <a:pos x="435" y="607"/>
                </a:cxn>
                <a:cxn ang="0">
                  <a:pos x="435" y="607"/>
                </a:cxn>
                <a:cxn ang="0">
                  <a:pos x="0" y="607"/>
                </a:cxn>
                <a:cxn ang="0">
                  <a:pos x="0" y="0"/>
                </a:cxn>
              </a:cxnLst>
              <a:rect l="0" t="0" r="r" b="b"/>
              <a:pathLst>
                <a:path w="775" h="607">
                  <a:moveTo>
                    <a:pt x="0" y="0"/>
                  </a:moveTo>
                  <a:cubicBezTo>
                    <a:pt x="775" y="0"/>
                    <a:pt x="775" y="0"/>
                    <a:pt x="775" y="0"/>
                  </a:cubicBezTo>
                  <a:cubicBezTo>
                    <a:pt x="748" y="45"/>
                    <a:pt x="718" y="88"/>
                    <a:pt x="683" y="130"/>
                  </a:cubicBezTo>
                  <a:cubicBezTo>
                    <a:pt x="681" y="132"/>
                    <a:pt x="679" y="134"/>
                    <a:pt x="677" y="136"/>
                  </a:cubicBezTo>
                  <a:cubicBezTo>
                    <a:pt x="624" y="202"/>
                    <a:pt x="580" y="263"/>
                    <a:pt x="545" y="319"/>
                  </a:cubicBezTo>
                  <a:cubicBezTo>
                    <a:pt x="473" y="433"/>
                    <a:pt x="437" y="529"/>
                    <a:pt x="435" y="607"/>
                  </a:cubicBezTo>
                  <a:cubicBezTo>
                    <a:pt x="435" y="607"/>
                    <a:pt x="435" y="607"/>
                    <a:pt x="435" y="607"/>
                  </a:cubicBezTo>
                  <a:cubicBezTo>
                    <a:pt x="0" y="607"/>
                    <a:pt x="0" y="607"/>
                    <a:pt x="0" y="607"/>
                  </a:cubicBezTo>
                  <a:lnTo>
                    <a:pt x="0" y="0"/>
                  </a:lnTo>
                  <a:close/>
                </a:path>
              </a:pathLst>
            </a:custGeom>
            <a:solidFill>
              <a:schemeClr val="accent3"/>
            </a:solidFill>
            <a:ln w="9525">
              <a:noFill/>
              <a:round/>
            </a:ln>
          </p:spPr>
          <p:txBody>
            <a:bodyPr vert="horz" wrap="square" lIns="121920" tIns="60960" rIns="121920" bIns="60960" numCol="1" anchor="t" anchorCtr="0" compatLnSpc="1"/>
            <a:lstStyle/>
            <a:p>
              <a:endParaRPr lang="en-US" sz="2400">
                <a:cs typeface="+mn-ea"/>
                <a:sym typeface="+mn-lt"/>
              </a:endParaRPr>
            </a:p>
          </p:txBody>
        </p:sp>
      </p:grpSp>
      <p:sp>
        <p:nvSpPr>
          <p:cNvPr id="108" name="TextBox 107"/>
          <p:cNvSpPr txBox="1"/>
          <p:nvPr/>
        </p:nvSpPr>
        <p:spPr>
          <a:xfrm>
            <a:off x="1768258" y="3098701"/>
            <a:ext cx="2308324" cy="276999"/>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smtClean="0">
                <a:solidFill>
                  <a:schemeClr val="bg2"/>
                </a:solidFill>
                <a:sym typeface="+mn-lt"/>
              </a:rPr>
              <a:t>购物车添加（待开发）</a:t>
            </a:r>
            <a:endParaRPr lang="zh-CN" altLang="en-US" dirty="0">
              <a:solidFill>
                <a:schemeClr val="bg2"/>
              </a:solidFill>
              <a:sym typeface="+mn-lt"/>
            </a:endParaRPr>
          </a:p>
        </p:txBody>
      </p:sp>
      <p:sp>
        <p:nvSpPr>
          <p:cNvPr id="109" name="Oval 108"/>
          <p:cNvSpPr/>
          <p:nvPr/>
        </p:nvSpPr>
        <p:spPr>
          <a:xfrm>
            <a:off x="4132415" y="3757026"/>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14" name="Oval 113"/>
          <p:cNvSpPr/>
          <p:nvPr/>
        </p:nvSpPr>
        <p:spPr>
          <a:xfrm>
            <a:off x="4516461" y="467873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18" name="Oval 117"/>
          <p:cNvSpPr/>
          <p:nvPr/>
        </p:nvSpPr>
        <p:spPr>
          <a:xfrm>
            <a:off x="7248140" y="293041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22" name="Oval 121"/>
          <p:cNvSpPr/>
          <p:nvPr/>
        </p:nvSpPr>
        <p:spPr>
          <a:xfrm>
            <a:off x="7324949" y="3757026"/>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32" name="Oval 131"/>
          <p:cNvSpPr/>
          <p:nvPr/>
        </p:nvSpPr>
        <p:spPr>
          <a:xfrm>
            <a:off x="7018285" y="467873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49" name="Oval 48"/>
          <p:cNvSpPr/>
          <p:nvPr/>
        </p:nvSpPr>
        <p:spPr>
          <a:xfrm>
            <a:off x="4900508" y="2185012"/>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bIns="121920" rtlCol="0" anchor="ctr"/>
          <a:lstStyle/>
          <a:p>
            <a:pPr algn="ctr"/>
            <a:endParaRPr lang="en-US" sz="2400" dirty="0">
              <a:solidFill>
                <a:schemeClr val="bg1"/>
              </a:solidFill>
              <a:cs typeface="+mn-ea"/>
              <a:sym typeface="+mn-lt"/>
            </a:endParaRPr>
          </a:p>
        </p:txBody>
      </p:sp>
      <p:sp>
        <p:nvSpPr>
          <p:cNvPr id="50" name="Oval 49"/>
          <p:cNvSpPr/>
          <p:nvPr/>
        </p:nvSpPr>
        <p:spPr>
          <a:xfrm>
            <a:off x="5745411" y="1954584"/>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51" name="Oval 50"/>
          <p:cNvSpPr/>
          <p:nvPr/>
        </p:nvSpPr>
        <p:spPr>
          <a:xfrm>
            <a:off x="6633665" y="2245724"/>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65" name="TextBox 64"/>
          <p:cNvSpPr txBox="1"/>
          <p:nvPr/>
        </p:nvSpPr>
        <p:spPr>
          <a:xfrm>
            <a:off x="2794209" y="2358359"/>
            <a:ext cx="1846659" cy="276999"/>
          </a:xfrm>
          <a:prstGeom prst="rect">
            <a:avLst/>
          </a:prstGeom>
          <a:noFill/>
        </p:spPr>
        <p:txBody>
          <a:bodyPr wrap="none" lIns="0" tIns="0" rIns="0" bIns="0" rtlCol="0" anchor="t">
            <a:spAutoFit/>
          </a:bodyPr>
          <a:lstStyle/>
          <a:p>
            <a:pPr algn="r" defTabSz="1218565">
              <a:spcBef>
                <a:spcPct val="20000"/>
              </a:spcBef>
              <a:defRPr/>
            </a:pPr>
            <a:r>
              <a:rPr lang="zh-CN" altLang="en-US" dirty="0" smtClean="0">
                <a:solidFill>
                  <a:schemeClr val="bg2"/>
                </a:solidFill>
                <a:cs typeface="+mn-ea"/>
                <a:sym typeface="+mn-lt"/>
              </a:rPr>
              <a:t>租车基本信息展示</a:t>
            </a:r>
            <a:endParaRPr lang="zh-CN" altLang="en-US" dirty="0">
              <a:solidFill>
                <a:schemeClr val="bg2"/>
              </a:solidFill>
              <a:cs typeface="+mn-ea"/>
              <a:sym typeface="+mn-lt"/>
            </a:endParaRPr>
          </a:p>
        </p:txBody>
      </p:sp>
      <p:sp>
        <p:nvSpPr>
          <p:cNvPr id="31" name="Freeform 34"/>
          <p:cNvSpPr>
            <a:spLocks noEditPoints="1"/>
          </p:cNvSpPr>
          <p:nvPr/>
        </p:nvSpPr>
        <p:spPr bwMode="auto">
          <a:xfrm>
            <a:off x="7380693" y="3070090"/>
            <a:ext cx="392720" cy="359649"/>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2" name="Freeform 66"/>
          <p:cNvSpPr>
            <a:spLocks noEditPoints="1"/>
          </p:cNvSpPr>
          <p:nvPr/>
        </p:nvSpPr>
        <p:spPr bwMode="auto">
          <a:xfrm>
            <a:off x="4379532" y="3016612"/>
            <a:ext cx="317210" cy="46660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3" name="Freeform 75"/>
          <p:cNvSpPr>
            <a:spLocks noEditPoints="1"/>
          </p:cNvSpPr>
          <p:nvPr/>
        </p:nvSpPr>
        <p:spPr bwMode="auto">
          <a:xfrm>
            <a:off x="4292148" y="3868142"/>
            <a:ext cx="338360" cy="416761"/>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4" name="Freeform 77"/>
          <p:cNvSpPr>
            <a:spLocks noEditPoints="1"/>
          </p:cNvSpPr>
          <p:nvPr/>
        </p:nvSpPr>
        <p:spPr bwMode="auto">
          <a:xfrm>
            <a:off x="5029659" y="2303721"/>
            <a:ext cx="399525" cy="401574"/>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5" name="Freeform 78"/>
          <p:cNvSpPr>
            <a:spLocks noEditPoints="1"/>
          </p:cNvSpPr>
          <p:nvPr/>
        </p:nvSpPr>
        <p:spPr bwMode="auto">
          <a:xfrm>
            <a:off x="7496344" y="3893627"/>
            <a:ext cx="315036" cy="365791"/>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6" name="Freeform 85"/>
          <p:cNvSpPr>
            <a:spLocks noEditPoints="1"/>
          </p:cNvSpPr>
          <p:nvPr/>
        </p:nvSpPr>
        <p:spPr bwMode="auto">
          <a:xfrm>
            <a:off x="4686826" y="4777200"/>
            <a:ext cx="317096" cy="442069"/>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7" name="Freeform 18"/>
          <p:cNvSpPr/>
          <p:nvPr/>
        </p:nvSpPr>
        <p:spPr bwMode="auto">
          <a:xfrm>
            <a:off x="6752137" y="2390210"/>
            <a:ext cx="420883" cy="350020"/>
          </a:xfrm>
          <a:custGeom>
            <a:avLst/>
            <a:gdLst>
              <a:gd name="T0" fmla="*/ 74 w 148"/>
              <a:gd name="T1" fmla="*/ 0 h 123"/>
              <a:gd name="T2" fmla="*/ 0 w 148"/>
              <a:gd name="T3" fmla="*/ 45 h 123"/>
              <a:gd name="T4" fmla="*/ 30 w 148"/>
              <a:gd name="T5" fmla="*/ 81 h 123"/>
              <a:gd name="T6" fmla="*/ 20 w 148"/>
              <a:gd name="T7" fmla="*/ 123 h 123"/>
              <a:gd name="T8" fmla="*/ 55 w 148"/>
              <a:gd name="T9" fmla="*/ 89 h 123"/>
              <a:gd name="T10" fmla="*/ 74 w 148"/>
              <a:gd name="T11" fmla="*/ 90 h 123"/>
              <a:gd name="T12" fmla="*/ 148 w 148"/>
              <a:gd name="T13" fmla="*/ 45 h 123"/>
              <a:gd name="T14" fmla="*/ 74 w 148"/>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3">
                <a:moveTo>
                  <a:pt x="74" y="0"/>
                </a:moveTo>
                <a:cubicBezTo>
                  <a:pt x="33" y="0"/>
                  <a:pt x="0" y="20"/>
                  <a:pt x="0" y="45"/>
                </a:cubicBezTo>
                <a:cubicBezTo>
                  <a:pt x="0" y="60"/>
                  <a:pt x="12" y="73"/>
                  <a:pt x="30" y="81"/>
                </a:cubicBezTo>
                <a:cubicBezTo>
                  <a:pt x="20" y="123"/>
                  <a:pt x="20" y="123"/>
                  <a:pt x="20" y="123"/>
                </a:cubicBezTo>
                <a:cubicBezTo>
                  <a:pt x="55" y="89"/>
                  <a:pt x="55" y="89"/>
                  <a:pt x="55" y="89"/>
                </a:cubicBezTo>
                <a:cubicBezTo>
                  <a:pt x="61" y="90"/>
                  <a:pt x="68" y="90"/>
                  <a:pt x="74" y="90"/>
                </a:cubicBezTo>
                <a:cubicBezTo>
                  <a:pt x="115" y="90"/>
                  <a:pt x="148" y="70"/>
                  <a:pt x="148" y="45"/>
                </a:cubicBezTo>
                <a:cubicBezTo>
                  <a:pt x="148" y="20"/>
                  <a:pt x="115" y="0"/>
                  <a:pt x="74" y="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0" name="Freeform 142"/>
          <p:cNvSpPr>
            <a:spLocks noEditPoints="1"/>
          </p:cNvSpPr>
          <p:nvPr/>
        </p:nvSpPr>
        <p:spPr bwMode="auto">
          <a:xfrm>
            <a:off x="5822883" y="2121398"/>
            <a:ext cx="502882" cy="305364"/>
          </a:xfrm>
          <a:custGeom>
            <a:avLst/>
            <a:gdLst>
              <a:gd name="T0" fmla="*/ 172 w 209"/>
              <a:gd name="T1" fmla="*/ 85 h 127"/>
              <a:gd name="T2" fmla="*/ 142 w 209"/>
              <a:gd name="T3" fmla="*/ 17 h 127"/>
              <a:gd name="T4" fmla="*/ 138 w 209"/>
              <a:gd name="T5" fmla="*/ 20 h 127"/>
              <a:gd name="T6" fmla="*/ 131 w 209"/>
              <a:gd name="T7" fmla="*/ 19 h 127"/>
              <a:gd name="T8" fmla="*/ 79 w 209"/>
              <a:gd name="T9" fmla="*/ 23 h 127"/>
              <a:gd name="T10" fmla="*/ 67 w 209"/>
              <a:gd name="T11" fmla="*/ 17 h 127"/>
              <a:gd name="T12" fmla="*/ 37 w 209"/>
              <a:gd name="T13" fmla="*/ 85 h 127"/>
              <a:gd name="T14" fmla="*/ 45 w 209"/>
              <a:gd name="T15" fmla="*/ 91 h 127"/>
              <a:gd name="T16" fmla="*/ 60 w 209"/>
              <a:gd name="T17" fmla="*/ 99 h 127"/>
              <a:gd name="T18" fmla="*/ 72 w 209"/>
              <a:gd name="T19" fmla="*/ 110 h 127"/>
              <a:gd name="T20" fmla="*/ 85 w 209"/>
              <a:gd name="T21" fmla="*/ 121 h 127"/>
              <a:gd name="T22" fmla="*/ 109 w 209"/>
              <a:gd name="T23" fmla="*/ 125 h 127"/>
              <a:gd name="T24" fmla="*/ 116 w 209"/>
              <a:gd name="T25" fmla="*/ 111 h 127"/>
              <a:gd name="T26" fmla="*/ 130 w 209"/>
              <a:gd name="T27" fmla="*/ 116 h 127"/>
              <a:gd name="T28" fmla="*/ 134 w 209"/>
              <a:gd name="T29" fmla="*/ 102 h 127"/>
              <a:gd name="T30" fmla="*/ 141 w 209"/>
              <a:gd name="T31" fmla="*/ 104 h 127"/>
              <a:gd name="T32" fmla="*/ 149 w 209"/>
              <a:gd name="T33" fmla="*/ 91 h 127"/>
              <a:gd name="T34" fmla="*/ 158 w 209"/>
              <a:gd name="T35" fmla="*/ 93 h 127"/>
              <a:gd name="T36" fmla="*/ 165 w 209"/>
              <a:gd name="T37" fmla="*/ 79 h 127"/>
              <a:gd name="T38" fmla="*/ 34 w 209"/>
              <a:gd name="T39" fmla="*/ 9 h 127"/>
              <a:gd name="T40" fmla="*/ 175 w 209"/>
              <a:gd name="T41" fmla="*/ 9 h 127"/>
              <a:gd name="T42" fmla="*/ 151 w 209"/>
              <a:gd name="T43" fmla="*/ 20 h 127"/>
              <a:gd name="T44" fmla="*/ 100 w 209"/>
              <a:gd name="T45" fmla="*/ 27 h 127"/>
              <a:gd name="T46" fmla="*/ 108 w 209"/>
              <a:gd name="T47" fmla="*/ 25 h 127"/>
              <a:gd name="T48" fmla="*/ 115 w 209"/>
              <a:gd name="T49" fmla="*/ 24 h 127"/>
              <a:gd name="T50" fmla="*/ 130 w 209"/>
              <a:gd name="T51" fmla="*/ 26 h 127"/>
              <a:gd name="T52" fmla="*/ 148 w 209"/>
              <a:gd name="T53" fmla="*/ 29 h 127"/>
              <a:gd name="T54" fmla="*/ 160 w 209"/>
              <a:gd name="T55" fmla="*/ 75 h 127"/>
              <a:gd name="T56" fmla="*/ 111 w 209"/>
              <a:gd name="T57" fmla="*/ 48 h 127"/>
              <a:gd name="T58" fmla="*/ 107 w 209"/>
              <a:gd name="T59" fmla="*/ 47 h 127"/>
              <a:gd name="T60" fmla="*/ 103 w 209"/>
              <a:gd name="T61" fmla="*/ 46 h 127"/>
              <a:gd name="T62" fmla="*/ 95 w 209"/>
              <a:gd name="T63" fmla="*/ 47 h 127"/>
              <a:gd name="T64" fmla="*/ 93 w 209"/>
              <a:gd name="T65" fmla="*/ 48 h 127"/>
              <a:gd name="T66" fmla="*/ 72 w 209"/>
              <a:gd name="T67" fmla="*/ 52 h 127"/>
              <a:gd name="T68" fmla="*/ 69 w 209"/>
              <a:gd name="T69" fmla="*/ 50 h 127"/>
              <a:gd name="T70" fmla="*/ 94 w 209"/>
              <a:gd name="T71" fmla="*/ 30 h 127"/>
              <a:gd name="T72" fmla="*/ 50 w 209"/>
              <a:gd name="T73" fmla="*/ 90 h 127"/>
              <a:gd name="T74" fmla="*/ 56 w 209"/>
              <a:gd name="T75" fmla="*/ 84 h 127"/>
              <a:gd name="T76" fmla="*/ 71 w 209"/>
              <a:gd name="T77" fmla="*/ 105 h 127"/>
              <a:gd name="T78" fmla="*/ 70 w 209"/>
              <a:gd name="T79" fmla="*/ 94 h 127"/>
              <a:gd name="T80" fmla="*/ 71 w 209"/>
              <a:gd name="T81" fmla="*/ 105 h 127"/>
              <a:gd name="T82" fmla="*/ 80 w 209"/>
              <a:gd name="T83" fmla="*/ 107 h 127"/>
              <a:gd name="T84" fmla="*/ 91 w 209"/>
              <a:gd name="T85" fmla="*/ 10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9" h="127">
                <a:moveTo>
                  <a:pt x="165" y="79"/>
                </a:moveTo>
                <a:cubicBezTo>
                  <a:pt x="167" y="78"/>
                  <a:pt x="167" y="77"/>
                  <a:pt x="168" y="76"/>
                </a:cubicBezTo>
                <a:cubicBezTo>
                  <a:pt x="172" y="85"/>
                  <a:pt x="172" y="85"/>
                  <a:pt x="172" y="85"/>
                </a:cubicBezTo>
                <a:cubicBezTo>
                  <a:pt x="209" y="68"/>
                  <a:pt x="209" y="68"/>
                  <a:pt x="209" y="68"/>
                </a:cubicBezTo>
                <a:cubicBezTo>
                  <a:pt x="179" y="0"/>
                  <a:pt x="179" y="0"/>
                  <a:pt x="179" y="0"/>
                </a:cubicBezTo>
                <a:cubicBezTo>
                  <a:pt x="142" y="17"/>
                  <a:pt x="142" y="17"/>
                  <a:pt x="142" y="17"/>
                </a:cubicBezTo>
                <a:cubicBezTo>
                  <a:pt x="144" y="22"/>
                  <a:pt x="144" y="22"/>
                  <a:pt x="144" y="22"/>
                </a:cubicBezTo>
                <a:cubicBezTo>
                  <a:pt x="138" y="20"/>
                  <a:pt x="138" y="20"/>
                  <a:pt x="138" y="20"/>
                </a:cubicBezTo>
                <a:cubicBezTo>
                  <a:pt x="138" y="20"/>
                  <a:pt x="138" y="20"/>
                  <a:pt x="138" y="20"/>
                </a:cubicBezTo>
                <a:cubicBezTo>
                  <a:pt x="138" y="20"/>
                  <a:pt x="138" y="20"/>
                  <a:pt x="138" y="20"/>
                </a:cubicBezTo>
                <a:cubicBezTo>
                  <a:pt x="134" y="19"/>
                  <a:pt x="134" y="19"/>
                  <a:pt x="134" y="19"/>
                </a:cubicBezTo>
                <a:cubicBezTo>
                  <a:pt x="133" y="19"/>
                  <a:pt x="132" y="19"/>
                  <a:pt x="131" y="19"/>
                </a:cubicBezTo>
                <a:cubicBezTo>
                  <a:pt x="121" y="17"/>
                  <a:pt x="104" y="16"/>
                  <a:pt x="93" y="23"/>
                </a:cubicBezTo>
                <a:cubicBezTo>
                  <a:pt x="91" y="24"/>
                  <a:pt x="90" y="25"/>
                  <a:pt x="89" y="26"/>
                </a:cubicBezTo>
                <a:cubicBezTo>
                  <a:pt x="86" y="23"/>
                  <a:pt x="82" y="22"/>
                  <a:pt x="79" y="23"/>
                </a:cubicBezTo>
                <a:cubicBezTo>
                  <a:pt x="64" y="27"/>
                  <a:pt x="64" y="27"/>
                  <a:pt x="64" y="27"/>
                </a:cubicBezTo>
                <a:cubicBezTo>
                  <a:pt x="63" y="26"/>
                  <a:pt x="63" y="26"/>
                  <a:pt x="63" y="26"/>
                </a:cubicBezTo>
                <a:cubicBezTo>
                  <a:pt x="67" y="17"/>
                  <a:pt x="67" y="17"/>
                  <a:pt x="67" y="17"/>
                </a:cubicBezTo>
                <a:cubicBezTo>
                  <a:pt x="31" y="0"/>
                  <a:pt x="31" y="0"/>
                  <a:pt x="31" y="0"/>
                </a:cubicBezTo>
                <a:cubicBezTo>
                  <a:pt x="0" y="68"/>
                  <a:pt x="0" y="68"/>
                  <a:pt x="0" y="68"/>
                </a:cubicBezTo>
                <a:cubicBezTo>
                  <a:pt x="37" y="85"/>
                  <a:pt x="37" y="85"/>
                  <a:pt x="37" y="85"/>
                </a:cubicBezTo>
                <a:cubicBezTo>
                  <a:pt x="41" y="76"/>
                  <a:pt x="41" y="76"/>
                  <a:pt x="41" y="76"/>
                </a:cubicBezTo>
                <a:cubicBezTo>
                  <a:pt x="43" y="78"/>
                  <a:pt x="45" y="81"/>
                  <a:pt x="47" y="83"/>
                </a:cubicBezTo>
                <a:cubicBezTo>
                  <a:pt x="46" y="85"/>
                  <a:pt x="45" y="88"/>
                  <a:pt x="45" y="91"/>
                </a:cubicBezTo>
                <a:cubicBezTo>
                  <a:pt x="46" y="96"/>
                  <a:pt x="51" y="100"/>
                  <a:pt x="56" y="100"/>
                </a:cubicBezTo>
                <a:cubicBezTo>
                  <a:pt x="56" y="100"/>
                  <a:pt x="57" y="100"/>
                  <a:pt x="57" y="100"/>
                </a:cubicBezTo>
                <a:cubicBezTo>
                  <a:pt x="58" y="100"/>
                  <a:pt x="59" y="99"/>
                  <a:pt x="60" y="99"/>
                </a:cubicBezTo>
                <a:cubicBezTo>
                  <a:pt x="60" y="100"/>
                  <a:pt x="60" y="100"/>
                  <a:pt x="60" y="101"/>
                </a:cubicBezTo>
                <a:cubicBezTo>
                  <a:pt x="61" y="106"/>
                  <a:pt x="65" y="110"/>
                  <a:pt x="70" y="110"/>
                </a:cubicBezTo>
                <a:cubicBezTo>
                  <a:pt x="71" y="110"/>
                  <a:pt x="71" y="110"/>
                  <a:pt x="72" y="110"/>
                </a:cubicBezTo>
                <a:cubicBezTo>
                  <a:pt x="73" y="110"/>
                  <a:pt x="74" y="110"/>
                  <a:pt x="74" y="109"/>
                </a:cubicBezTo>
                <a:cubicBezTo>
                  <a:pt x="74" y="110"/>
                  <a:pt x="74" y="111"/>
                  <a:pt x="75" y="112"/>
                </a:cubicBezTo>
                <a:cubicBezTo>
                  <a:pt x="75" y="117"/>
                  <a:pt x="80" y="121"/>
                  <a:pt x="85" y="121"/>
                </a:cubicBezTo>
                <a:cubicBezTo>
                  <a:pt x="85" y="121"/>
                  <a:pt x="86" y="121"/>
                  <a:pt x="86" y="120"/>
                </a:cubicBezTo>
                <a:cubicBezTo>
                  <a:pt x="90" y="120"/>
                  <a:pt x="92" y="118"/>
                  <a:pt x="94" y="116"/>
                </a:cubicBezTo>
                <a:cubicBezTo>
                  <a:pt x="109" y="125"/>
                  <a:pt x="109" y="125"/>
                  <a:pt x="109" y="125"/>
                </a:cubicBezTo>
                <a:cubicBezTo>
                  <a:pt x="112" y="127"/>
                  <a:pt x="117" y="126"/>
                  <a:pt x="119" y="122"/>
                </a:cubicBezTo>
                <a:cubicBezTo>
                  <a:pt x="121" y="118"/>
                  <a:pt x="120" y="114"/>
                  <a:pt x="116" y="112"/>
                </a:cubicBezTo>
                <a:cubicBezTo>
                  <a:pt x="116" y="111"/>
                  <a:pt x="116" y="111"/>
                  <a:pt x="116" y="111"/>
                </a:cubicBezTo>
                <a:cubicBezTo>
                  <a:pt x="117" y="111"/>
                  <a:pt x="118" y="111"/>
                  <a:pt x="119" y="110"/>
                </a:cubicBezTo>
                <a:cubicBezTo>
                  <a:pt x="126" y="115"/>
                  <a:pt x="126" y="115"/>
                  <a:pt x="126" y="115"/>
                </a:cubicBezTo>
                <a:cubicBezTo>
                  <a:pt x="128" y="116"/>
                  <a:pt x="129" y="116"/>
                  <a:pt x="130" y="116"/>
                </a:cubicBezTo>
                <a:cubicBezTo>
                  <a:pt x="133" y="116"/>
                  <a:pt x="135" y="115"/>
                  <a:pt x="137" y="112"/>
                </a:cubicBezTo>
                <a:cubicBezTo>
                  <a:pt x="138" y="111"/>
                  <a:pt x="138" y="109"/>
                  <a:pt x="138" y="107"/>
                </a:cubicBezTo>
                <a:cubicBezTo>
                  <a:pt x="137" y="105"/>
                  <a:pt x="136" y="103"/>
                  <a:pt x="134" y="102"/>
                </a:cubicBezTo>
                <a:cubicBezTo>
                  <a:pt x="132" y="101"/>
                  <a:pt x="132" y="101"/>
                  <a:pt x="132" y="101"/>
                </a:cubicBezTo>
                <a:cubicBezTo>
                  <a:pt x="133" y="101"/>
                  <a:pt x="134" y="100"/>
                  <a:pt x="134" y="100"/>
                </a:cubicBezTo>
                <a:cubicBezTo>
                  <a:pt x="141" y="104"/>
                  <a:pt x="141" y="104"/>
                  <a:pt x="141" y="104"/>
                </a:cubicBezTo>
                <a:cubicBezTo>
                  <a:pt x="142" y="104"/>
                  <a:pt x="143" y="105"/>
                  <a:pt x="145" y="105"/>
                </a:cubicBezTo>
                <a:cubicBezTo>
                  <a:pt x="147" y="105"/>
                  <a:pt x="150" y="103"/>
                  <a:pt x="151" y="101"/>
                </a:cubicBezTo>
                <a:cubicBezTo>
                  <a:pt x="153" y="98"/>
                  <a:pt x="152" y="93"/>
                  <a:pt x="149" y="91"/>
                </a:cubicBezTo>
                <a:cubicBezTo>
                  <a:pt x="151" y="90"/>
                  <a:pt x="151" y="90"/>
                  <a:pt x="151" y="90"/>
                </a:cubicBezTo>
                <a:cubicBezTo>
                  <a:pt x="154" y="92"/>
                  <a:pt x="154" y="92"/>
                  <a:pt x="154" y="92"/>
                </a:cubicBezTo>
                <a:cubicBezTo>
                  <a:pt x="155" y="92"/>
                  <a:pt x="157" y="93"/>
                  <a:pt x="158" y="93"/>
                </a:cubicBezTo>
                <a:cubicBezTo>
                  <a:pt x="161" y="93"/>
                  <a:pt x="163" y="91"/>
                  <a:pt x="164" y="89"/>
                </a:cubicBezTo>
                <a:cubicBezTo>
                  <a:pt x="166" y="86"/>
                  <a:pt x="166" y="83"/>
                  <a:pt x="164" y="80"/>
                </a:cubicBezTo>
                <a:cubicBezTo>
                  <a:pt x="164" y="80"/>
                  <a:pt x="165" y="80"/>
                  <a:pt x="165" y="79"/>
                </a:cubicBezTo>
                <a:close/>
                <a:moveTo>
                  <a:pt x="34" y="76"/>
                </a:moveTo>
                <a:cubicBezTo>
                  <a:pt x="9" y="65"/>
                  <a:pt x="9" y="65"/>
                  <a:pt x="9" y="65"/>
                </a:cubicBezTo>
                <a:cubicBezTo>
                  <a:pt x="34" y="9"/>
                  <a:pt x="34" y="9"/>
                  <a:pt x="34" y="9"/>
                </a:cubicBezTo>
                <a:cubicBezTo>
                  <a:pt x="59" y="20"/>
                  <a:pt x="59" y="20"/>
                  <a:pt x="59" y="20"/>
                </a:cubicBezTo>
                <a:lnTo>
                  <a:pt x="34" y="76"/>
                </a:lnTo>
                <a:close/>
                <a:moveTo>
                  <a:pt x="175" y="9"/>
                </a:moveTo>
                <a:cubicBezTo>
                  <a:pt x="200" y="65"/>
                  <a:pt x="200" y="65"/>
                  <a:pt x="200" y="65"/>
                </a:cubicBezTo>
                <a:cubicBezTo>
                  <a:pt x="176" y="76"/>
                  <a:pt x="176" y="76"/>
                  <a:pt x="176" y="76"/>
                </a:cubicBezTo>
                <a:cubicBezTo>
                  <a:pt x="151" y="20"/>
                  <a:pt x="151" y="20"/>
                  <a:pt x="151" y="20"/>
                </a:cubicBezTo>
                <a:lnTo>
                  <a:pt x="175" y="9"/>
                </a:lnTo>
                <a:close/>
                <a:moveTo>
                  <a:pt x="98" y="28"/>
                </a:moveTo>
                <a:cubicBezTo>
                  <a:pt x="99" y="27"/>
                  <a:pt x="99" y="27"/>
                  <a:pt x="100" y="27"/>
                </a:cubicBezTo>
                <a:cubicBezTo>
                  <a:pt x="101" y="26"/>
                  <a:pt x="102" y="26"/>
                  <a:pt x="103" y="26"/>
                </a:cubicBezTo>
                <a:cubicBezTo>
                  <a:pt x="103" y="26"/>
                  <a:pt x="104" y="26"/>
                  <a:pt x="105" y="25"/>
                </a:cubicBezTo>
                <a:cubicBezTo>
                  <a:pt x="106" y="25"/>
                  <a:pt x="107" y="25"/>
                  <a:pt x="108" y="25"/>
                </a:cubicBezTo>
                <a:cubicBezTo>
                  <a:pt x="108" y="25"/>
                  <a:pt x="109" y="25"/>
                  <a:pt x="110" y="25"/>
                </a:cubicBezTo>
                <a:cubicBezTo>
                  <a:pt x="111" y="24"/>
                  <a:pt x="113" y="24"/>
                  <a:pt x="114" y="24"/>
                </a:cubicBezTo>
                <a:cubicBezTo>
                  <a:pt x="114" y="24"/>
                  <a:pt x="114" y="24"/>
                  <a:pt x="115" y="24"/>
                </a:cubicBezTo>
                <a:cubicBezTo>
                  <a:pt x="115" y="24"/>
                  <a:pt x="115" y="24"/>
                  <a:pt x="115" y="24"/>
                </a:cubicBezTo>
                <a:cubicBezTo>
                  <a:pt x="121" y="24"/>
                  <a:pt x="126" y="25"/>
                  <a:pt x="130" y="26"/>
                </a:cubicBezTo>
                <a:cubicBezTo>
                  <a:pt x="130" y="26"/>
                  <a:pt x="130" y="26"/>
                  <a:pt x="130" y="26"/>
                </a:cubicBezTo>
                <a:cubicBezTo>
                  <a:pt x="133" y="26"/>
                  <a:pt x="135" y="27"/>
                  <a:pt x="136" y="27"/>
                </a:cubicBezTo>
                <a:cubicBezTo>
                  <a:pt x="147" y="30"/>
                  <a:pt x="147" y="30"/>
                  <a:pt x="147" y="30"/>
                </a:cubicBezTo>
                <a:cubicBezTo>
                  <a:pt x="148" y="29"/>
                  <a:pt x="148" y="29"/>
                  <a:pt x="148" y="29"/>
                </a:cubicBezTo>
                <a:cubicBezTo>
                  <a:pt x="165" y="68"/>
                  <a:pt x="165" y="68"/>
                  <a:pt x="165" y="68"/>
                </a:cubicBezTo>
                <a:cubicBezTo>
                  <a:pt x="164" y="70"/>
                  <a:pt x="162" y="72"/>
                  <a:pt x="161" y="74"/>
                </a:cubicBezTo>
                <a:cubicBezTo>
                  <a:pt x="160" y="75"/>
                  <a:pt x="160" y="75"/>
                  <a:pt x="160" y="75"/>
                </a:cubicBezTo>
                <a:cubicBezTo>
                  <a:pt x="160" y="75"/>
                  <a:pt x="159" y="76"/>
                  <a:pt x="158" y="76"/>
                </a:cubicBezTo>
                <a:cubicBezTo>
                  <a:pt x="114" y="49"/>
                  <a:pt x="114" y="49"/>
                  <a:pt x="114" y="49"/>
                </a:cubicBezTo>
                <a:cubicBezTo>
                  <a:pt x="113" y="49"/>
                  <a:pt x="112" y="48"/>
                  <a:pt x="111" y="48"/>
                </a:cubicBezTo>
                <a:cubicBezTo>
                  <a:pt x="110" y="47"/>
                  <a:pt x="109" y="47"/>
                  <a:pt x="108" y="47"/>
                </a:cubicBezTo>
                <a:cubicBezTo>
                  <a:pt x="108" y="47"/>
                  <a:pt x="108" y="47"/>
                  <a:pt x="108" y="47"/>
                </a:cubicBezTo>
                <a:cubicBezTo>
                  <a:pt x="108" y="47"/>
                  <a:pt x="108" y="47"/>
                  <a:pt x="107" y="47"/>
                </a:cubicBezTo>
                <a:cubicBezTo>
                  <a:pt x="107" y="47"/>
                  <a:pt x="107" y="47"/>
                  <a:pt x="106" y="47"/>
                </a:cubicBezTo>
                <a:cubicBezTo>
                  <a:pt x="106" y="46"/>
                  <a:pt x="105" y="46"/>
                  <a:pt x="104" y="46"/>
                </a:cubicBezTo>
                <a:cubicBezTo>
                  <a:pt x="104" y="46"/>
                  <a:pt x="103" y="46"/>
                  <a:pt x="103" y="46"/>
                </a:cubicBezTo>
                <a:cubicBezTo>
                  <a:pt x="102" y="46"/>
                  <a:pt x="102" y="46"/>
                  <a:pt x="101" y="46"/>
                </a:cubicBezTo>
                <a:cubicBezTo>
                  <a:pt x="101" y="46"/>
                  <a:pt x="100" y="46"/>
                  <a:pt x="100" y="46"/>
                </a:cubicBezTo>
                <a:cubicBezTo>
                  <a:pt x="98" y="46"/>
                  <a:pt x="97" y="47"/>
                  <a:pt x="95" y="47"/>
                </a:cubicBezTo>
                <a:cubicBezTo>
                  <a:pt x="95" y="47"/>
                  <a:pt x="95" y="47"/>
                  <a:pt x="95" y="47"/>
                </a:cubicBezTo>
                <a:cubicBezTo>
                  <a:pt x="94" y="48"/>
                  <a:pt x="94" y="48"/>
                  <a:pt x="93" y="48"/>
                </a:cubicBezTo>
                <a:cubicBezTo>
                  <a:pt x="93" y="48"/>
                  <a:pt x="93" y="48"/>
                  <a:pt x="93" y="48"/>
                </a:cubicBezTo>
                <a:cubicBezTo>
                  <a:pt x="92" y="48"/>
                  <a:pt x="92" y="49"/>
                  <a:pt x="91" y="49"/>
                </a:cubicBezTo>
                <a:cubicBezTo>
                  <a:pt x="90" y="49"/>
                  <a:pt x="90" y="50"/>
                  <a:pt x="89" y="50"/>
                </a:cubicBezTo>
                <a:cubicBezTo>
                  <a:pt x="82" y="53"/>
                  <a:pt x="76" y="53"/>
                  <a:pt x="72" y="52"/>
                </a:cubicBezTo>
                <a:cubicBezTo>
                  <a:pt x="71" y="52"/>
                  <a:pt x="71" y="51"/>
                  <a:pt x="70" y="51"/>
                </a:cubicBezTo>
                <a:cubicBezTo>
                  <a:pt x="70" y="51"/>
                  <a:pt x="70" y="50"/>
                  <a:pt x="70" y="50"/>
                </a:cubicBezTo>
                <a:cubicBezTo>
                  <a:pt x="70" y="50"/>
                  <a:pt x="69" y="50"/>
                  <a:pt x="69" y="50"/>
                </a:cubicBezTo>
                <a:cubicBezTo>
                  <a:pt x="69" y="49"/>
                  <a:pt x="69" y="49"/>
                  <a:pt x="69" y="49"/>
                </a:cubicBezTo>
                <a:cubicBezTo>
                  <a:pt x="68" y="48"/>
                  <a:pt x="66" y="40"/>
                  <a:pt x="70" y="40"/>
                </a:cubicBezTo>
                <a:cubicBezTo>
                  <a:pt x="72" y="39"/>
                  <a:pt x="84" y="36"/>
                  <a:pt x="94" y="30"/>
                </a:cubicBezTo>
                <a:cubicBezTo>
                  <a:pt x="95" y="29"/>
                  <a:pt x="96" y="28"/>
                  <a:pt x="98" y="28"/>
                </a:cubicBezTo>
                <a:close/>
                <a:moveTo>
                  <a:pt x="57" y="95"/>
                </a:moveTo>
                <a:cubicBezTo>
                  <a:pt x="54" y="95"/>
                  <a:pt x="51" y="93"/>
                  <a:pt x="50" y="90"/>
                </a:cubicBezTo>
                <a:cubicBezTo>
                  <a:pt x="50" y="89"/>
                  <a:pt x="50" y="87"/>
                  <a:pt x="51" y="86"/>
                </a:cubicBezTo>
                <a:cubicBezTo>
                  <a:pt x="52" y="85"/>
                  <a:pt x="54" y="84"/>
                  <a:pt x="55" y="84"/>
                </a:cubicBezTo>
                <a:cubicBezTo>
                  <a:pt x="55" y="84"/>
                  <a:pt x="56" y="84"/>
                  <a:pt x="56" y="84"/>
                </a:cubicBezTo>
                <a:cubicBezTo>
                  <a:pt x="59" y="84"/>
                  <a:pt x="61" y="86"/>
                  <a:pt x="61" y="89"/>
                </a:cubicBezTo>
                <a:cubicBezTo>
                  <a:pt x="62" y="92"/>
                  <a:pt x="60" y="95"/>
                  <a:pt x="57" y="95"/>
                </a:cubicBezTo>
                <a:close/>
                <a:moveTo>
                  <a:pt x="71" y="105"/>
                </a:moveTo>
                <a:cubicBezTo>
                  <a:pt x="68" y="106"/>
                  <a:pt x="65" y="104"/>
                  <a:pt x="65" y="100"/>
                </a:cubicBezTo>
                <a:cubicBezTo>
                  <a:pt x="65" y="99"/>
                  <a:pt x="65" y="98"/>
                  <a:pt x="66" y="96"/>
                </a:cubicBezTo>
                <a:cubicBezTo>
                  <a:pt x="67" y="95"/>
                  <a:pt x="68" y="94"/>
                  <a:pt x="70" y="94"/>
                </a:cubicBezTo>
                <a:cubicBezTo>
                  <a:pt x="70" y="94"/>
                  <a:pt x="70" y="94"/>
                  <a:pt x="70" y="94"/>
                </a:cubicBezTo>
                <a:cubicBezTo>
                  <a:pt x="73" y="94"/>
                  <a:pt x="76" y="96"/>
                  <a:pt x="76" y="99"/>
                </a:cubicBezTo>
                <a:cubicBezTo>
                  <a:pt x="76" y="102"/>
                  <a:pt x="74" y="105"/>
                  <a:pt x="71" y="105"/>
                </a:cubicBezTo>
                <a:close/>
                <a:moveTo>
                  <a:pt x="86" y="116"/>
                </a:moveTo>
                <a:cubicBezTo>
                  <a:pt x="83" y="116"/>
                  <a:pt x="80" y="114"/>
                  <a:pt x="79" y="111"/>
                </a:cubicBezTo>
                <a:cubicBezTo>
                  <a:pt x="79" y="109"/>
                  <a:pt x="79" y="108"/>
                  <a:pt x="80" y="107"/>
                </a:cubicBezTo>
                <a:cubicBezTo>
                  <a:pt x="81" y="105"/>
                  <a:pt x="83" y="105"/>
                  <a:pt x="84" y="104"/>
                </a:cubicBezTo>
                <a:cubicBezTo>
                  <a:pt x="84" y="104"/>
                  <a:pt x="85" y="104"/>
                  <a:pt x="85" y="104"/>
                </a:cubicBezTo>
                <a:cubicBezTo>
                  <a:pt x="88" y="104"/>
                  <a:pt x="90" y="106"/>
                  <a:pt x="91" y="109"/>
                </a:cubicBezTo>
                <a:cubicBezTo>
                  <a:pt x="91" y="112"/>
                  <a:pt x="89" y="115"/>
                  <a:pt x="86" y="116"/>
                </a:cubicBezTo>
                <a:close/>
              </a:path>
            </a:pathLst>
          </a:custGeom>
          <a:solidFill>
            <a:schemeClr val="bg2"/>
          </a:solidFill>
          <a:ln>
            <a:noFill/>
          </a:ln>
        </p:spPr>
        <p:txBody>
          <a:bodyPr vert="horz" wrap="square" lIns="91440" tIns="45720" rIns="91440" bIns="45720" numCol="1" anchor="t" anchorCtr="0" compatLnSpc="1"/>
          <a:lstStyle/>
          <a:p>
            <a:endParaRPr lang="en-US"/>
          </a:p>
        </p:txBody>
      </p:sp>
      <p:grpSp>
        <p:nvGrpSpPr>
          <p:cNvPr id="4" name="组合 40"/>
          <p:cNvGrpSpPr/>
          <p:nvPr/>
        </p:nvGrpSpPr>
        <p:grpSpPr>
          <a:xfrm>
            <a:off x="7101282" y="4803185"/>
            <a:ext cx="491832" cy="387857"/>
            <a:chOff x="8313532" y="3238425"/>
            <a:chExt cx="581392" cy="458484"/>
          </a:xfrm>
          <a:solidFill>
            <a:schemeClr val="bg2"/>
          </a:solidFill>
        </p:grpSpPr>
        <p:sp>
          <p:nvSpPr>
            <p:cNvPr id="42" name="Oval 150"/>
            <p:cNvSpPr>
              <a:spLocks noChangeArrowheads="1"/>
            </p:cNvSpPr>
            <p:nvPr/>
          </p:nvSpPr>
          <p:spPr bwMode="auto">
            <a:xfrm>
              <a:off x="8557965" y="3288140"/>
              <a:ext cx="93906" cy="114621"/>
            </a:xfrm>
            <a:prstGeom prst="ellipse">
              <a:avLst/>
            </a:prstGeom>
            <a:grpFill/>
            <a:ln>
              <a:noFill/>
            </a:ln>
          </p:spPr>
          <p:txBody>
            <a:bodyPr vert="horz" wrap="square" lIns="91440" tIns="45720" rIns="91440" bIns="45720" numCol="1" anchor="t" anchorCtr="0" compatLnSpc="1"/>
            <a:lstStyle/>
            <a:p>
              <a:endParaRPr lang="en-US"/>
            </a:p>
          </p:txBody>
        </p:sp>
        <p:sp>
          <p:nvSpPr>
            <p:cNvPr id="43" name="Freeform 151"/>
            <p:cNvSpPr/>
            <p:nvPr/>
          </p:nvSpPr>
          <p:spPr bwMode="auto">
            <a:xfrm>
              <a:off x="8505488" y="3411047"/>
              <a:ext cx="197480" cy="120145"/>
            </a:xfrm>
            <a:custGeom>
              <a:avLst/>
              <a:gdLst>
                <a:gd name="T0" fmla="*/ 36 w 72"/>
                <a:gd name="T1" fmla="*/ 44 h 44"/>
                <a:gd name="T2" fmla="*/ 41 w 72"/>
                <a:gd name="T3" fmla="*/ 44 h 44"/>
                <a:gd name="T4" fmla="*/ 72 w 72"/>
                <a:gd name="T5" fmla="*/ 31 h 44"/>
                <a:gd name="T6" fmla="*/ 70 w 72"/>
                <a:gd name="T7" fmla="*/ 12 h 44"/>
                <a:gd name="T8" fmla="*/ 60 w 72"/>
                <a:gd name="T9" fmla="*/ 2 h 44"/>
                <a:gd name="T10" fmla="*/ 50 w 72"/>
                <a:gd name="T11" fmla="*/ 1 h 44"/>
                <a:gd name="T12" fmla="*/ 50 w 72"/>
                <a:gd name="T13" fmla="*/ 1 h 44"/>
                <a:gd name="T14" fmla="*/ 57 w 72"/>
                <a:gd name="T15" fmla="*/ 7 h 44"/>
                <a:gd name="T16" fmla="*/ 49 w 72"/>
                <a:gd name="T17" fmla="*/ 12 h 44"/>
                <a:gd name="T18" fmla="*/ 53 w 72"/>
                <a:gd name="T19" fmla="*/ 19 h 44"/>
                <a:gd name="T20" fmla="*/ 41 w 72"/>
                <a:gd name="T21" fmla="*/ 43 h 44"/>
                <a:gd name="T22" fmla="*/ 40 w 72"/>
                <a:gd name="T23" fmla="*/ 9 h 44"/>
                <a:gd name="T24" fmla="*/ 41 w 72"/>
                <a:gd name="T25" fmla="*/ 7 h 44"/>
                <a:gd name="T26" fmla="*/ 39 w 72"/>
                <a:gd name="T27" fmla="*/ 0 h 44"/>
                <a:gd name="T28" fmla="*/ 32 w 72"/>
                <a:gd name="T29" fmla="*/ 0 h 44"/>
                <a:gd name="T30" fmla="*/ 30 w 72"/>
                <a:gd name="T31" fmla="*/ 7 h 44"/>
                <a:gd name="T32" fmla="*/ 32 w 72"/>
                <a:gd name="T33" fmla="*/ 9 h 44"/>
                <a:gd name="T34" fmla="*/ 30 w 72"/>
                <a:gd name="T35" fmla="*/ 43 h 44"/>
                <a:gd name="T36" fmla="*/ 19 w 72"/>
                <a:gd name="T37" fmla="*/ 19 h 44"/>
                <a:gd name="T38" fmla="*/ 23 w 72"/>
                <a:gd name="T39" fmla="*/ 12 h 44"/>
                <a:gd name="T40" fmla="*/ 14 w 72"/>
                <a:gd name="T41" fmla="*/ 7 h 44"/>
                <a:gd name="T42" fmla="*/ 21 w 72"/>
                <a:gd name="T43" fmla="*/ 1 h 44"/>
                <a:gd name="T44" fmla="*/ 21 w 72"/>
                <a:gd name="T45" fmla="*/ 1 h 44"/>
                <a:gd name="T46" fmla="*/ 12 w 72"/>
                <a:gd name="T47" fmla="*/ 2 h 44"/>
                <a:gd name="T48" fmla="*/ 12 w 72"/>
                <a:gd name="T49" fmla="*/ 2 h 44"/>
                <a:gd name="T50" fmla="*/ 2 w 72"/>
                <a:gd name="T51" fmla="*/ 12 h 44"/>
                <a:gd name="T52" fmla="*/ 0 w 72"/>
                <a:gd name="T53" fmla="*/ 32 h 44"/>
                <a:gd name="T54" fmla="*/ 30 w 72"/>
                <a:gd name="T55" fmla="*/ 44 h 44"/>
                <a:gd name="T56" fmla="*/ 36 w 72"/>
                <a:gd name="T5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 h="44">
                  <a:moveTo>
                    <a:pt x="36" y="44"/>
                  </a:moveTo>
                  <a:cubicBezTo>
                    <a:pt x="38" y="44"/>
                    <a:pt x="40" y="44"/>
                    <a:pt x="41" y="44"/>
                  </a:cubicBezTo>
                  <a:cubicBezTo>
                    <a:pt x="53" y="43"/>
                    <a:pt x="63" y="38"/>
                    <a:pt x="72" y="31"/>
                  </a:cubicBezTo>
                  <a:cubicBezTo>
                    <a:pt x="70" y="12"/>
                    <a:pt x="70" y="12"/>
                    <a:pt x="70" y="12"/>
                  </a:cubicBezTo>
                  <a:cubicBezTo>
                    <a:pt x="70" y="6"/>
                    <a:pt x="67" y="3"/>
                    <a:pt x="60" y="2"/>
                  </a:cubicBezTo>
                  <a:cubicBezTo>
                    <a:pt x="60" y="2"/>
                    <a:pt x="53" y="1"/>
                    <a:pt x="50" y="1"/>
                  </a:cubicBezTo>
                  <a:cubicBezTo>
                    <a:pt x="50" y="1"/>
                    <a:pt x="50" y="1"/>
                    <a:pt x="50" y="1"/>
                  </a:cubicBezTo>
                  <a:cubicBezTo>
                    <a:pt x="57" y="7"/>
                    <a:pt x="57" y="7"/>
                    <a:pt x="57" y="7"/>
                  </a:cubicBezTo>
                  <a:cubicBezTo>
                    <a:pt x="49" y="12"/>
                    <a:pt x="49" y="12"/>
                    <a:pt x="49" y="12"/>
                  </a:cubicBezTo>
                  <a:cubicBezTo>
                    <a:pt x="53" y="19"/>
                    <a:pt x="53" y="19"/>
                    <a:pt x="53" y="19"/>
                  </a:cubicBezTo>
                  <a:cubicBezTo>
                    <a:pt x="41" y="43"/>
                    <a:pt x="41" y="43"/>
                    <a:pt x="41" y="43"/>
                  </a:cubicBezTo>
                  <a:cubicBezTo>
                    <a:pt x="40" y="9"/>
                    <a:pt x="40" y="9"/>
                    <a:pt x="40" y="9"/>
                  </a:cubicBezTo>
                  <a:cubicBezTo>
                    <a:pt x="41" y="7"/>
                    <a:pt x="41" y="7"/>
                    <a:pt x="41" y="7"/>
                  </a:cubicBezTo>
                  <a:cubicBezTo>
                    <a:pt x="39" y="0"/>
                    <a:pt x="39" y="0"/>
                    <a:pt x="39" y="0"/>
                  </a:cubicBezTo>
                  <a:cubicBezTo>
                    <a:pt x="32" y="0"/>
                    <a:pt x="32" y="0"/>
                    <a:pt x="32" y="0"/>
                  </a:cubicBezTo>
                  <a:cubicBezTo>
                    <a:pt x="30" y="7"/>
                    <a:pt x="30" y="7"/>
                    <a:pt x="30" y="7"/>
                  </a:cubicBezTo>
                  <a:cubicBezTo>
                    <a:pt x="32" y="9"/>
                    <a:pt x="32" y="9"/>
                    <a:pt x="32" y="9"/>
                  </a:cubicBezTo>
                  <a:cubicBezTo>
                    <a:pt x="30" y="43"/>
                    <a:pt x="30" y="43"/>
                    <a:pt x="30" y="43"/>
                  </a:cubicBezTo>
                  <a:cubicBezTo>
                    <a:pt x="19" y="19"/>
                    <a:pt x="19" y="19"/>
                    <a:pt x="19" y="19"/>
                  </a:cubicBezTo>
                  <a:cubicBezTo>
                    <a:pt x="23" y="12"/>
                    <a:pt x="23" y="12"/>
                    <a:pt x="23" y="12"/>
                  </a:cubicBezTo>
                  <a:cubicBezTo>
                    <a:pt x="14" y="7"/>
                    <a:pt x="14" y="7"/>
                    <a:pt x="14" y="7"/>
                  </a:cubicBezTo>
                  <a:cubicBezTo>
                    <a:pt x="21" y="1"/>
                    <a:pt x="21" y="1"/>
                    <a:pt x="21" y="1"/>
                  </a:cubicBezTo>
                  <a:cubicBezTo>
                    <a:pt x="21" y="1"/>
                    <a:pt x="21" y="1"/>
                    <a:pt x="21" y="1"/>
                  </a:cubicBezTo>
                  <a:cubicBezTo>
                    <a:pt x="19" y="1"/>
                    <a:pt x="14" y="2"/>
                    <a:pt x="12" y="2"/>
                  </a:cubicBezTo>
                  <a:cubicBezTo>
                    <a:pt x="12" y="2"/>
                    <a:pt x="12" y="2"/>
                    <a:pt x="12" y="2"/>
                  </a:cubicBezTo>
                  <a:cubicBezTo>
                    <a:pt x="7" y="3"/>
                    <a:pt x="2" y="6"/>
                    <a:pt x="2" y="12"/>
                  </a:cubicBezTo>
                  <a:cubicBezTo>
                    <a:pt x="0" y="32"/>
                    <a:pt x="0" y="32"/>
                    <a:pt x="0" y="32"/>
                  </a:cubicBezTo>
                  <a:cubicBezTo>
                    <a:pt x="9" y="38"/>
                    <a:pt x="19" y="43"/>
                    <a:pt x="30" y="44"/>
                  </a:cubicBezTo>
                  <a:cubicBezTo>
                    <a:pt x="32" y="44"/>
                    <a:pt x="34" y="44"/>
                    <a:pt x="36" y="44"/>
                  </a:cubicBezTo>
                  <a:close/>
                </a:path>
              </a:pathLst>
            </a:custGeom>
            <a:grpFill/>
            <a:ln>
              <a:noFill/>
            </a:ln>
          </p:spPr>
          <p:txBody>
            <a:bodyPr vert="horz" wrap="square" lIns="91440" tIns="45720" rIns="91440" bIns="45720" numCol="1" anchor="t" anchorCtr="0" compatLnSpc="1"/>
            <a:lstStyle/>
            <a:p>
              <a:endParaRPr lang="en-US"/>
            </a:p>
          </p:txBody>
        </p:sp>
        <p:sp>
          <p:nvSpPr>
            <p:cNvPr id="44" name="Freeform 152"/>
            <p:cNvSpPr>
              <a:spLocks noEditPoints="1"/>
            </p:cNvSpPr>
            <p:nvPr/>
          </p:nvSpPr>
          <p:spPr bwMode="auto">
            <a:xfrm>
              <a:off x="8313532" y="3361332"/>
              <a:ext cx="138098" cy="91145"/>
            </a:xfrm>
            <a:custGeom>
              <a:avLst/>
              <a:gdLst>
                <a:gd name="T0" fmla="*/ 50 w 50"/>
                <a:gd name="T1" fmla="*/ 12 h 33"/>
                <a:gd name="T2" fmla="*/ 32 w 50"/>
                <a:gd name="T3" fmla="*/ 12 h 33"/>
                <a:gd name="T4" fmla="*/ 17 w 50"/>
                <a:gd name="T5" fmla="*/ 0 h 33"/>
                <a:gd name="T6" fmla="*/ 0 w 50"/>
                <a:gd name="T7" fmla="*/ 16 h 33"/>
                <a:gd name="T8" fmla="*/ 17 w 50"/>
                <a:gd name="T9" fmla="*/ 33 h 33"/>
                <a:gd name="T10" fmla="*/ 32 w 50"/>
                <a:gd name="T11" fmla="*/ 20 h 33"/>
                <a:gd name="T12" fmla="*/ 50 w 50"/>
                <a:gd name="T13" fmla="*/ 20 h 33"/>
                <a:gd name="T14" fmla="*/ 50 w 50"/>
                <a:gd name="T15" fmla="*/ 12 h 33"/>
                <a:gd name="T16" fmla="*/ 17 w 50"/>
                <a:gd name="T17" fmla="*/ 24 h 33"/>
                <a:gd name="T18" fmla="*/ 9 w 50"/>
                <a:gd name="T19" fmla="*/ 16 h 33"/>
                <a:gd name="T20" fmla="*/ 17 w 50"/>
                <a:gd name="T21" fmla="*/ 8 h 33"/>
                <a:gd name="T22" fmla="*/ 24 w 50"/>
                <a:gd name="T23" fmla="*/ 16 h 33"/>
                <a:gd name="T24" fmla="*/ 17 w 50"/>
                <a:gd name="T25" fmla="*/ 2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33">
                  <a:moveTo>
                    <a:pt x="50" y="12"/>
                  </a:moveTo>
                  <a:cubicBezTo>
                    <a:pt x="32" y="12"/>
                    <a:pt x="32" y="12"/>
                    <a:pt x="32" y="12"/>
                  </a:cubicBezTo>
                  <a:cubicBezTo>
                    <a:pt x="30" y="5"/>
                    <a:pt x="24" y="0"/>
                    <a:pt x="17" y="0"/>
                  </a:cubicBezTo>
                  <a:cubicBezTo>
                    <a:pt x="7" y="0"/>
                    <a:pt x="0" y="7"/>
                    <a:pt x="0" y="16"/>
                  </a:cubicBezTo>
                  <a:cubicBezTo>
                    <a:pt x="0" y="25"/>
                    <a:pt x="7" y="33"/>
                    <a:pt x="17" y="33"/>
                  </a:cubicBezTo>
                  <a:cubicBezTo>
                    <a:pt x="24" y="33"/>
                    <a:pt x="31" y="27"/>
                    <a:pt x="32" y="20"/>
                  </a:cubicBezTo>
                  <a:cubicBezTo>
                    <a:pt x="50" y="20"/>
                    <a:pt x="50" y="20"/>
                    <a:pt x="50" y="20"/>
                  </a:cubicBezTo>
                  <a:lnTo>
                    <a:pt x="50" y="12"/>
                  </a:lnTo>
                  <a:close/>
                  <a:moveTo>
                    <a:pt x="17" y="24"/>
                  </a:moveTo>
                  <a:cubicBezTo>
                    <a:pt x="12" y="24"/>
                    <a:pt x="9" y="20"/>
                    <a:pt x="9" y="16"/>
                  </a:cubicBezTo>
                  <a:cubicBezTo>
                    <a:pt x="9" y="12"/>
                    <a:pt x="12" y="8"/>
                    <a:pt x="17" y="8"/>
                  </a:cubicBezTo>
                  <a:cubicBezTo>
                    <a:pt x="21" y="8"/>
                    <a:pt x="24" y="12"/>
                    <a:pt x="24" y="16"/>
                  </a:cubicBezTo>
                  <a:cubicBezTo>
                    <a:pt x="24" y="20"/>
                    <a:pt x="21" y="24"/>
                    <a:pt x="17" y="24"/>
                  </a:cubicBezTo>
                  <a:close/>
                </a:path>
              </a:pathLst>
            </a:custGeom>
            <a:grpFill/>
            <a:ln>
              <a:noFill/>
            </a:ln>
          </p:spPr>
          <p:txBody>
            <a:bodyPr vert="horz" wrap="square" lIns="91440" tIns="45720" rIns="91440" bIns="45720" numCol="1" anchor="t" anchorCtr="0" compatLnSpc="1"/>
            <a:lstStyle/>
            <a:p>
              <a:endParaRPr lang="en-US"/>
            </a:p>
          </p:txBody>
        </p:sp>
        <p:sp>
          <p:nvSpPr>
            <p:cNvPr id="45" name="Freeform 153"/>
            <p:cNvSpPr>
              <a:spLocks noEditPoints="1"/>
            </p:cNvSpPr>
            <p:nvPr/>
          </p:nvSpPr>
          <p:spPr bwMode="auto">
            <a:xfrm>
              <a:off x="8341151" y="3471810"/>
              <a:ext cx="138098" cy="109097"/>
            </a:xfrm>
            <a:custGeom>
              <a:avLst/>
              <a:gdLst>
                <a:gd name="T0" fmla="*/ 46 w 50"/>
                <a:gd name="T1" fmla="*/ 0 h 40"/>
                <a:gd name="T2" fmla="*/ 30 w 50"/>
                <a:gd name="T3" fmla="*/ 9 h 40"/>
                <a:gd name="T4" fmla="*/ 10 w 50"/>
                <a:gd name="T5" fmla="*/ 6 h 40"/>
                <a:gd name="T6" fmla="*/ 4 w 50"/>
                <a:gd name="T7" fmla="*/ 29 h 40"/>
                <a:gd name="T8" fmla="*/ 27 w 50"/>
                <a:gd name="T9" fmla="*/ 35 h 40"/>
                <a:gd name="T10" fmla="*/ 34 w 50"/>
                <a:gd name="T11" fmla="*/ 16 h 40"/>
                <a:gd name="T12" fmla="*/ 50 w 50"/>
                <a:gd name="T13" fmla="*/ 7 h 40"/>
                <a:gd name="T14" fmla="*/ 46 w 50"/>
                <a:gd name="T15" fmla="*/ 0 h 40"/>
                <a:gd name="T16" fmla="*/ 22 w 50"/>
                <a:gd name="T17" fmla="*/ 27 h 40"/>
                <a:gd name="T18" fmla="*/ 12 w 50"/>
                <a:gd name="T19" fmla="*/ 25 h 40"/>
                <a:gd name="T20" fmla="*/ 15 w 50"/>
                <a:gd name="T21" fmla="*/ 14 h 40"/>
                <a:gd name="T22" fmla="*/ 25 w 50"/>
                <a:gd name="T23" fmla="*/ 17 h 40"/>
                <a:gd name="T24" fmla="*/ 22 w 50"/>
                <a:gd name="T25"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46" y="0"/>
                  </a:moveTo>
                  <a:cubicBezTo>
                    <a:pt x="30" y="9"/>
                    <a:pt x="30" y="9"/>
                    <a:pt x="30" y="9"/>
                  </a:cubicBezTo>
                  <a:cubicBezTo>
                    <a:pt x="25" y="4"/>
                    <a:pt x="17" y="3"/>
                    <a:pt x="10" y="6"/>
                  </a:cubicBezTo>
                  <a:cubicBezTo>
                    <a:pt x="2" y="11"/>
                    <a:pt x="0" y="21"/>
                    <a:pt x="4" y="29"/>
                  </a:cubicBezTo>
                  <a:cubicBezTo>
                    <a:pt x="9" y="37"/>
                    <a:pt x="19" y="40"/>
                    <a:pt x="27" y="35"/>
                  </a:cubicBezTo>
                  <a:cubicBezTo>
                    <a:pt x="33" y="31"/>
                    <a:pt x="36" y="24"/>
                    <a:pt x="34" y="16"/>
                  </a:cubicBezTo>
                  <a:cubicBezTo>
                    <a:pt x="50" y="7"/>
                    <a:pt x="50" y="7"/>
                    <a:pt x="50" y="7"/>
                  </a:cubicBezTo>
                  <a:lnTo>
                    <a:pt x="46" y="0"/>
                  </a:lnTo>
                  <a:close/>
                  <a:moveTo>
                    <a:pt x="22" y="27"/>
                  </a:moveTo>
                  <a:cubicBezTo>
                    <a:pt x="19" y="30"/>
                    <a:pt x="14" y="28"/>
                    <a:pt x="12" y="25"/>
                  </a:cubicBezTo>
                  <a:cubicBezTo>
                    <a:pt x="10" y="21"/>
                    <a:pt x="11" y="16"/>
                    <a:pt x="15" y="14"/>
                  </a:cubicBezTo>
                  <a:cubicBezTo>
                    <a:pt x="18" y="12"/>
                    <a:pt x="23" y="13"/>
                    <a:pt x="25" y="17"/>
                  </a:cubicBezTo>
                  <a:cubicBezTo>
                    <a:pt x="27" y="21"/>
                    <a:pt x="26" y="25"/>
                    <a:pt x="22" y="27"/>
                  </a:cubicBezTo>
                  <a:close/>
                </a:path>
              </a:pathLst>
            </a:custGeom>
            <a:grpFill/>
            <a:ln>
              <a:noFill/>
            </a:ln>
          </p:spPr>
          <p:txBody>
            <a:bodyPr vert="horz" wrap="square" lIns="91440" tIns="45720" rIns="91440" bIns="45720" numCol="1" anchor="t" anchorCtr="0" compatLnSpc="1"/>
            <a:lstStyle/>
            <a:p>
              <a:endParaRPr lang="en-US"/>
            </a:p>
          </p:txBody>
        </p:sp>
        <p:sp>
          <p:nvSpPr>
            <p:cNvPr id="46" name="Freeform 154"/>
            <p:cNvSpPr>
              <a:spLocks noEditPoints="1"/>
            </p:cNvSpPr>
            <p:nvPr/>
          </p:nvSpPr>
          <p:spPr bwMode="auto">
            <a:xfrm>
              <a:off x="8429534" y="3531192"/>
              <a:ext cx="109097" cy="138098"/>
            </a:xfrm>
            <a:custGeom>
              <a:avLst/>
              <a:gdLst>
                <a:gd name="T0" fmla="*/ 32 w 40"/>
                <a:gd name="T1" fmla="*/ 0 h 50"/>
                <a:gd name="T2" fmla="*/ 23 w 40"/>
                <a:gd name="T3" fmla="*/ 16 h 50"/>
                <a:gd name="T4" fmla="*/ 5 w 40"/>
                <a:gd name="T5" fmla="*/ 23 h 50"/>
                <a:gd name="T6" fmla="*/ 11 w 40"/>
                <a:gd name="T7" fmla="*/ 46 h 50"/>
                <a:gd name="T8" fmla="*/ 33 w 40"/>
                <a:gd name="T9" fmla="*/ 40 h 50"/>
                <a:gd name="T10" fmla="*/ 31 w 40"/>
                <a:gd name="T11" fmla="*/ 20 h 50"/>
                <a:gd name="T12" fmla="*/ 40 w 40"/>
                <a:gd name="T13" fmla="*/ 4 h 50"/>
                <a:gd name="T14" fmla="*/ 32 w 40"/>
                <a:gd name="T15" fmla="*/ 0 h 50"/>
                <a:gd name="T16" fmla="*/ 26 w 40"/>
                <a:gd name="T17" fmla="*/ 35 h 50"/>
                <a:gd name="T18" fmla="*/ 15 w 40"/>
                <a:gd name="T19" fmla="*/ 38 h 50"/>
                <a:gd name="T20" fmla="*/ 12 w 40"/>
                <a:gd name="T21" fmla="*/ 28 h 50"/>
                <a:gd name="T22" fmla="*/ 23 w 40"/>
                <a:gd name="T23" fmla="*/ 25 h 50"/>
                <a:gd name="T24" fmla="*/ 26 w 40"/>
                <a:gd name="T25" fmla="*/ 3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0">
                  <a:moveTo>
                    <a:pt x="32" y="0"/>
                  </a:moveTo>
                  <a:cubicBezTo>
                    <a:pt x="23" y="16"/>
                    <a:pt x="23" y="16"/>
                    <a:pt x="23" y="16"/>
                  </a:cubicBezTo>
                  <a:cubicBezTo>
                    <a:pt x="16" y="14"/>
                    <a:pt x="9" y="17"/>
                    <a:pt x="5" y="23"/>
                  </a:cubicBezTo>
                  <a:cubicBezTo>
                    <a:pt x="0" y="31"/>
                    <a:pt x="3" y="41"/>
                    <a:pt x="11" y="46"/>
                  </a:cubicBezTo>
                  <a:cubicBezTo>
                    <a:pt x="19" y="50"/>
                    <a:pt x="29" y="48"/>
                    <a:pt x="33" y="40"/>
                  </a:cubicBezTo>
                  <a:cubicBezTo>
                    <a:pt x="37" y="33"/>
                    <a:pt x="36" y="25"/>
                    <a:pt x="31" y="20"/>
                  </a:cubicBezTo>
                  <a:cubicBezTo>
                    <a:pt x="40" y="4"/>
                    <a:pt x="40" y="4"/>
                    <a:pt x="40" y="4"/>
                  </a:cubicBezTo>
                  <a:lnTo>
                    <a:pt x="32" y="0"/>
                  </a:lnTo>
                  <a:close/>
                  <a:moveTo>
                    <a:pt x="26" y="35"/>
                  </a:moveTo>
                  <a:cubicBezTo>
                    <a:pt x="24" y="39"/>
                    <a:pt x="19" y="40"/>
                    <a:pt x="15" y="38"/>
                  </a:cubicBezTo>
                  <a:cubicBezTo>
                    <a:pt x="12" y="36"/>
                    <a:pt x="10" y="31"/>
                    <a:pt x="12" y="28"/>
                  </a:cubicBezTo>
                  <a:cubicBezTo>
                    <a:pt x="15" y="24"/>
                    <a:pt x="19" y="23"/>
                    <a:pt x="23" y="25"/>
                  </a:cubicBezTo>
                  <a:cubicBezTo>
                    <a:pt x="27" y="27"/>
                    <a:pt x="28" y="32"/>
                    <a:pt x="26" y="35"/>
                  </a:cubicBezTo>
                  <a:close/>
                </a:path>
              </a:pathLst>
            </a:custGeom>
            <a:grpFill/>
            <a:ln>
              <a:noFill/>
            </a:ln>
          </p:spPr>
          <p:txBody>
            <a:bodyPr vert="horz" wrap="square" lIns="91440" tIns="45720" rIns="91440" bIns="45720" numCol="1" anchor="t" anchorCtr="0" compatLnSpc="1"/>
            <a:lstStyle/>
            <a:p>
              <a:endParaRPr lang="en-US"/>
            </a:p>
          </p:txBody>
        </p:sp>
        <p:sp>
          <p:nvSpPr>
            <p:cNvPr id="47" name="Freeform 155"/>
            <p:cNvSpPr>
              <a:spLocks noEditPoints="1"/>
            </p:cNvSpPr>
            <p:nvPr/>
          </p:nvSpPr>
          <p:spPr bwMode="auto">
            <a:xfrm>
              <a:off x="8557965" y="3558811"/>
              <a:ext cx="91145" cy="138098"/>
            </a:xfrm>
            <a:custGeom>
              <a:avLst/>
              <a:gdLst>
                <a:gd name="T0" fmla="*/ 12 w 33"/>
                <a:gd name="T1" fmla="*/ 0 h 50"/>
                <a:gd name="T2" fmla="*/ 12 w 33"/>
                <a:gd name="T3" fmla="*/ 18 h 50"/>
                <a:gd name="T4" fmla="*/ 0 w 33"/>
                <a:gd name="T5" fmla="*/ 34 h 50"/>
                <a:gd name="T6" fmla="*/ 17 w 33"/>
                <a:gd name="T7" fmla="*/ 50 h 50"/>
                <a:gd name="T8" fmla="*/ 33 w 33"/>
                <a:gd name="T9" fmla="*/ 34 h 50"/>
                <a:gd name="T10" fmla="*/ 21 w 33"/>
                <a:gd name="T11" fmla="*/ 18 h 50"/>
                <a:gd name="T12" fmla="*/ 21 w 33"/>
                <a:gd name="T13" fmla="*/ 0 h 50"/>
                <a:gd name="T14" fmla="*/ 12 w 33"/>
                <a:gd name="T15" fmla="*/ 0 h 50"/>
                <a:gd name="T16" fmla="*/ 25 w 33"/>
                <a:gd name="T17" fmla="*/ 34 h 50"/>
                <a:gd name="T18" fmla="*/ 17 w 33"/>
                <a:gd name="T19" fmla="*/ 41 h 50"/>
                <a:gd name="T20" fmla="*/ 9 w 33"/>
                <a:gd name="T21" fmla="*/ 34 h 50"/>
                <a:gd name="T22" fmla="*/ 17 w 33"/>
                <a:gd name="T23" fmla="*/ 26 h 50"/>
                <a:gd name="T24" fmla="*/ 25 w 33"/>
                <a:gd name="T25" fmla="*/ 3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50">
                  <a:moveTo>
                    <a:pt x="12" y="0"/>
                  </a:moveTo>
                  <a:cubicBezTo>
                    <a:pt x="12" y="18"/>
                    <a:pt x="12" y="18"/>
                    <a:pt x="12" y="18"/>
                  </a:cubicBezTo>
                  <a:cubicBezTo>
                    <a:pt x="5" y="20"/>
                    <a:pt x="0" y="26"/>
                    <a:pt x="0" y="34"/>
                  </a:cubicBezTo>
                  <a:cubicBezTo>
                    <a:pt x="0" y="43"/>
                    <a:pt x="8" y="50"/>
                    <a:pt x="17" y="50"/>
                  </a:cubicBezTo>
                  <a:cubicBezTo>
                    <a:pt x="26" y="50"/>
                    <a:pt x="33" y="43"/>
                    <a:pt x="33" y="34"/>
                  </a:cubicBezTo>
                  <a:cubicBezTo>
                    <a:pt x="33" y="26"/>
                    <a:pt x="28" y="20"/>
                    <a:pt x="21" y="18"/>
                  </a:cubicBezTo>
                  <a:cubicBezTo>
                    <a:pt x="21" y="0"/>
                    <a:pt x="21" y="0"/>
                    <a:pt x="21" y="0"/>
                  </a:cubicBezTo>
                  <a:lnTo>
                    <a:pt x="12" y="0"/>
                  </a:lnTo>
                  <a:close/>
                  <a:moveTo>
                    <a:pt x="25" y="34"/>
                  </a:moveTo>
                  <a:cubicBezTo>
                    <a:pt x="25" y="38"/>
                    <a:pt x="21" y="41"/>
                    <a:pt x="17" y="41"/>
                  </a:cubicBezTo>
                  <a:cubicBezTo>
                    <a:pt x="13" y="41"/>
                    <a:pt x="9" y="38"/>
                    <a:pt x="9" y="34"/>
                  </a:cubicBezTo>
                  <a:cubicBezTo>
                    <a:pt x="9" y="29"/>
                    <a:pt x="13" y="26"/>
                    <a:pt x="17" y="26"/>
                  </a:cubicBezTo>
                  <a:cubicBezTo>
                    <a:pt x="21" y="26"/>
                    <a:pt x="25" y="29"/>
                    <a:pt x="25" y="34"/>
                  </a:cubicBezTo>
                  <a:close/>
                </a:path>
              </a:pathLst>
            </a:custGeom>
            <a:grpFill/>
            <a:ln>
              <a:noFill/>
            </a:ln>
          </p:spPr>
          <p:txBody>
            <a:bodyPr vert="horz" wrap="square" lIns="91440" tIns="45720" rIns="91440" bIns="45720" numCol="1" anchor="t" anchorCtr="0" compatLnSpc="1"/>
            <a:lstStyle/>
            <a:p>
              <a:endParaRPr lang="en-US"/>
            </a:p>
          </p:txBody>
        </p:sp>
        <p:sp>
          <p:nvSpPr>
            <p:cNvPr id="48" name="Freeform 156"/>
            <p:cNvSpPr>
              <a:spLocks noEditPoints="1"/>
            </p:cNvSpPr>
            <p:nvPr/>
          </p:nvSpPr>
          <p:spPr bwMode="auto">
            <a:xfrm>
              <a:off x="8671205" y="3531192"/>
              <a:ext cx="106335" cy="140860"/>
            </a:xfrm>
            <a:custGeom>
              <a:avLst/>
              <a:gdLst>
                <a:gd name="T0" fmla="*/ 0 w 39"/>
                <a:gd name="T1" fmla="*/ 5 h 51"/>
                <a:gd name="T2" fmla="*/ 9 w 39"/>
                <a:gd name="T3" fmla="*/ 20 h 51"/>
                <a:gd name="T4" fmla="*/ 6 w 39"/>
                <a:gd name="T5" fmla="*/ 40 h 51"/>
                <a:gd name="T6" fmla="*/ 29 w 39"/>
                <a:gd name="T7" fmla="*/ 46 h 51"/>
                <a:gd name="T8" fmla="*/ 35 w 39"/>
                <a:gd name="T9" fmla="*/ 23 h 51"/>
                <a:gd name="T10" fmla="*/ 16 w 39"/>
                <a:gd name="T11" fmla="*/ 16 h 51"/>
                <a:gd name="T12" fmla="*/ 7 w 39"/>
                <a:gd name="T13" fmla="*/ 0 h 51"/>
                <a:gd name="T14" fmla="*/ 0 w 39"/>
                <a:gd name="T15" fmla="*/ 5 h 51"/>
                <a:gd name="T16" fmla="*/ 27 w 39"/>
                <a:gd name="T17" fmla="*/ 28 h 51"/>
                <a:gd name="T18" fmla="*/ 24 w 39"/>
                <a:gd name="T19" fmla="*/ 38 h 51"/>
                <a:gd name="T20" fmla="*/ 14 w 39"/>
                <a:gd name="T21" fmla="*/ 36 h 51"/>
                <a:gd name="T22" fmla="*/ 17 w 39"/>
                <a:gd name="T23" fmla="*/ 25 h 51"/>
                <a:gd name="T24" fmla="*/ 27 w 39"/>
                <a:gd name="T25"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51">
                  <a:moveTo>
                    <a:pt x="0" y="5"/>
                  </a:moveTo>
                  <a:cubicBezTo>
                    <a:pt x="9" y="20"/>
                    <a:pt x="9" y="20"/>
                    <a:pt x="9" y="20"/>
                  </a:cubicBezTo>
                  <a:cubicBezTo>
                    <a:pt x="4" y="25"/>
                    <a:pt x="3" y="33"/>
                    <a:pt x="6" y="40"/>
                  </a:cubicBezTo>
                  <a:cubicBezTo>
                    <a:pt x="11" y="48"/>
                    <a:pt x="21" y="51"/>
                    <a:pt x="29" y="46"/>
                  </a:cubicBezTo>
                  <a:cubicBezTo>
                    <a:pt x="37" y="41"/>
                    <a:pt x="39" y="31"/>
                    <a:pt x="35" y="23"/>
                  </a:cubicBezTo>
                  <a:cubicBezTo>
                    <a:pt x="31" y="17"/>
                    <a:pt x="23" y="14"/>
                    <a:pt x="16" y="16"/>
                  </a:cubicBezTo>
                  <a:cubicBezTo>
                    <a:pt x="7" y="0"/>
                    <a:pt x="7" y="0"/>
                    <a:pt x="7" y="0"/>
                  </a:cubicBezTo>
                  <a:lnTo>
                    <a:pt x="0" y="5"/>
                  </a:lnTo>
                  <a:close/>
                  <a:moveTo>
                    <a:pt x="27" y="28"/>
                  </a:moveTo>
                  <a:cubicBezTo>
                    <a:pt x="29" y="32"/>
                    <a:pt x="28" y="36"/>
                    <a:pt x="24" y="38"/>
                  </a:cubicBezTo>
                  <a:cubicBezTo>
                    <a:pt x="21" y="41"/>
                    <a:pt x="16" y="39"/>
                    <a:pt x="14" y="36"/>
                  </a:cubicBezTo>
                  <a:cubicBezTo>
                    <a:pt x="12" y="32"/>
                    <a:pt x="13" y="27"/>
                    <a:pt x="17" y="25"/>
                  </a:cubicBezTo>
                  <a:cubicBezTo>
                    <a:pt x="20" y="23"/>
                    <a:pt x="25" y="24"/>
                    <a:pt x="27" y="28"/>
                  </a:cubicBezTo>
                  <a:close/>
                </a:path>
              </a:pathLst>
            </a:custGeom>
            <a:grpFill/>
            <a:ln>
              <a:noFill/>
            </a:ln>
          </p:spPr>
          <p:txBody>
            <a:bodyPr vert="horz" wrap="square" lIns="91440" tIns="45720" rIns="91440" bIns="45720" numCol="1" anchor="t" anchorCtr="0" compatLnSpc="1"/>
            <a:lstStyle/>
            <a:p>
              <a:endParaRPr lang="en-US"/>
            </a:p>
          </p:txBody>
        </p:sp>
        <p:sp>
          <p:nvSpPr>
            <p:cNvPr id="52" name="Freeform 157"/>
            <p:cNvSpPr>
              <a:spLocks noEditPoints="1"/>
            </p:cNvSpPr>
            <p:nvPr/>
          </p:nvSpPr>
          <p:spPr bwMode="auto">
            <a:xfrm>
              <a:off x="8730587" y="3471810"/>
              <a:ext cx="138098" cy="109097"/>
            </a:xfrm>
            <a:custGeom>
              <a:avLst/>
              <a:gdLst>
                <a:gd name="T0" fmla="*/ 0 w 50"/>
                <a:gd name="T1" fmla="*/ 8 h 40"/>
                <a:gd name="T2" fmla="*/ 15 w 50"/>
                <a:gd name="T3" fmla="*/ 17 h 40"/>
                <a:gd name="T4" fmla="*/ 23 w 50"/>
                <a:gd name="T5" fmla="*/ 35 h 40"/>
                <a:gd name="T6" fmla="*/ 46 w 50"/>
                <a:gd name="T7" fmla="*/ 29 h 40"/>
                <a:gd name="T8" fmla="*/ 40 w 50"/>
                <a:gd name="T9" fmla="*/ 7 h 40"/>
                <a:gd name="T10" fmla="*/ 20 w 50"/>
                <a:gd name="T11" fmla="*/ 9 h 40"/>
                <a:gd name="T12" fmla="*/ 4 w 50"/>
                <a:gd name="T13" fmla="*/ 0 h 40"/>
                <a:gd name="T14" fmla="*/ 0 w 50"/>
                <a:gd name="T15" fmla="*/ 8 h 40"/>
                <a:gd name="T16" fmla="*/ 35 w 50"/>
                <a:gd name="T17" fmla="*/ 14 h 40"/>
                <a:gd name="T18" fmla="*/ 38 w 50"/>
                <a:gd name="T19" fmla="*/ 25 h 40"/>
                <a:gd name="T20" fmla="*/ 27 w 50"/>
                <a:gd name="T21" fmla="*/ 28 h 40"/>
                <a:gd name="T22" fmla="*/ 25 w 50"/>
                <a:gd name="T23" fmla="*/ 17 h 40"/>
                <a:gd name="T24" fmla="*/ 35 w 50"/>
                <a:gd name="T25" fmla="*/ 1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0" y="8"/>
                  </a:moveTo>
                  <a:cubicBezTo>
                    <a:pt x="15" y="17"/>
                    <a:pt x="15" y="17"/>
                    <a:pt x="15" y="17"/>
                  </a:cubicBezTo>
                  <a:cubicBezTo>
                    <a:pt x="14" y="24"/>
                    <a:pt x="17" y="32"/>
                    <a:pt x="23" y="35"/>
                  </a:cubicBezTo>
                  <a:cubicBezTo>
                    <a:pt x="31" y="40"/>
                    <a:pt x="41" y="37"/>
                    <a:pt x="46" y="29"/>
                  </a:cubicBezTo>
                  <a:cubicBezTo>
                    <a:pt x="50" y="21"/>
                    <a:pt x="48" y="11"/>
                    <a:pt x="40" y="7"/>
                  </a:cubicBezTo>
                  <a:cubicBezTo>
                    <a:pt x="33" y="3"/>
                    <a:pt x="25" y="4"/>
                    <a:pt x="20" y="9"/>
                  </a:cubicBezTo>
                  <a:cubicBezTo>
                    <a:pt x="4" y="0"/>
                    <a:pt x="4" y="0"/>
                    <a:pt x="4" y="0"/>
                  </a:cubicBezTo>
                  <a:lnTo>
                    <a:pt x="0" y="8"/>
                  </a:lnTo>
                  <a:close/>
                  <a:moveTo>
                    <a:pt x="35" y="14"/>
                  </a:moveTo>
                  <a:cubicBezTo>
                    <a:pt x="39" y="16"/>
                    <a:pt x="40" y="21"/>
                    <a:pt x="38" y="25"/>
                  </a:cubicBezTo>
                  <a:cubicBezTo>
                    <a:pt x="36" y="29"/>
                    <a:pt x="31" y="30"/>
                    <a:pt x="27" y="28"/>
                  </a:cubicBezTo>
                  <a:cubicBezTo>
                    <a:pt x="24" y="26"/>
                    <a:pt x="23" y="21"/>
                    <a:pt x="25" y="17"/>
                  </a:cubicBezTo>
                  <a:cubicBezTo>
                    <a:pt x="27" y="13"/>
                    <a:pt x="32" y="12"/>
                    <a:pt x="35" y="14"/>
                  </a:cubicBezTo>
                  <a:close/>
                </a:path>
              </a:pathLst>
            </a:custGeom>
            <a:grpFill/>
            <a:ln>
              <a:noFill/>
            </a:ln>
          </p:spPr>
          <p:txBody>
            <a:bodyPr vert="horz" wrap="square" lIns="91440" tIns="45720" rIns="91440" bIns="45720" numCol="1" anchor="t" anchorCtr="0" compatLnSpc="1"/>
            <a:lstStyle/>
            <a:p>
              <a:endParaRPr lang="en-US"/>
            </a:p>
          </p:txBody>
        </p:sp>
        <p:sp>
          <p:nvSpPr>
            <p:cNvPr id="53" name="Freeform 158"/>
            <p:cNvSpPr>
              <a:spLocks noEditPoints="1"/>
            </p:cNvSpPr>
            <p:nvPr/>
          </p:nvSpPr>
          <p:spPr bwMode="auto">
            <a:xfrm>
              <a:off x="8755445" y="3361332"/>
              <a:ext cx="139479" cy="91145"/>
            </a:xfrm>
            <a:custGeom>
              <a:avLst/>
              <a:gdLst>
                <a:gd name="T0" fmla="*/ 0 w 51"/>
                <a:gd name="T1" fmla="*/ 21 h 33"/>
                <a:gd name="T2" fmla="*/ 19 w 51"/>
                <a:gd name="T3" fmla="*/ 21 h 33"/>
                <a:gd name="T4" fmla="*/ 34 w 51"/>
                <a:gd name="T5" fmla="*/ 33 h 33"/>
                <a:gd name="T6" fmla="*/ 51 w 51"/>
                <a:gd name="T7" fmla="*/ 16 h 33"/>
                <a:gd name="T8" fmla="*/ 34 w 51"/>
                <a:gd name="T9" fmla="*/ 0 h 33"/>
                <a:gd name="T10" fmla="*/ 19 w 51"/>
                <a:gd name="T11" fmla="*/ 12 h 33"/>
                <a:gd name="T12" fmla="*/ 0 w 51"/>
                <a:gd name="T13" fmla="*/ 12 h 33"/>
                <a:gd name="T14" fmla="*/ 0 w 51"/>
                <a:gd name="T15" fmla="*/ 21 h 33"/>
                <a:gd name="T16" fmla="*/ 34 w 51"/>
                <a:gd name="T17" fmla="*/ 9 h 33"/>
                <a:gd name="T18" fmla="*/ 42 w 51"/>
                <a:gd name="T19" fmla="*/ 16 h 33"/>
                <a:gd name="T20" fmla="*/ 34 w 51"/>
                <a:gd name="T21" fmla="*/ 24 h 33"/>
                <a:gd name="T22" fmla="*/ 27 w 51"/>
                <a:gd name="T23" fmla="*/ 16 h 33"/>
                <a:gd name="T24" fmla="*/ 34 w 51"/>
                <a:gd name="T25"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33">
                  <a:moveTo>
                    <a:pt x="0" y="21"/>
                  </a:moveTo>
                  <a:cubicBezTo>
                    <a:pt x="19" y="21"/>
                    <a:pt x="19" y="21"/>
                    <a:pt x="19" y="21"/>
                  </a:cubicBezTo>
                  <a:cubicBezTo>
                    <a:pt x="21" y="28"/>
                    <a:pt x="27" y="33"/>
                    <a:pt x="34" y="33"/>
                  </a:cubicBezTo>
                  <a:cubicBezTo>
                    <a:pt x="44" y="33"/>
                    <a:pt x="51" y="25"/>
                    <a:pt x="51" y="16"/>
                  </a:cubicBezTo>
                  <a:cubicBezTo>
                    <a:pt x="51" y="7"/>
                    <a:pt x="44" y="0"/>
                    <a:pt x="34" y="0"/>
                  </a:cubicBezTo>
                  <a:cubicBezTo>
                    <a:pt x="27" y="0"/>
                    <a:pt x="20" y="5"/>
                    <a:pt x="19" y="12"/>
                  </a:cubicBezTo>
                  <a:cubicBezTo>
                    <a:pt x="0" y="12"/>
                    <a:pt x="0" y="12"/>
                    <a:pt x="0" y="12"/>
                  </a:cubicBezTo>
                  <a:lnTo>
                    <a:pt x="0" y="21"/>
                  </a:lnTo>
                  <a:close/>
                  <a:moveTo>
                    <a:pt x="34" y="9"/>
                  </a:moveTo>
                  <a:cubicBezTo>
                    <a:pt x="39" y="9"/>
                    <a:pt x="42" y="12"/>
                    <a:pt x="42" y="16"/>
                  </a:cubicBezTo>
                  <a:cubicBezTo>
                    <a:pt x="42" y="21"/>
                    <a:pt x="39" y="24"/>
                    <a:pt x="34" y="24"/>
                  </a:cubicBezTo>
                  <a:cubicBezTo>
                    <a:pt x="30" y="24"/>
                    <a:pt x="27" y="21"/>
                    <a:pt x="27" y="16"/>
                  </a:cubicBezTo>
                  <a:cubicBezTo>
                    <a:pt x="27" y="12"/>
                    <a:pt x="30" y="9"/>
                    <a:pt x="34" y="9"/>
                  </a:cubicBezTo>
                  <a:close/>
                </a:path>
              </a:pathLst>
            </a:custGeom>
            <a:grpFill/>
            <a:ln>
              <a:noFill/>
            </a:ln>
          </p:spPr>
          <p:txBody>
            <a:bodyPr vert="horz" wrap="square" lIns="91440" tIns="45720" rIns="91440" bIns="45720" numCol="1" anchor="t" anchorCtr="0" compatLnSpc="1"/>
            <a:lstStyle/>
            <a:p>
              <a:endParaRPr lang="en-US"/>
            </a:p>
          </p:txBody>
        </p:sp>
        <p:sp>
          <p:nvSpPr>
            <p:cNvPr id="54" name="Freeform 159"/>
            <p:cNvSpPr>
              <a:spLocks noEditPoints="1"/>
            </p:cNvSpPr>
            <p:nvPr/>
          </p:nvSpPr>
          <p:spPr bwMode="auto">
            <a:xfrm>
              <a:off x="8437820" y="3238425"/>
              <a:ext cx="334197" cy="331435"/>
            </a:xfrm>
            <a:custGeom>
              <a:avLst/>
              <a:gdLst>
                <a:gd name="T0" fmla="*/ 61 w 122"/>
                <a:gd name="T1" fmla="*/ 121 h 121"/>
                <a:gd name="T2" fmla="*/ 0 w 122"/>
                <a:gd name="T3" fmla="*/ 60 h 121"/>
                <a:gd name="T4" fmla="*/ 61 w 122"/>
                <a:gd name="T5" fmla="*/ 0 h 121"/>
                <a:gd name="T6" fmla="*/ 122 w 122"/>
                <a:gd name="T7" fmla="*/ 60 h 121"/>
                <a:gd name="T8" fmla="*/ 61 w 122"/>
                <a:gd name="T9" fmla="*/ 121 h 121"/>
                <a:gd name="T10" fmla="*/ 61 w 122"/>
                <a:gd name="T11" fmla="*/ 8 h 121"/>
                <a:gd name="T12" fmla="*/ 8 w 122"/>
                <a:gd name="T13" fmla="*/ 60 h 121"/>
                <a:gd name="T14" fmla="*/ 61 w 122"/>
                <a:gd name="T15" fmla="*/ 113 h 121"/>
                <a:gd name="T16" fmla="*/ 114 w 122"/>
                <a:gd name="T17" fmla="*/ 60 h 121"/>
                <a:gd name="T18" fmla="*/ 61 w 122"/>
                <a:gd name="T19"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121">
                  <a:moveTo>
                    <a:pt x="61" y="121"/>
                  </a:moveTo>
                  <a:cubicBezTo>
                    <a:pt x="28" y="121"/>
                    <a:pt x="0" y="94"/>
                    <a:pt x="0" y="60"/>
                  </a:cubicBezTo>
                  <a:cubicBezTo>
                    <a:pt x="0" y="27"/>
                    <a:pt x="28" y="0"/>
                    <a:pt x="61" y="0"/>
                  </a:cubicBezTo>
                  <a:cubicBezTo>
                    <a:pt x="94" y="0"/>
                    <a:pt x="122" y="27"/>
                    <a:pt x="122" y="60"/>
                  </a:cubicBezTo>
                  <a:cubicBezTo>
                    <a:pt x="122" y="94"/>
                    <a:pt x="94" y="121"/>
                    <a:pt x="61" y="121"/>
                  </a:cubicBezTo>
                  <a:close/>
                  <a:moveTo>
                    <a:pt x="61" y="8"/>
                  </a:moveTo>
                  <a:cubicBezTo>
                    <a:pt x="32" y="8"/>
                    <a:pt x="8" y="31"/>
                    <a:pt x="8" y="60"/>
                  </a:cubicBezTo>
                  <a:cubicBezTo>
                    <a:pt x="8" y="89"/>
                    <a:pt x="32" y="113"/>
                    <a:pt x="61" y="113"/>
                  </a:cubicBezTo>
                  <a:cubicBezTo>
                    <a:pt x="90" y="113"/>
                    <a:pt x="114" y="89"/>
                    <a:pt x="114" y="60"/>
                  </a:cubicBezTo>
                  <a:cubicBezTo>
                    <a:pt x="114" y="31"/>
                    <a:pt x="90" y="8"/>
                    <a:pt x="61" y="8"/>
                  </a:cubicBezTo>
                  <a:close/>
                </a:path>
              </a:pathLst>
            </a:custGeom>
            <a:grpFill/>
            <a:ln>
              <a:noFill/>
            </a:ln>
          </p:spPr>
          <p:txBody>
            <a:bodyPr vert="horz" wrap="square" lIns="91440" tIns="45720" rIns="91440" bIns="45720" numCol="1" anchor="t" anchorCtr="0" compatLnSpc="1"/>
            <a:lstStyle/>
            <a:p>
              <a:endParaRPr lang="en-US"/>
            </a:p>
          </p:txBody>
        </p:sp>
      </p:grpSp>
      <p:sp>
        <p:nvSpPr>
          <p:cNvPr id="56" name="TextBox 55"/>
          <p:cNvSpPr txBox="1"/>
          <p:nvPr/>
        </p:nvSpPr>
        <p:spPr>
          <a:xfrm>
            <a:off x="7899400" y="2794000"/>
            <a:ext cx="4572000" cy="1200329"/>
          </a:xfrm>
          <a:prstGeom prst="rect">
            <a:avLst/>
          </a:prstGeom>
          <a:noFill/>
        </p:spPr>
        <p:txBody>
          <a:bodyPr wrap="square" rtlCol="0">
            <a:spAutoFit/>
          </a:bodyPr>
          <a:lstStyle/>
          <a:p>
            <a:r>
              <a:rPr lang="zh-CN" altLang="en-US" dirty="0" smtClean="0">
                <a:solidFill>
                  <a:schemeClr val="bg1"/>
                </a:solidFill>
              </a:rPr>
              <a:t>对租用状态进行判断：</a:t>
            </a:r>
            <a:endParaRPr lang="en-US" altLang="zh-CN" dirty="0" smtClean="0">
              <a:solidFill>
                <a:schemeClr val="bg1"/>
              </a:solidFill>
            </a:endParaRPr>
          </a:p>
          <a:p>
            <a:r>
              <a:rPr lang="en-US" altLang="zh-CN" dirty="0" smtClean="0">
                <a:solidFill>
                  <a:schemeClr val="bg1"/>
                </a:solidFill>
              </a:rPr>
              <a:t>    </a:t>
            </a:r>
            <a:r>
              <a:rPr lang="zh-CN" altLang="en-US" dirty="0" smtClean="0">
                <a:solidFill>
                  <a:schemeClr val="bg1"/>
                </a:solidFill>
              </a:rPr>
              <a:t>未出租：则预约提交和购物车按钮可用</a:t>
            </a:r>
            <a:endParaRPr lang="en-US" altLang="zh-CN" dirty="0" smtClean="0">
              <a:solidFill>
                <a:schemeClr val="bg1"/>
              </a:solidFill>
            </a:endParaRPr>
          </a:p>
          <a:p>
            <a:r>
              <a:rPr lang="en-US" altLang="zh-CN" dirty="0" smtClean="0">
                <a:solidFill>
                  <a:schemeClr val="bg1"/>
                </a:solidFill>
              </a:rPr>
              <a:t>    </a:t>
            </a:r>
            <a:r>
              <a:rPr lang="zh-CN" altLang="en-US" dirty="0" smtClean="0">
                <a:solidFill>
                  <a:schemeClr val="bg1"/>
                </a:solidFill>
              </a:rPr>
              <a:t>已出租：则均不可用，不允许进行预约提交功能。</a:t>
            </a:r>
            <a:endParaRPr lang="zh-CN" altLang="en-US"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图片 55"/>
          <p:cNvPicPr>
            <a:picLocks noChangeAspect="1"/>
          </p:cNvPicPr>
          <p:nvPr/>
        </p:nvPicPr>
        <p:blipFill>
          <a:blip r:embed="rId2"/>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58" name="任意多边形 8"/>
          <p:cNvSpPr/>
          <p:nvPr/>
        </p:nvSpPr>
        <p:spPr>
          <a:xfrm>
            <a:off x="36830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smtClean="0"/>
              <a:t>租赁预约功能</a:t>
            </a:r>
            <a:endParaRPr lang="zh-CN" altLang="en-US" sz="3200" dirty="0"/>
          </a:p>
        </p:txBody>
      </p:sp>
      <p:grpSp>
        <p:nvGrpSpPr>
          <p:cNvPr id="2" name="Group 6"/>
          <p:cNvGrpSpPr/>
          <p:nvPr/>
        </p:nvGrpSpPr>
        <p:grpSpPr>
          <a:xfrm rot="3603723">
            <a:off x="901725" y="2436324"/>
            <a:ext cx="4603177" cy="2964026"/>
            <a:chOff x="4368408" y="2523548"/>
            <a:chExt cx="3626932" cy="2335419"/>
          </a:xfrm>
        </p:grpSpPr>
        <p:sp>
          <p:nvSpPr>
            <p:cNvPr id="3" name="Freeform 69"/>
            <p:cNvSpPr/>
            <p:nvPr/>
          </p:nvSpPr>
          <p:spPr bwMode="auto">
            <a:xfrm rot="5400000">
              <a:off x="4570030" y="3489636"/>
              <a:ext cx="1059798" cy="404381"/>
            </a:xfrm>
            <a:custGeom>
              <a:avLst/>
              <a:gdLst>
                <a:gd name="T0" fmla="*/ 465 w 933"/>
                <a:gd name="T1" fmla="*/ 356 h 356"/>
                <a:gd name="T2" fmla="*/ 0 w 933"/>
                <a:gd name="T3" fmla="*/ 178 h 356"/>
                <a:gd name="T4" fmla="*/ 465 w 933"/>
                <a:gd name="T5" fmla="*/ 0 h 356"/>
                <a:gd name="T6" fmla="*/ 933 w 933"/>
                <a:gd name="T7" fmla="*/ 178 h 356"/>
                <a:gd name="T8" fmla="*/ 465 w 933"/>
                <a:gd name="T9" fmla="*/ 356 h 356"/>
              </a:gdLst>
              <a:ahLst/>
              <a:cxnLst>
                <a:cxn ang="0">
                  <a:pos x="T0" y="T1"/>
                </a:cxn>
                <a:cxn ang="0">
                  <a:pos x="T2" y="T3"/>
                </a:cxn>
                <a:cxn ang="0">
                  <a:pos x="T4" y="T5"/>
                </a:cxn>
                <a:cxn ang="0">
                  <a:pos x="T6" y="T7"/>
                </a:cxn>
                <a:cxn ang="0">
                  <a:pos x="T8" y="T9"/>
                </a:cxn>
              </a:cxnLst>
              <a:rect l="0" t="0" r="r" b="b"/>
              <a:pathLst>
                <a:path w="933" h="356">
                  <a:moveTo>
                    <a:pt x="465" y="356"/>
                  </a:moveTo>
                  <a:lnTo>
                    <a:pt x="0" y="178"/>
                  </a:lnTo>
                  <a:lnTo>
                    <a:pt x="465" y="0"/>
                  </a:lnTo>
                  <a:lnTo>
                    <a:pt x="933" y="178"/>
                  </a:lnTo>
                  <a:lnTo>
                    <a:pt x="465" y="356"/>
                  </a:lnTo>
                  <a:close/>
                </a:path>
              </a:pathLst>
            </a:custGeom>
            <a:solidFill>
              <a:schemeClr val="accent1">
                <a:lumMod val="7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4" name="Freeform 70"/>
            <p:cNvSpPr/>
            <p:nvPr/>
          </p:nvSpPr>
          <p:spPr bwMode="auto">
            <a:xfrm rot="5400000">
              <a:off x="4470072" y="3060266"/>
              <a:ext cx="528195" cy="731521"/>
            </a:xfrm>
            <a:custGeom>
              <a:avLst/>
              <a:gdLst>
                <a:gd name="T0" fmla="*/ 465 w 465"/>
                <a:gd name="T1" fmla="*/ 178 h 644"/>
                <a:gd name="T2" fmla="*/ 0 w 465"/>
                <a:gd name="T3" fmla="*/ 0 h 644"/>
                <a:gd name="T4" fmla="*/ 0 w 465"/>
                <a:gd name="T5" fmla="*/ 364 h 644"/>
                <a:gd name="T6" fmla="*/ 465 w 465"/>
                <a:gd name="T7" fmla="*/ 644 h 644"/>
                <a:gd name="T8" fmla="*/ 465 w 465"/>
                <a:gd name="T9" fmla="*/ 178 h 644"/>
              </a:gdLst>
              <a:ahLst/>
              <a:cxnLst>
                <a:cxn ang="0">
                  <a:pos x="T0" y="T1"/>
                </a:cxn>
                <a:cxn ang="0">
                  <a:pos x="T2" y="T3"/>
                </a:cxn>
                <a:cxn ang="0">
                  <a:pos x="T4" y="T5"/>
                </a:cxn>
                <a:cxn ang="0">
                  <a:pos x="T6" y="T7"/>
                </a:cxn>
                <a:cxn ang="0">
                  <a:pos x="T8" y="T9"/>
                </a:cxn>
              </a:cxnLst>
              <a:rect l="0" t="0" r="r" b="b"/>
              <a:pathLst>
                <a:path w="465" h="644">
                  <a:moveTo>
                    <a:pt x="465" y="178"/>
                  </a:moveTo>
                  <a:lnTo>
                    <a:pt x="0" y="0"/>
                  </a:lnTo>
                  <a:lnTo>
                    <a:pt x="0" y="364"/>
                  </a:lnTo>
                  <a:lnTo>
                    <a:pt x="465" y="644"/>
                  </a:lnTo>
                  <a:lnTo>
                    <a:pt x="465" y="178"/>
                  </a:lnTo>
                  <a:close/>
                </a:path>
              </a:pathLst>
            </a:custGeom>
            <a:solidFill>
              <a:schemeClr val="accent1">
                <a:lumMod val="60000"/>
                <a:lumOff val="40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5" name="Freeform 71"/>
            <p:cNvSpPr/>
            <p:nvPr/>
          </p:nvSpPr>
          <p:spPr bwMode="auto">
            <a:xfrm rot="5400000">
              <a:off x="4468367" y="3590165"/>
              <a:ext cx="531603" cy="731521"/>
            </a:xfrm>
            <a:custGeom>
              <a:avLst/>
              <a:gdLst>
                <a:gd name="T0" fmla="*/ 0 w 468"/>
                <a:gd name="T1" fmla="*/ 178 h 644"/>
                <a:gd name="T2" fmla="*/ 468 w 468"/>
                <a:gd name="T3" fmla="*/ 0 h 644"/>
                <a:gd name="T4" fmla="*/ 468 w 468"/>
                <a:gd name="T5" fmla="*/ 364 h 644"/>
                <a:gd name="T6" fmla="*/ 0 w 468"/>
                <a:gd name="T7" fmla="*/ 644 h 644"/>
                <a:gd name="T8" fmla="*/ 0 w 468"/>
                <a:gd name="T9" fmla="*/ 178 h 644"/>
              </a:gdLst>
              <a:ahLst/>
              <a:cxnLst>
                <a:cxn ang="0">
                  <a:pos x="T0" y="T1"/>
                </a:cxn>
                <a:cxn ang="0">
                  <a:pos x="T2" y="T3"/>
                </a:cxn>
                <a:cxn ang="0">
                  <a:pos x="T4" y="T5"/>
                </a:cxn>
                <a:cxn ang="0">
                  <a:pos x="T6" y="T7"/>
                </a:cxn>
                <a:cxn ang="0">
                  <a:pos x="T8" y="T9"/>
                </a:cxn>
              </a:cxnLst>
              <a:rect l="0" t="0" r="r" b="b"/>
              <a:pathLst>
                <a:path w="468" h="644">
                  <a:moveTo>
                    <a:pt x="0" y="178"/>
                  </a:moveTo>
                  <a:lnTo>
                    <a:pt x="468" y="0"/>
                  </a:lnTo>
                  <a:lnTo>
                    <a:pt x="468" y="364"/>
                  </a:lnTo>
                  <a:lnTo>
                    <a:pt x="0" y="644"/>
                  </a:lnTo>
                  <a:lnTo>
                    <a:pt x="0" y="178"/>
                  </a:lnTo>
                  <a:close/>
                </a:path>
              </a:pathLst>
            </a:custGeom>
            <a:solidFill>
              <a:schemeClr val="accent1"/>
            </a:solidFill>
            <a:ln>
              <a:noFill/>
            </a:ln>
          </p:spPr>
          <p:txBody>
            <a:bodyPr vert="horz" wrap="square" lIns="109728" tIns="54864" rIns="109728" bIns="54864" numCol="1" anchor="t" anchorCtr="0" compatLnSpc="1"/>
            <a:lstStyle/>
            <a:p>
              <a:endParaRPr lang="id-ID" sz="2160">
                <a:cs typeface="+mn-ea"/>
                <a:sym typeface="+mn-lt"/>
              </a:endParaRPr>
            </a:p>
          </p:txBody>
        </p:sp>
        <p:sp>
          <p:nvSpPr>
            <p:cNvPr id="6" name="Freeform 72"/>
            <p:cNvSpPr/>
            <p:nvPr/>
          </p:nvSpPr>
          <p:spPr bwMode="auto">
            <a:xfrm rot="5400000">
              <a:off x="4931814" y="3564038"/>
              <a:ext cx="1697039" cy="254442"/>
            </a:xfrm>
            <a:custGeom>
              <a:avLst/>
              <a:gdLst>
                <a:gd name="T0" fmla="*/ 746 w 1494"/>
                <a:gd name="T1" fmla="*/ 224 h 224"/>
                <a:gd name="T2" fmla="*/ 0 w 1494"/>
                <a:gd name="T3" fmla="*/ 112 h 224"/>
                <a:gd name="T4" fmla="*/ 746 w 1494"/>
                <a:gd name="T5" fmla="*/ 0 h 224"/>
                <a:gd name="T6" fmla="*/ 1494 w 1494"/>
                <a:gd name="T7" fmla="*/ 112 h 224"/>
                <a:gd name="T8" fmla="*/ 746 w 1494"/>
                <a:gd name="T9" fmla="*/ 224 h 224"/>
              </a:gdLst>
              <a:ahLst/>
              <a:cxnLst>
                <a:cxn ang="0">
                  <a:pos x="T0" y="T1"/>
                </a:cxn>
                <a:cxn ang="0">
                  <a:pos x="T2" y="T3"/>
                </a:cxn>
                <a:cxn ang="0">
                  <a:pos x="T4" y="T5"/>
                </a:cxn>
                <a:cxn ang="0">
                  <a:pos x="T6" y="T7"/>
                </a:cxn>
                <a:cxn ang="0">
                  <a:pos x="T8" y="T9"/>
                </a:cxn>
              </a:cxnLst>
              <a:rect l="0" t="0" r="r" b="b"/>
              <a:pathLst>
                <a:path w="1494" h="224">
                  <a:moveTo>
                    <a:pt x="746" y="224"/>
                  </a:moveTo>
                  <a:lnTo>
                    <a:pt x="0" y="112"/>
                  </a:lnTo>
                  <a:lnTo>
                    <a:pt x="746" y="0"/>
                  </a:lnTo>
                  <a:lnTo>
                    <a:pt x="1494" y="112"/>
                  </a:lnTo>
                  <a:lnTo>
                    <a:pt x="746" y="224"/>
                  </a:lnTo>
                  <a:close/>
                </a:path>
              </a:pathLst>
            </a:custGeom>
            <a:solidFill>
              <a:schemeClr val="accent2">
                <a:lumMod val="7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7" name="Freeform 73"/>
            <p:cNvSpPr/>
            <p:nvPr/>
          </p:nvSpPr>
          <p:spPr bwMode="auto">
            <a:xfrm rot="5400000">
              <a:off x="5005649" y="2915438"/>
              <a:ext cx="847384" cy="701986"/>
            </a:xfrm>
            <a:custGeom>
              <a:avLst/>
              <a:gdLst>
                <a:gd name="T0" fmla="*/ 746 w 746"/>
                <a:gd name="T1" fmla="*/ 112 h 618"/>
                <a:gd name="T2" fmla="*/ 0 w 746"/>
                <a:gd name="T3" fmla="*/ 0 h 618"/>
                <a:gd name="T4" fmla="*/ 0 w 746"/>
                <a:gd name="T5" fmla="*/ 394 h 618"/>
                <a:gd name="T6" fmla="*/ 746 w 746"/>
                <a:gd name="T7" fmla="*/ 618 h 618"/>
                <a:gd name="T8" fmla="*/ 746 w 746"/>
                <a:gd name="T9" fmla="*/ 112 h 618"/>
              </a:gdLst>
              <a:ahLst/>
              <a:cxnLst>
                <a:cxn ang="0">
                  <a:pos x="T0" y="T1"/>
                </a:cxn>
                <a:cxn ang="0">
                  <a:pos x="T2" y="T3"/>
                </a:cxn>
                <a:cxn ang="0">
                  <a:pos x="T4" y="T5"/>
                </a:cxn>
                <a:cxn ang="0">
                  <a:pos x="T6" y="T7"/>
                </a:cxn>
                <a:cxn ang="0">
                  <a:pos x="T8" y="T9"/>
                </a:cxn>
              </a:cxnLst>
              <a:rect l="0" t="0" r="r" b="b"/>
              <a:pathLst>
                <a:path w="746" h="618">
                  <a:moveTo>
                    <a:pt x="746" y="112"/>
                  </a:moveTo>
                  <a:lnTo>
                    <a:pt x="0" y="0"/>
                  </a:lnTo>
                  <a:lnTo>
                    <a:pt x="0" y="394"/>
                  </a:lnTo>
                  <a:lnTo>
                    <a:pt x="746" y="618"/>
                  </a:lnTo>
                  <a:lnTo>
                    <a:pt x="746" y="112"/>
                  </a:lnTo>
                  <a:close/>
                </a:path>
              </a:pathLst>
            </a:custGeom>
            <a:solidFill>
              <a:schemeClr val="accent2">
                <a:lumMod val="40000"/>
                <a:lumOff val="60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8" name="Freeform 74"/>
            <p:cNvSpPr/>
            <p:nvPr/>
          </p:nvSpPr>
          <p:spPr bwMode="auto">
            <a:xfrm rot="5400000">
              <a:off x="5004512" y="3763958"/>
              <a:ext cx="849656" cy="701986"/>
            </a:xfrm>
            <a:custGeom>
              <a:avLst/>
              <a:gdLst>
                <a:gd name="T0" fmla="*/ 0 w 748"/>
                <a:gd name="T1" fmla="*/ 112 h 618"/>
                <a:gd name="T2" fmla="*/ 748 w 748"/>
                <a:gd name="T3" fmla="*/ 0 h 618"/>
                <a:gd name="T4" fmla="*/ 748 w 748"/>
                <a:gd name="T5" fmla="*/ 394 h 618"/>
                <a:gd name="T6" fmla="*/ 0 w 748"/>
                <a:gd name="T7" fmla="*/ 618 h 618"/>
                <a:gd name="T8" fmla="*/ 0 w 748"/>
                <a:gd name="T9" fmla="*/ 112 h 618"/>
              </a:gdLst>
              <a:ahLst/>
              <a:cxnLst>
                <a:cxn ang="0">
                  <a:pos x="T0" y="T1"/>
                </a:cxn>
                <a:cxn ang="0">
                  <a:pos x="T2" y="T3"/>
                </a:cxn>
                <a:cxn ang="0">
                  <a:pos x="T4" y="T5"/>
                </a:cxn>
                <a:cxn ang="0">
                  <a:pos x="T6" y="T7"/>
                </a:cxn>
                <a:cxn ang="0">
                  <a:pos x="T8" y="T9"/>
                </a:cxn>
              </a:cxnLst>
              <a:rect l="0" t="0" r="r" b="b"/>
              <a:pathLst>
                <a:path w="748" h="618">
                  <a:moveTo>
                    <a:pt x="0" y="112"/>
                  </a:moveTo>
                  <a:lnTo>
                    <a:pt x="748" y="0"/>
                  </a:lnTo>
                  <a:lnTo>
                    <a:pt x="748" y="394"/>
                  </a:lnTo>
                  <a:lnTo>
                    <a:pt x="0" y="618"/>
                  </a:lnTo>
                  <a:lnTo>
                    <a:pt x="0" y="112"/>
                  </a:lnTo>
                  <a:close/>
                </a:path>
              </a:pathLst>
            </a:custGeom>
            <a:solidFill>
              <a:schemeClr val="accent2"/>
            </a:solidFill>
            <a:ln>
              <a:noFill/>
            </a:ln>
          </p:spPr>
          <p:txBody>
            <a:bodyPr vert="horz" wrap="square" lIns="109728" tIns="54864" rIns="109728" bIns="54864" numCol="1" anchor="t" anchorCtr="0" compatLnSpc="1"/>
            <a:lstStyle/>
            <a:p>
              <a:endParaRPr lang="id-ID" sz="2160">
                <a:cs typeface="+mn-ea"/>
                <a:sym typeface="+mn-lt"/>
              </a:endParaRPr>
            </a:p>
          </p:txBody>
        </p:sp>
        <p:sp>
          <p:nvSpPr>
            <p:cNvPr id="9" name="Freeform 75"/>
            <p:cNvSpPr/>
            <p:nvPr/>
          </p:nvSpPr>
          <p:spPr bwMode="auto">
            <a:xfrm rot="5400000">
              <a:off x="6733351" y="3490203"/>
              <a:ext cx="1059798" cy="403245"/>
            </a:xfrm>
            <a:custGeom>
              <a:avLst/>
              <a:gdLst>
                <a:gd name="T0" fmla="*/ 465 w 933"/>
                <a:gd name="T1" fmla="*/ 0 h 355"/>
                <a:gd name="T2" fmla="*/ 0 w 933"/>
                <a:gd name="T3" fmla="*/ 177 h 355"/>
                <a:gd name="T4" fmla="*/ 465 w 933"/>
                <a:gd name="T5" fmla="*/ 355 h 355"/>
                <a:gd name="T6" fmla="*/ 933 w 933"/>
                <a:gd name="T7" fmla="*/ 177 h 355"/>
                <a:gd name="T8" fmla="*/ 465 w 933"/>
                <a:gd name="T9" fmla="*/ 0 h 355"/>
              </a:gdLst>
              <a:ahLst/>
              <a:cxnLst>
                <a:cxn ang="0">
                  <a:pos x="T0" y="T1"/>
                </a:cxn>
                <a:cxn ang="0">
                  <a:pos x="T2" y="T3"/>
                </a:cxn>
                <a:cxn ang="0">
                  <a:pos x="T4" y="T5"/>
                </a:cxn>
                <a:cxn ang="0">
                  <a:pos x="T6" y="T7"/>
                </a:cxn>
                <a:cxn ang="0">
                  <a:pos x="T8" y="T9"/>
                </a:cxn>
              </a:cxnLst>
              <a:rect l="0" t="0" r="r" b="b"/>
              <a:pathLst>
                <a:path w="933" h="355">
                  <a:moveTo>
                    <a:pt x="465" y="0"/>
                  </a:moveTo>
                  <a:lnTo>
                    <a:pt x="0" y="177"/>
                  </a:lnTo>
                  <a:lnTo>
                    <a:pt x="465" y="355"/>
                  </a:lnTo>
                  <a:lnTo>
                    <a:pt x="933" y="177"/>
                  </a:lnTo>
                  <a:lnTo>
                    <a:pt x="465" y="0"/>
                  </a:lnTo>
                  <a:close/>
                </a:path>
              </a:pathLst>
            </a:custGeom>
            <a:solidFill>
              <a:schemeClr val="accent5">
                <a:lumMod val="7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0" name="Freeform 76"/>
            <p:cNvSpPr/>
            <p:nvPr/>
          </p:nvSpPr>
          <p:spPr bwMode="auto">
            <a:xfrm rot="5400000">
              <a:off x="7365481" y="3060265"/>
              <a:ext cx="528195" cy="731521"/>
            </a:xfrm>
            <a:custGeom>
              <a:avLst/>
              <a:gdLst>
                <a:gd name="T0" fmla="*/ 465 w 465"/>
                <a:gd name="T1" fmla="*/ 467 h 644"/>
                <a:gd name="T2" fmla="*/ 0 w 465"/>
                <a:gd name="T3" fmla="*/ 644 h 644"/>
                <a:gd name="T4" fmla="*/ 0 w 465"/>
                <a:gd name="T5" fmla="*/ 280 h 644"/>
                <a:gd name="T6" fmla="*/ 465 w 465"/>
                <a:gd name="T7" fmla="*/ 0 h 644"/>
                <a:gd name="T8" fmla="*/ 465 w 465"/>
                <a:gd name="T9" fmla="*/ 467 h 644"/>
              </a:gdLst>
              <a:ahLst/>
              <a:cxnLst>
                <a:cxn ang="0">
                  <a:pos x="T0" y="T1"/>
                </a:cxn>
                <a:cxn ang="0">
                  <a:pos x="T2" y="T3"/>
                </a:cxn>
                <a:cxn ang="0">
                  <a:pos x="T4" y="T5"/>
                </a:cxn>
                <a:cxn ang="0">
                  <a:pos x="T6" y="T7"/>
                </a:cxn>
                <a:cxn ang="0">
                  <a:pos x="T8" y="T9"/>
                </a:cxn>
              </a:cxnLst>
              <a:rect l="0" t="0" r="r" b="b"/>
              <a:pathLst>
                <a:path w="465" h="644">
                  <a:moveTo>
                    <a:pt x="465" y="467"/>
                  </a:moveTo>
                  <a:lnTo>
                    <a:pt x="0" y="644"/>
                  </a:lnTo>
                  <a:lnTo>
                    <a:pt x="0" y="280"/>
                  </a:lnTo>
                  <a:lnTo>
                    <a:pt x="465" y="0"/>
                  </a:lnTo>
                  <a:lnTo>
                    <a:pt x="465" y="467"/>
                  </a:lnTo>
                  <a:close/>
                </a:path>
              </a:pathLst>
            </a:custGeom>
            <a:solidFill>
              <a:schemeClr val="accent5">
                <a:lumMod val="60000"/>
                <a:lumOff val="40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1" name="Freeform 77"/>
            <p:cNvSpPr/>
            <p:nvPr/>
          </p:nvSpPr>
          <p:spPr bwMode="auto">
            <a:xfrm rot="5400000">
              <a:off x="7363778" y="3590164"/>
              <a:ext cx="531603" cy="731521"/>
            </a:xfrm>
            <a:custGeom>
              <a:avLst/>
              <a:gdLst>
                <a:gd name="T0" fmla="*/ 0 w 468"/>
                <a:gd name="T1" fmla="*/ 467 h 644"/>
                <a:gd name="T2" fmla="*/ 468 w 468"/>
                <a:gd name="T3" fmla="*/ 644 h 644"/>
                <a:gd name="T4" fmla="*/ 468 w 468"/>
                <a:gd name="T5" fmla="*/ 280 h 644"/>
                <a:gd name="T6" fmla="*/ 0 w 468"/>
                <a:gd name="T7" fmla="*/ 0 h 644"/>
                <a:gd name="T8" fmla="*/ 0 w 468"/>
                <a:gd name="T9" fmla="*/ 467 h 644"/>
              </a:gdLst>
              <a:ahLst/>
              <a:cxnLst>
                <a:cxn ang="0">
                  <a:pos x="T0" y="T1"/>
                </a:cxn>
                <a:cxn ang="0">
                  <a:pos x="T2" y="T3"/>
                </a:cxn>
                <a:cxn ang="0">
                  <a:pos x="T4" y="T5"/>
                </a:cxn>
                <a:cxn ang="0">
                  <a:pos x="T6" y="T7"/>
                </a:cxn>
                <a:cxn ang="0">
                  <a:pos x="T8" y="T9"/>
                </a:cxn>
              </a:cxnLst>
              <a:rect l="0" t="0" r="r" b="b"/>
              <a:pathLst>
                <a:path w="468" h="644">
                  <a:moveTo>
                    <a:pt x="0" y="467"/>
                  </a:moveTo>
                  <a:lnTo>
                    <a:pt x="468" y="644"/>
                  </a:lnTo>
                  <a:lnTo>
                    <a:pt x="468" y="280"/>
                  </a:lnTo>
                  <a:lnTo>
                    <a:pt x="0" y="0"/>
                  </a:lnTo>
                  <a:lnTo>
                    <a:pt x="0" y="467"/>
                  </a:lnTo>
                  <a:close/>
                </a:path>
              </a:pathLst>
            </a:custGeom>
            <a:solidFill>
              <a:schemeClr val="accent5"/>
            </a:solidFill>
            <a:ln>
              <a:noFill/>
            </a:ln>
          </p:spPr>
          <p:txBody>
            <a:bodyPr vert="horz" wrap="square" lIns="109728" tIns="54864" rIns="109728" bIns="54864" numCol="1" anchor="t" anchorCtr="0" compatLnSpc="1"/>
            <a:lstStyle/>
            <a:p>
              <a:endParaRPr lang="id-ID" sz="2160">
                <a:cs typeface="+mn-ea"/>
                <a:sym typeface="+mn-lt"/>
              </a:endParaRPr>
            </a:p>
          </p:txBody>
        </p:sp>
        <p:sp>
          <p:nvSpPr>
            <p:cNvPr id="12" name="Freeform 78"/>
            <p:cNvSpPr/>
            <p:nvPr/>
          </p:nvSpPr>
          <p:spPr bwMode="auto">
            <a:xfrm rot="5400000">
              <a:off x="5733758" y="3564037"/>
              <a:ext cx="1697039" cy="254442"/>
            </a:xfrm>
            <a:custGeom>
              <a:avLst/>
              <a:gdLst>
                <a:gd name="T0" fmla="*/ 746 w 1494"/>
                <a:gd name="T1" fmla="*/ 0 h 224"/>
                <a:gd name="T2" fmla="*/ 0 w 1494"/>
                <a:gd name="T3" fmla="*/ 111 h 224"/>
                <a:gd name="T4" fmla="*/ 746 w 1494"/>
                <a:gd name="T5" fmla="*/ 224 h 224"/>
                <a:gd name="T6" fmla="*/ 1494 w 1494"/>
                <a:gd name="T7" fmla="*/ 111 h 224"/>
                <a:gd name="T8" fmla="*/ 746 w 1494"/>
                <a:gd name="T9" fmla="*/ 0 h 224"/>
              </a:gdLst>
              <a:ahLst/>
              <a:cxnLst>
                <a:cxn ang="0">
                  <a:pos x="T0" y="T1"/>
                </a:cxn>
                <a:cxn ang="0">
                  <a:pos x="T2" y="T3"/>
                </a:cxn>
                <a:cxn ang="0">
                  <a:pos x="T4" y="T5"/>
                </a:cxn>
                <a:cxn ang="0">
                  <a:pos x="T6" y="T7"/>
                </a:cxn>
                <a:cxn ang="0">
                  <a:pos x="T8" y="T9"/>
                </a:cxn>
              </a:cxnLst>
              <a:rect l="0" t="0" r="r" b="b"/>
              <a:pathLst>
                <a:path w="1494" h="224">
                  <a:moveTo>
                    <a:pt x="746" y="0"/>
                  </a:moveTo>
                  <a:lnTo>
                    <a:pt x="0" y="111"/>
                  </a:lnTo>
                  <a:lnTo>
                    <a:pt x="746" y="224"/>
                  </a:lnTo>
                  <a:lnTo>
                    <a:pt x="1494" y="111"/>
                  </a:lnTo>
                  <a:lnTo>
                    <a:pt x="746" y="0"/>
                  </a:lnTo>
                  <a:close/>
                </a:path>
              </a:pathLst>
            </a:custGeom>
            <a:solidFill>
              <a:schemeClr val="accent4">
                <a:lumMod val="7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3" name="Freeform 79"/>
            <p:cNvSpPr/>
            <p:nvPr/>
          </p:nvSpPr>
          <p:spPr bwMode="auto">
            <a:xfrm rot="5400000">
              <a:off x="6510148" y="2916005"/>
              <a:ext cx="847384" cy="700851"/>
            </a:xfrm>
            <a:custGeom>
              <a:avLst/>
              <a:gdLst>
                <a:gd name="T0" fmla="*/ 746 w 746"/>
                <a:gd name="T1" fmla="*/ 506 h 617"/>
                <a:gd name="T2" fmla="*/ 0 w 746"/>
                <a:gd name="T3" fmla="*/ 617 h 617"/>
                <a:gd name="T4" fmla="*/ 0 w 746"/>
                <a:gd name="T5" fmla="*/ 224 h 617"/>
                <a:gd name="T6" fmla="*/ 746 w 746"/>
                <a:gd name="T7" fmla="*/ 0 h 617"/>
                <a:gd name="T8" fmla="*/ 746 w 746"/>
                <a:gd name="T9" fmla="*/ 506 h 617"/>
              </a:gdLst>
              <a:ahLst/>
              <a:cxnLst>
                <a:cxn ang="0">
                  <a:pos x="T0" y="T1"/>
                </a:cxn>
                <a:cxn ang="0">
                  <a:pos x="T2" y="T3"/>
                </a:cxn>
                <a:cxn ang="0">
                  <a:pos x="T4" y="T5"/>
                </a:cxn>
                <a:cxn ang="0">
                  <a:pos x="T6" y="T7"/>
                </a:cxn>
                <a:cxn ang="0">
                  <a:pos x="T8" y="T9"/>
                </a:cxn>
              </a:cxnLst>
              <a:rect l="0" t="0" r="r" b="b"/>
              <a:pathLst>
                <a:path w="746" h="617">
                  <a:moveTo>
                    <a:pt x="746" y="506"/>
                  </a:moveTo>
                  <a:lnTo>
                    <a:pt x="0" y="617"/>
                  </a:lnTo>
                  <a:lnTo>
                    <a:pt x="0" y="224"/>
                  </a:lnTo>
                  <a:lnTo>
                    <a:pt x="746" y="0"/>
                  </a:lnTo>
                  <a:lnTo>
                    <a:pt x="746" y="506"/>
                  </a:lnTo>
                  <a:close/>
                </a:path>
              </a:pathLst>
            </a:custGeom>
            <a:solidFill>
              <a:schemeClr val="accent4">
                <a:lumMod val="60000"/>
                <a:lumOff val="40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4" name="Freeform 80"/>
            <p:cNvSpPr/>
            <p:nvPr/>
          </p:nvSpPr>
          <p:spPr bwMode="auto">
            <a:xfrm rot="5400000">
              <a:off x="6509012" y="3764525"/>
              <a:ext cx="849656" cy="700851"/>
            </a:xfrm>
            <a:custGeom>
              <a:avLst/>
              <a:gdLst>
                <a:gd name="T0" fmla="*/ 0 w 748"/>
                <a:gd name="T1" fmla="*/ 506 h 617"/>
                <a:gd name="T2" fmla="*/ 748 w 748"/>
                <a:gd name="T3" fmla="*/ 617 h 617"/>
                <a:gd name="T4" fmla="*/ 748 w 748"/>
                <a:gd name="T5" fmla="*/ 224 h 617"/>
                <a:gd name="T6" fmla="*/ 0 w 748"/>
                <a:gd name="T7" fmla="*/ 0 h 617"/>
                <a:gd name="T8" fmla="*/ 0 w 748"/>
                <a:gd name="T9" fmla="*/ 506 h 617"/>
              </a:gdLst>
              <a:ahLst/>
              <a:cxnLst>
                <a:cxn ang="0">
                  <a:pos x="T0" y="T1"/>
                </a:cxn>
                <a:cxn ang="0">
                  <a:pos x="T2" y="T3"/>
                </a:cxn>
                <a:cxn ang="0">
                  <a:pos x="T4" y="T5"/>
                </a:cxn>
                <a:cxn ang="0">
                  <a:pos x="T6" y="T7"/>
                </a:cxn>
                <a:cxn ang="0">
                  <a:pos x="T8" y="T9"/>
                </a:cxn>
              </a:cxnLst>
              <a:rect l="0" t="0" r="r" b="b"/>
              <a:pathLst>
                <a:path w="748" h="617">
                  <a:moveTo>
                    <a:pt x="0" y="506"/>
                  </a:moveTo>
                  <a:lnTo>
                    <a:pt x="748" y="617"/>
                  </a:lnTo>
                  <a:lnTo>
                    <a:pt x="748" y="224"/>
                  </a:lnTo>
                  <a:lnTo>
                    <a:pt x="0" y="0"/>
                  </a:lnTo>
                  <a:lnTo>
                    <a:pt x="0" y="506"/>
                  </a:lnTo>
                  <a:close/>
                </a:path>
              </a:pathLst>
            </a:custGeom>
            <a:solidFill>
              <a:schemeClr val="accent4"/>
            </a:solidFill>
            <a:ln>
              <a:noFill/>
            </a:ln>
          </p:spPr>
          <p:txBody>
            <a:bodyPr vert="horz" wrap="square" lIns="109728" tIns="54864" rIns="109728" bIns="54864" numCol="1" anchor="t" anchorCtr="0" compatLnSpc="1"/>
            <a:lstStyle/>
            <a:p>
              <a:endParaRPr lang="id-ID" sz="2160">
                <a:cs typeface="+mn-ea"/>
                <a:sym typeface="+mn-lt"/>
              </a:endParaRPr>
            </a:p>
          </p:txBody>
        </p:sp>
        <p:sp>
          <p:nvSpPr>
            <p:cNvPr id="15" name="Freeform 81"/>
            <p:cNvSpPr/>
            <p:nvPr/>
          </p:nvSpPr>
          <p:spPr bwMode="auto">
            <a:xfrm rot="5400000">
              <a:off x="5594043" y="2742779"/>
              <a:ext cx="1166573" cy="728112"/>
            </a:xfrm>
            <a:custGeom>
              <a:avLst/>
              <a:gdLst>
                <a:gd name="T0" fmla="*/ 1027 w 1027"/>
                <a:gd name="T1" fmla="*/ 641 h 641"/>
                <a:gd name="T2" fmla="*/ 0 w 1027"/>
                <a:gd name="T3" fmla="*/ 532 h 641"/>
                <a:gd name="T4" fmla="*/ 0 w 1027"/>
                <a:gd name="T5" fmla="*/ 111 h 641"/>
                <a:gd name="T6" fmla="*/ 1027 w 1027"/>
                <a:gd name="T7" fmla="*/ 0 h 641"/>
                <a:gd name="T8" fmla="*/ 1027 w 1027"/>
                <a:gd name="T9" fmla="*/ 641 h 641"/>
              </a:gdLst>
              <a:ahLst/>
              <a:cxnLst>
                <a:cxn ang="0">
                  <a:pos x="T0" y="T1"/>
                </a:cxn>
                <a:cxn ang="0">
                  <a:pos x="T2" y="T3"/>
                </a:cxn>
                <a:cxn ang="0">
                  <a:pos x="T4" y="T5"/>
                </a:cxn>
                <a:cxn ang="0">
                  <a:pos x="T6" y="T7"/>
                </a:cxn>
                <a:cxn ang="0">
                  <a:pos x="T8" y="T9"/>
                </a:cxn>
              </a:cxnLst>
              <a:rect l="0" t="0" r="r" b="b"/>
              <a:pathLst>
                <a:path w="1027" h="641">
                  <a:moveTo>
                    <a:pt x="1027" y="641"/>
                  </a:moveTo>
                  <a:lnTo>
                    <a:pt x="0" y="532"/>
                  </a:lnTo>
                  <a:lnTo>
                    <a:pt x="0" y="111"/>
                  </a:lnTo>
                  <a:lnTo>
                    <a:pt x="1027" y="0"/>
                  </a:lnTo>
                  <a:lnTo>
                    <a:pt x="1027" y="641"/>
                  </a:lnTo>
                  <a:close/>
                </a:path>
              </a:pathLst>
            </a:custGeom>
            <a:solidFill>
              <a:schemeClr val="accent3">
                <a:lumMod val="60000"/>
                <a:lumOff val="40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6" name="Freeform 82"/>
            <p:cNvSpPr/>
            <p:nvPr/>
          </p:nvSpPr>
          <p:spPr bwMode="auto">
            <a:xfrm rot="5400000">
              <a:off x="5592908" y="3910488"/>
              <a:ext cx="1168845" cy="728112"/>
            </a:xfrm>
            <a:custGeom>
              <a:avLst/>
              <a:gdLst>
                <a:gd name="T0" fmla="*/ 0 w 1029"/>
                <a:gd name="T1" fmla="*/ 641 h 641"/>
                <a:gd name="T2" fmla="*/ 1029 w 1029"/>
                <a:gd name="T3" fmla="*/ 532 h 641"/>
                <a:gd name="T4" fmla="*/ 1029 w 1029"/>
                <a:gd name="T5" fmla="*/ 111 h 641"/>
                <a:gd name="T6" fmla="*/ 0 w 1029"/>
                <a:gd name="T7" fmla="*/ 0 h 641"/>
                <a:gd name="T8" fmla="*/ 0 w 1029"/>
                <a:gd name="T9" fmla="*/ 641 h 641"/>
              </a:gdLst>
              <a:ahLst/>
              <a:cxnLst>
                <a:cxn ang="0">
                  <a:pos x="T0" y="T1"/>
                </a:cxn>
                <a:cxn ang="0">
                  <a:pos x="T2" y="T3"/>
                </a:cxn>
                <a:cxn ang="0">
                  <a:pos x="T4" y="T5"/>
                </a:cxn>
                <a:cxn ang="0">
                  <a:pos x="T6" y="T7"/>
                </a:cxn>
                <a:cxn ang="0">
                  <a:pos x="T8" y="T9"/>
                </a:cxn>
              </a:cxnLst>
              <a:rect l="0" t="0" r="r" b="b"/>
              <a:pathLst>
                <a:path w="1029" h="641">
                  <a:moveTo>
                    <a:pt x="0" y="641"/>
                  </a:moveTo>
                  <a:lnTo>
                    <a:pt x="1029" y="532"/>
                  </a:lnTo>
                  <a:lnTo>
                    <a:pt x="1029" y="111"/>
                  </a:lnTo>
                  <a:lnTo>
                    <a:pt x="0" y="0"/>
                  </a:lnTo>
                  <a:lnTo>
                    <a:pt x="0" y="641"/>
                  </a:lnTo>
                  <a:close/>
                </a:path>
              </a:pathLst>
            </a:custGeom>
            <a:solidFill>
              <a:schemeClr val="accent3"/>
            </a:solidFill>
            <a:ln>
              <a:noFill/>
            </a:ln>
          </p:spPr>
          <p:txBody>
            <a:bodyPr vert="horz" wrap="square" lIns="109728" tIns="54864" rIns="109728" bIns="54864" numCol="1" anchor="t" anchorCtr="0" compatLnSpc="1"/>
            <a:lstStyle/>
            <a:p>
              <a:endParaRPr lang="id-ID" sz="2160">
                <a:cs typeface="+mn-ea"/>
                <a:sym typeface="+mn-lt"/>
              </a:endParaRPr>
            </a:p>
          </p:txBody>
        </p:sp>
        <p:sp>
          <p:nvSpPr>
            <p:cNvPr id="17" name="Freeform 83"/>
            <p:cNvSpPr/>
            <p:nvPr/>
          </p:nvSpPr>
          <p:spPr bwMode="auto">
            <a:xfrm rot="5400000">
              <a:off x="7724994" y="3425457"/>
              <a:ext cx="9087" cy="531602"/>
            </a:xfrm>
            <a:custGeom>
              <a:avLst/>
              <a:gdLst>
                <a:gd name="T0" fmla="*/ 8 w 8"/>
                <a:gd name="T1" fmla="*/ 468 h 468"/>
                <a:gd name="T2" fmla="*/ 0 w 8"/>
                <a:gd name="T3" fmla="*/ 468 h 468"/>
                <a:gd name="T4" fmla="*/ 0 w 8"/>
                <a:gd name="T5" fmla="*/ 2 h 468"/>
                <a:gd name="T6" fmla="*/ 3 w 8"/>
                <a:gd name="T7" fmla="*/ 0 h 468"/>
                <a:gd name="T8" fmla="*/ 8 w 8"/>
                <a:gd name="T9" fmla="*/ 2 h 468"/>
                <a:gd name="T10" fmla="*/ 8 w 8"/>
                <a:gd name="T11" fmla="*/ 468 h 468"/>
              </a:gdLst>
              <a:ahLst/>
              <a:cxnLst>
                <a:cxn ang="0">
                  <a:pos x="T0" y="T1"/>
                </a:cxn>
                <a:cxn ang="0">
                  <a:pos x="T2" y="T3"/>
                </a:cxn>
                <a:cxn ang="0">
                  <a:pos x="T4" y="T5"/>
                </a:cxn>
                <a:cxn ang="0">
                  <a:pos x="T6" y="T7"/>
                </a:cxn>
                <a:cxn ang="0">
                  <a:pos x="T8" y="T9"/>
                </a:cxn>
                <a:cxn ang="0">
                  <a:pos x="T10" y="T11"/>
                </a:cxn>
              </a:cxnLst>
              <a:rect l="0" t="0" r="r" b="b"/>
              <a:pathLst>
                <a:path w="8" h="468">
                  <a:moveTo>
                    <a:pt x="8" y="468"/>
                  </a:moveTo>
                  <a:lnTo>
                    <a:pt x="0" y="468"/>
                  </a:lnTo>
                  <a:lnTo>
                    <a:pt x="0" y="2"/>
                  </a:lnTo>
                  <a:lnTo>
                    <a:pt x="3" y="0"/>
                  </a:lnTo>
                  <a:lnTo>
                    <a:pt x="8" y="2"/>
                  </a:lnTo>
                  <a:lnTo>
                    <a:pt x="8" y="468"/>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8" name="Freeform 84"/>
            <p:cNvSpPr/>
            <p:nvPr/>
          </p:nvSpPr>
          <p:spPr bwMode="auto">
            <a:xfrm rot="5400000">
              <a:off x="6992339" y="3403874"/>
              <a:ext cx="9087" cy="574766"/>
            </a:xfrm>
            <a:custGeom>
              <a:avLst/>
              <a:gdLst>
                <a:gd name="T0" fmla="*/ 8 w 8"/>
                <a:gd name="T1" fmla="*/ 506 h 506"/>
                <a:gd name="T2" fmla="*/ 0 w 8"/>
                <a:gd name="T3" fmla="*/ 506 h 506"/>
                <a:gd name="T4" fmla="*/ 0 w 8"/>
                <a:gd name="T5" fmla="*/ 1 h 506"/>
                <a:gd name="T6" fmla="*/ 3 w 8"/>
                <a:gd name="T7" fmla="*/ 0 h 506"/>
                <a:gd name="T8" fmla="*/ 8 w 8"/>
                <a:gd name="T9" fmla="*/ 1 h 506"/>
                <a:gd name="T10" fmla="*/ 8 w 8"/>
                <a:gd name="T11" fmla="*/ 506 h 506"/>
              </a:gdLst>
              <a:ahLst/>
              <a:cxnLst>
                <a:cxn ang="0">
                  <a:pos x="T0" y="T1"/>
                </a:cxn>
                <a:cxn ang="0">
                  <a:pos x="T2" y="T3"/>
                </a:cxn>
                <a:cxn ang="0">
                  <a:pos x="T4" y="T5"/>
                </a:cxn>
                <a:cxn ang="0">
                  <a:pos x="T6" y="T7"/>
                </a:cxn>
                <a:cxn ang="0">
                  <a:pos x="T8" y="T9"/>
                </a:cxn>
                <a:cxn ang="0">
                  <a:pos x="T10" y="T11"/>
                </a:cxn>
              </a:cxnLst>
              <a:rect l="0" t="0" r="r" b="b"/>
              <a:pathLst>
                <a:path w="8" h="506">
                  <a:moveTo>
                    <a:pt x="8" y="506"/>
                  </a:moveTo>
                  <a:lnTo>
                    <a:pt x="0" y="506"/>
                  </a:lnTo>
                  <a:lnTo>
                    <a:pt x="0" y="1"/>
                  </a:lnTo>
                  <a:lnTo>
                    <a:pt x="3" y="0"/>
                  </a:lnTo>
                  <a:lnTo>
                    <a:pt x="8" y="1"/>
                  </a:lnTo>
                  <a:lnTo>
                    <a:pt x="8" y="506"/>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9" name="Freeform 85"/>
            <p:cNvSpPr/>
            <p:nvPr/>
          </p:nvSpPr>
          <p:spPr bwMode="auto">
            <a:xfrm rot="5400000">
              <a:off x="4629665" y="3425456"/>
              <a:ext cx="9087" cy="531602"/>
            </a:xfrm>
            <a:custGeom>
              <a:avLst/>
              <a:gdLst>
                <a:gd name="T0" fmla="*/ 8 w 8"/>
                <a:gd name="T1" fmla="*/ 0 h 468"/>
                <a:gd name="T2" fmla="*/ 0 w 8"/>
                <a:gd name="T3" fmla="*/ 0 h 468"/>
                <a:gd name="T4" fmla="*/ 0 w 8"/>
                <a:gd name="T5" fmla="*/ 467 h 468"/>
                <a:gd name="T6" fmla="*/ 3 w 8"/>
                <a:gd name="T7" fmla="*/ 468 h 468"/>
                <a:gd name="T8" fmla="*/ 8 w 8"/>
                <a:gd name="T9" fmla="*/ 467 h 468"/>
                <a:gd name="T10" fmla="*/ 8 w 8"/>
                <a:gd name="T11" fmla="*/ 0 h 468"/>
              </a:gdLst>
              <a:ahLst/>
              <a:cxnLst>
                <a:cxn ang="0">
                  <a:pos x="T0" y="T1"/>
                </a:cxn>
                <a:cxn ang="0">
                  <a:pos x="T2" y="T3"/>
                </a:cxn>
                <a:cxn ang="0">
                  <a:pos x="T4" y="T5"/>
                </a:cxn>
                <a:cxn ang="0">
                  <a:pos x="T6" y="T7"/>
                </a:cxn>
                <a:cxn ang="0">
                  <a:pos x="T8" y="T9"/>
                </a:cxn>
                <a:cxn ang="0">
                  <a:pos x="T10" y="T11"/>
                </a:cxn>
              </a:cxnLst>
              <a:rect l="0" t="0" r="r" b="b"/>
              <a:pathLst>
                <a:path w="8" h="468">
                  <a:moveTo>
                    <a:pt x="8" y="0"/>
                  </a:moveTo>
                  <a:lnTo>
                    <a:pt x="0" y="0"/>
                  </a:lnTo>
                  <a:lnTo>
                    <a:pt x="0" y="467"/>
                  </a:lnTo>
                  <a:lnTo>
                    <a:pt x="3" y="468"/>
                  </a:lnTo>
                  <a:lnTo>
                    <a:pt x="8" y="467"/>
                  </a:lnTo>
                  <a:lnTo>
                    <a:pt x="8"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0" name="Freeform 86"/>
            <p:cNvSpPr/>
            <p:nvPr/>
          </p:nvSpPr>
          <p:spPr bwMode="auto">
            <a:xfrm rot="5400000">
              <a:off x="5361185" y="3403874"/>
              <a:ext cx="9087" cy="574766"/>
            </a:xfrm>
            <a:custGeom>
              <a:avLst/>
              <a:gdLst>
                <a:gd name="T0" fmla="*/ 8 w 8"/>
                <a:gd name="T1" fmla="*/ 0 h 506"/>
                <a:gd name="T2" fmla="*/ 0 w 8"/>
                <a:gd name="T3" fmla="*/ 0 h 506"/>
                <a:gd name="T4" fmla="*/ 0 w 8"/>
                <a:gd name="T5" fmla="*/ 504 h 506"/>
                <a:gd name="T6" fmla="*/ 3 w 8"/>
                <a:gd name="T7" fmla="*/ 506 h 506"/>
                <a:gd name="T8" fmla="*/ 8 w 8"/>
                <a:gd name="T9" fmla="*/ 504 h 506"/>
                <a:gd name="T10" fmla="*/ 8 w 8"/>
                <a:gd name="T11" fmla="*/ 0 h 506"/>
              </a:gdLst>
              <a:ahLst/>
              <a:cxnLst>
                <a:cxn ang="0">
                  <a:pos x="T0" y="T1"/>
                </a:cxn>
                <a:cxn ang="0">
                  <a:pos x="T2" y="T3"/>
                </a:cxn>
                <a:cxn ang="0">
                  <a:pos x="T4" y="T5"/>
                </a:cxn>
                <a:cxn ang="0">
                  <a:pos x="T6" y="T7"/>
                </a:cxn>
                <a:cxn ang="0">
                  <a:pos x="T8" y="T9"/>
                </a:cxn>
                <a:cxn ang="0">
                  <a:pos x="T10" y="T11"/>
                </a:cxn>
              </a:cxnLst>
              <a:rect l="0" t="0" r="r" b="b"/>
              <a:pathLst>
                <a:path w="8" h="506">
                  <a:moveTo>
                    <a:pt x="8" y="0"/>
                  </a:moveTo>
                  <a:lnTo>
                    <a:pt x="0" y="0"/>
                  </a:lnTo>
                  <a:lnTo>
                    <a:pt x="0" y="504"/>
                  </a:lnTo>
                  <a:lnTo>
                    <a:pt x="3" y="506"/>
                  </a:lnTo>
                  <a:lnTo>
                    <a:pt x="8" y="504"/>
                  </a:lnTo>
                  <a:lnTo>
                    <a:pt x="8"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1" name="Freeform 87"/>
            <p:cNvSpPr/>
            <p:nvPr/>
          </p:nvSpPr>
          <p:spPr bwMode="auto">
            <a:xfrm rot="5400000">
              <a:off x="6172786" y="3327202"/>
              <a:ext cx="9087" cy="728112"/>
            </a:xfrm>
            <a:custGeom>
              <a:avLst/>
              <a:gdLst>
                <a:gd name="T0" fmla="*/ 8 w 8"/>
                <a:gd name="T1" fmla="*/ 640 h 641"/>
                <a:gd name="T2" fmla="*/ 3 w 8"/>
                <a:gd name="T3" fmla="*/ 641 h 641"/>
                <a:gd name="T4" fmla="*/ 0 w 8"/>
                <a:gd name="T5" fmla="*/ 640 h 641"/>
                <a:gd name="T6" fmla="*/ 0 w 8"/>
                <a:gd name="T7" fmla="*/ 0 h 641"/>
                <a:gd name="T8" fmla="*/ 3 w 8"/>
                <a:gd name="T9" fmla="*/ 0 h 641"/>
                <a:gd name="T10" fmla="*/ 8 w 8"/>
                <a:gd name="T11" fmla="*/ 0 h 641"/>
                <a:gd name="T12" fmla="*/ 8 w 8"/>
                <a:gd name="T13" fmla="*/ 640 h 641"/>
              </a:gdLst>
              <a:ahLst/>
              <a:cxnLst>
                <a:cxn ang="0">
                  <a:pos x="T0" y="T1"/>
                </a:cxn>
                <a:cxn ang="0">
                  <a:pos x="T2" y="T3"/>
                </a:cxn>
                <a:cxn ang="0">
                  <a:pos x="T4" y="T5"/>
                </a:cxn>
                <a:cxn ang="0">
                  <a:pos x="T6" y="T7"/>
                </a:cxn>
                <a:cxn ang="0">
                  <a:pos x="T8" y="T9"/>
                </a:cxn>
                <a:cxn ang="0">
                  <a:pos x="T10" y="T11"/>
                </a:cxn>
                <a:cxn ang="0">
                  <a:pos x="T12" y="T13"/>
                </a:cxn>
              </a:cxnLst>
              <a:rect l="0" t="0" r="r" b="b"/>
              <a:pathLst>
                <a:path w="8" h="641">
                  <a:moveTo>
                    <a:pt x="8" y="640"/>
                  </a:moveTo>
                  <a:lnTo>
                    <a:pt x="3" y="641"/>
                  </a:lnTo>
                  <a:lnTo>
                    <a:pt x="0" y="640"/>
                  </a:lnTo>
                  <a:lnTo>
                    <a:pt x="0" y="0"/>
                  </a:lnTo>
                  <a:lnTo>
                    <a:pt x="3" y="0"/>
                  </a:lnTo>
                  <a:lnTo>
                    <a:pt x="8" y="0"/>
                  </a:lnTo>
                  <a:lnTo>
                    <a:pt x="8" y="64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2" name="Freeform 88"/>
            <p:cNvSpPr/>
            <p:nvPr/>
          </p:nvSpPr>
          <p:spPr bwMode="auto">
            <a:xfrm rot="5400000">
              <a:off x="7303573" y="3529959"/>
              <a:ext cx="1059798" cy="323732"/>
            </a:xfrm>
            <a:custGeom>
              <a:avLst/>
              <a:gdLst>
                <a:gd name="T0" fmla="*/ 465 w 933"/>
                <a:gd name="T1" fmla="*/ 0 h 285"/>
                <a:gd name="T2" fmla="*/ 0 w 933"/>
                <a:gd name="T3" fmla="*/ 280 h 285"/>
                <a:gd name="T4" fmla="*/ 0 w 933"/>
                <a:gd name="T5" fmla="*/ 285 h 285"/>
                <a:gd name="T6" fmla="*/ 465 w 933"/>
                <a:gd name="T7" fmla="*/ 10 h 285"/>
                <a:gd name="T8" fmla="*/ 933 w 933"/>
                <a:gd name="T9" fmla="*/ 285 h 285"/>
                <a:gd name="T10" fmla="*/ 933 w 933"/>
                <a:gd name="T11" fmla="*/ 280 h 285"/>
                <a:gd name="T12" fmla="*/ 465 w 933"/>
                <a:gd name="T13" fmla="*/ 0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0"/>
                  </a:moveTo>
                  <a:lnTo>
                    <a:pt x="0" y="280"/>
                  </a:lnTo>
                  <a:lnTo>
                    <a:pt x="0" y="285"/>
                  </a:lnTo>
                  <a:lnTo>
                    <a:pt x="465" y="10"/>
                  </a:lnTo>
                  <a:lnTo>
                    <a:pt x="933" y="285"/>
                  </a:lnTo>
                  <a:lnTo>
                    <a:pt x="933" y="280"/>
                  </a:lnTo>
                  <a:lnTo>
                    <a:pt x="465"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3" name="Freeform 89"/>
            <p:cNvSpPr/>
            <p:nvPr/>
          </p:nvSpPr>
          <p:spPr bwMode="auto">
            <a:xfrm rot="5400000">
              <a:off x="6837853" y="3587889"/>
              <a:ext cx="1059798" cy="207871"/>
            </a:xfrm>
            <a:custGeom>
              <a:avLst/>
              <a:gdLst>
                <a:gd name="T0" fmla="*/ 0 w 933"/>
                <a:gd name="T1" fmla="*/ 183 h 183"/>
                <a:gd name="T2" fmla="*/ 462 w 933"/>
                <a:gd name="T3" fmla="*/ 7 h 183"/>
                <a:gd name="T4" fmla="*/ 470 w 933"/>
                <a:gd name="T5" fmla="*/ 7 h 183"/>
                <a:gd name="T6" fmla="*/ 933 w 933"/>
                <a:gd name="T7" fmla="*/ 183 h 183"/>
                <a:gd name="T8" fmla="*/ 933 w 933"/>
                <a:gd name="T9" fmla="*/ 178 h 183"/>
                <a:gd name="T10" fmla="*/ 470 w 933"/>
                <a:gd name="T11" fmla="*/ 0 h 183"/>
                <a:gd name="T12" fmla="*/ 462 w 933"/>
                <a:gd name="T13" fmla="*/ 0 h 183"/>
                <a:gd name="T14" fmla="*/ 0 w 933"/>
                <a:gd name="T15" fmla="*/ 178 h 183"/>
                <a:gd name="T16" fmla="*/ 0 w 933"/>
                <a:gd name="T17"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183"/>
                  </a:moveTo>
                  <a:lnTo>
                    <a:pt x="462" y="7"/>
                  </a:lnTo>
                  <a:lnTo>
                    <a:pt x="470" y="7"/>
                  </a:lnTo>
                  <a:lnTo>
                    <a:pt x="933" y="183"/>
                  </a:lnTo>
                  <a:lnTo>
                    <a:pt x="933" y="178"/>
                  </a:lnTo>
                  <a:lnTo>
                    <a:pt x="470" y="0"/>
                  </a:lnTo>
                  <a:lnTo>
                    <a:pt x="462" y="0"/>
                  </a:lnTo>
                  <a:lnTo>
                    <a:pt x="0" y="178"/>
                  </a:lnTo>
                  <a:lnTo>
                    <a:pt x="0" y="183"/>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4" name="Freeform 90"/>
            <p:cNvSpPr/>
            <p:nvPr/>
          </p:nvSpPr>
          <p:spPr bwMode="auto">
            <a:xfrm rot="5400000">
              <a:off x="6303980" y="3559493"/>
              <a:ext cx="1697039" cy="263530"/>
            </a:xfrm>
            <a:custGeom>
              <a:avLst/>
              <a:gdLst>
                <a:gd name="T0" fmla="*/ 746 w 1494"/>
                <a:gd name="T1" fmla="*/ 0 h 232"/>
                <a:gd name="T2" fmla="*/ 0 w 1494"/>
                <a:gd name="T3" fmla="*/ 224 h 232"/>
                <a:gd name="T4" fmla="*/ 0 w 1494"/>
                <a:gd name="T5" fmla="*/ 232 h 232"/>
                <a:gd name="T6" fmla="*/ 746 w 1494"/>
                <a:gd name="T7" fmla="*/ 10 h 232"/>
                <a:gd name="T8" fmla="*/ 1494 w 1494"/>
                <a:gd name="T9" fmla="*/ 232 h 232"/>
                <a:gd name="T10" fmla="*/ 1494 w 1494"/>
                <a:gd name="T11" fmla="*/ 224 h 232"/>
                <a:gd name="T12" fmla="*/ 746 w 1494"/>
                <a:gd name="T13" fmla="*/ 0 h 232"/>
              </a:gdLst>
              <a:ahLst/>
              <a:cxnLst>
                <a:cxn ang="0">
                  <a:pos x="T0" y="T1"/>
                </a:cxn>
                <a:cxn ang="0">
                  <a:pos x="T2" y="T3"/>
                </a:cxn>
                <a:cxn ang="0">
                  <a:pos x="T4" y="T5"/>
                </a:cxn>
                <a:cxn ang="0">
                  <a:pos x="T6" y="T7"/>
                </a:cxn>
                <a:cxn ang="0">
                  <a:pos x="T8" y="T9"/>
                </a:cxn>
                <a:cxn ang="0">
                  <a:pos x="T10" y="T11"/>
                </a:cxn>
                <a:cxn ang="0">
                  <a:pos x="T12" y="T13"/>
                </a:cxn>
              </a:cxnLst>
              <a:rect l="0" t="0" r="r" b="b"/>
              <a:pathLst>
                <a:path w="1494" h="232">
                  <a:moveTo>
                    <a:pt x="746" y="0"/>
                  </a:moveTo>
                  <a:lnTo>
                    <a:pt x="0" y="224"/>
                  </a:lnTo>
                  <a:lnTo>
                    <a:pt x="0" y="232"/>
                  </a:lnTo>
                  <a:lnTo>
                    <a:pt x="746" y="10"/>
                  </a:lnTo>
                  <a:lnTo>
                    <a:pt x="1494" y="232"/>
                  </a:lnTo>
                  <a:lnTo>
                    <a:pt x="1494" y="224"/>
                  </a:lnTo>
                  <a:lnTo>
                    <a:pt x="746"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5" name="Freeform 91"/>
            <p:cNvSpPr/>
            <p:nvPr/>
          </p:nvSpPr>
          <p:spPr bwMode="auto">
            <a:xfrm rot="5400000">
              <a:off x="5804184" y="3621968"/>
              <a:ext cx="1697039" cy="138580"/>
            </a:xfrm>
            <a:custGeom>
              <a:avLst/>
              <a:gdLst>
                <a:gd name="T0" fmla="*/ 743 w 1494"/>
                <a:gd name="T1" fmla="*/ 0 h 122"/>
                <a:gd name="T2" fmla="*/ 0 w 1494"/>
                <a:gd name="T3" fmla="*/ 113 h 122"/>
                <a:gd name="T4" fmla="*/ 0 w 1494"/>
                <a:gd name="T5" fmla="*/ 122 h 122"/>
                <a:gd name="T6" fmla="*/ 743 w 1494"/>
                <a:gd name="T7" fmla="*/ 11 h 122"/>
                <a:gd name="T8" fmla="*/ 751 w 1494"/>
                <a:gd name="T9" fmla="*/ 11 h 122"/>
                <a:gd name="T10" fmla="*/ 1494 w 1494"/>
                <a:gd name="T11" fmla="*/ 122 h 122"/>
                <a:gd name="T12" fmla="*/ 1494 w 1494"/>
                <a:gd name="T13" fmla="*/ 113 h 122"/>
                <a:gd name="T14" fmla="*/ 751 w 1494"/>
                <a:gd name="T15" fmla="*/ 0 h 122"/>
                <a:gd name="T16" fmla="*/ 743 w 1494"/>
                <a:gd name="T17"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0"/>
                  </a:moveTo>
                  <a:lnTo>
                    <a:pt x="0" y="113"/>
                  </a:lnTo>
                  <a:lnTo>
                    <a:pt x="0" y="122"/>
                  </a:lnTo>
                  <a:lnTo>
                    <a:pt x="743" y="11"/>
                  </a:lnTo>
                  <a:lnTo>
                    <a:pt x="751" y="11"/>
                  </a:lnTo>
                  <a:lnTo>
                    <a:pt x="1494" y="122"/>
                  </a:lnTo>
                  <a:lnTo>
                    <a:pt x="1494" y="113"/>
                  </a:lnTo>
                  <a:lnTo>
                    <a:pt x="751" y="0"/>
                  </a:lnTo>
                  <a:lnTo>
                    <a:pt x="743"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6" name="Freeform 92"/>
            <p:cNvSpPr/>
            <p:nvPr/>
          </p:nvSpPr>
          <p:spPr bwMode="auto">
            <a:xfrm rot="5400000">
              <a:off x="4000376" y="3529960"/>
              <a:ext cx="1059798" cy="323732"/>
            </a:xfrm>
            <a:custGeom>
              <a:avLst/>
              <a:gdLst>
                <a:gd name="T0" fmla="*/ 465 w 933"/>
                <a:gd name="T1" fmla="*/ 285 h 285"/>
                <a:gd name="T2" fmla="*/ 0 w 933"/>
                <a:gd name="T3" fmla="*/ 5 h 285"/>
                <a:gd name="T4" fmla="*/ 0 w 933"/>
                <a:gd name="T5" fmla="*/ 0 h 285"/>
                <a:gd name="T6" fmla="*/ 465 w 933"/>
                <a:gd name="T7" fmla="*/ 275 h 285"/>
                <a:gd name="T8" fmla="*/ 933 w 933"/>
                <a:gd name="T9" fmla="*/ 0 h 285"/>
                <a:gd name="T10" fmla="*/ 933 w 933"/>
                <a:gd name="T11" fmla="*/ 5 h 285"/>
                <a:gd name="T12" fmla="*/ 465 w 933"/>
                <a:gd name="T13" fmla="*/ 285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285"/>
                  </a:moveTo>
                  <a:lnTo>
                    <a:pt x="0" y="5"/>
                  </a:lnTo>
                  <a:lnTo>
                    <a:pt x="0" y="0"/>
                  </a:lnTo>
                  <a:lnTo>
                    <a:pt x="465" y="275"/>
                  </a:lnTo>
                  <a:lnTo>
                    <a:pt x="933" y="0"/>
                  </a:lnTo>
                  <a:lnTo>
                    <a:pt x="933" y="5"/>
                  </a:lnTo>
                  <a:lnTo>
                    <a:pt x="465" y="285"/>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7" name="Freeform 93"/>
            <p:cNvSpPr/>
            <p:nvPr/>
          </p:nvSpPr>
          <p:spPr bwMode="auto">
            <a:xfrm rot="5400000">
              <a:off x="4466093" y="3587891"/>
              <a:ext cx="1059798" cy="207871"/>
            </a:xfrm>
            <a:custGeom>
              <a:avLst/>
              <a:gdLst>
                <a:gd name="T0" fmla="*/ 0 w 933"/>
                <a:gd name="T1" fmla="*/ 0 h 183"/>
                <a:gd name="T2" fmla="*/ 462 w 933"/>
                <a:gd name="T3" fmla="*/ 176 h 183"/>
                <a:gd name="T4" fmla="*/ 470 w 933"/>
                <a:gd name="T5" fmla="*/ 176 h 183"/>
                <a:gd name="T6" fmla="*/ 933 w 933"/>
                <a:gd name="T7" fmla="*/ 0 h 183"/>
                <a:gd name="T8" fmla="*/ 933 w 933"/>
                <a:gd name="T9" fmla="*/ 5 h 183"/>
                <a:gd name="T10" fmla="*/ 470 w 933"/>
                <a:gd name="T11" fmla="*/ 183 h 183"/>
                <a:gd name="T12" fmla="*/ 462 w 933"/>
                <a:gd name="T13" fmla="*/ 183 h 183"/>
                <a:gd name="T14" fmla="*/ 0 w 933"/>
                <a:gd name="T15" fmla="*/ 5 h 183"/>
                <a:gd name="T16" fmla="*/ 0 w 933"/>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0"/>
                  </a:moveTo>
                  <a:lnTo>
                    <a:pt x="462" y="176"/>
                  </a:lnTo>
                  <a:lnTo>
                    <a:pt x="470" y="176"/>
                  </a:lnTo>
                  <a:lnTo>
                    <a:pt x="933" y="0"/>
                  </a:lnTo>
                  <a:lnTo>
                    <a:pt x="933" y="5"/>
                  </a:lnTo>
                  <a:lnTo>
                    <a:pt x="470" y="183"/>
                  </a:lnTo>
                  <a:lnTo>
                    <a:pt x="462" y="183"/>
                  </a:lnTo>
                  <a:lnTo>
                    <a:pt x="0" y="5"/>
                  </a:lnTo>
                  <a:lnTo>
                    <a:pt x="0"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8" name="Freeform 94"/>
            <p:cNvSpPr/>
            <p:nvPr/>
          </p:nvSpPr>
          <p:spPr bwMode="auto">
            <a:xfrm rot="5400000">
              <a:off x="4362158" y="3558926"/>
              <a:ext cx="1697039" cy="264665"/>
            </a:xfrm>
            <a:custGeom>
              <a:avLst/>
              <a:gdLst>
                <a:gd name="T0" fmla="*/ 746 w 1494"/>
                <a:gd name="T1" fmla="*/ 233 h 233"/>
                <a:gd name="T2" fmla="*/ 0 w 1494"/>
                <a:gd name="T3" fmla="*/ 9 h 233"/>
                <a:gd name="T4" fmla="*/ 0 w 1494"/>
                <a:gd name="T5" fmla="*/ 0 h 233"/>
                <a:gd name="T6" fmla="*/ 746 w 1494"/>
                <a:gd name="T7" fmla="*/ 222 h 233"/>
                <a:gd name="T8" fmla="*/ 1494 w 1494"/>
                <a:gd name="T9" fmla="*/ 0 h 233"/>
                <a:gd name="T10" fmla="*/ 1494 w 1494"/>
                <a:gd name="T11" fmla="*/ 9 h 233"/>
                <a:gd name="T12" fmla="*/ 746 w 1494"/>
                <a:gd name="T13" fmla="*/ 233 h 233"/>
              </a:gdLst>
              <a:ahLst/>
              <a:cxnLst>
                <a:cxn ang="0">
                  <a:pos x="T0" y="T1"/>
                </a:cxn>
                <a:cxn ang="0">
                  <a:pos x="T2" y="T3"/>
                </a:cxn>
                <a:cxn ang="0">
                  <a:pos x="T4" y="T5"/>
                </a:cxn>
                <a:cxn ang="0">
                  <a:pos x="T6" y="T7"/>
                </a:cxn>
                <a:cxn ang="0">
                  <a:pos x="T8" y="T9"/>
                </a:cxn>
                <a:cxn ang="0">
                  <a:pos x="T10" y="T11"/>
                </a:cxn>
                <a:cxn ang="0">
                  <a:pos x="T12" y="T13"/>
                </a:cxn>
              </a:cxnLst>
              <a:rect l="0" t="0" r="r" b="b"/>
              <a:pathLst>
                <a:path w="1494" h="233">
                  <a:moveTo>
                    <a:pt x="746" y="233"/>
                  </a:moveTo>
                  <a:lnTo>
                    <a:pt x="0" y="9"/>
                  </a:lnTo>
                  <a:lnTo>
                    <a:pt x="0" y="0"/>
                  </a:lnTo>
                  <a:lnTo>
                    <a:pt x="746" y="222"/>
                  </a:lnTo>
                  <a:lnTo>
                    <a:pt x="1494" y="0"/>
                  </a:lnTo>
                  <a:lnTo>
                    <a:pt x="1494" y="9"/>
                  </a:lnTo>
                  <a:lnTo>
                    <a:pt x="746" y="233"/>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9" name="Freeform 95"/>
            <p:cNvSpPr/>
            <p:nvPr/>
          </p:nvSpPr>
          <p:spPr bwMode="auto">
            <a:xfrm rot="5400000">
              <a:off x="4862526" y="3621969"/>
              <a:ext cx="1697039" cy="138580"/>
            </a:xfrm>
            <a:custGeom>
              <a:avLst/>
              <a:gdLst>
                <a:gd name="T0" fmla="*/ 743 w 1494"/>
                <a:gd name="T1" fmla="*/ 122 h 122"/>
                <a:gd name="T2" fmla="*/ 0 w 1494"/>
                <a:gd name="T3" fmla="*/ 9 h 122"/>
                <a:gd name="T4" fmla="*/ 0 w 1494"/>
                <a:gd name="T5" fmla="*/ 0 h 122"/>
                <a:gd name="T6" fmla="*/ 743 w 1494"/>
                <a:gd name="T7" fmla="*/ 112 h 122"/>
                <a:gd name="T8" fmla="*/ 751 w 1494"/>
                <a:gd name="T9" fmla="*/ 112 h 122"/>
                <a:gd name="T10" fmla="*/ 1494 w 1494"/>
                <a:gd name="T11" fmla="*/ 0 h 122"/>
                <a:gd name="T12" fmla="*/ 1494 w 1494"/>
                <a:gd name="T13" fmla="*/ 9 h 122"/>
                <a:gd name="T14" fmla="*/ 751 w 1494"/>
                <a:gd name="T15" fmla="*/ 122 h 122"/>
                <a:gd name="T16" fmla="*/ 743 w 1494"/>
                <a:gd name="T17"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122"/>
                  </a:moveTo>
                  <a:lnTo>
                    <a:pt x="0" y="9"/>
                  </a:lnTo>
                  <a:lnTo>
                    <a:pt x="0" y="0"/>
                  </a:lnTo>
                  <a:lnTo>
                    <a:pt x="743" y="112"/>
                  </a:lnTo>
                  <a:lnTo>
                    <a:pt x="751" y="112"/>
                  </a:lnTo>
                  <a:lnTo>
                    <a:pt x="1494" y="0"/>
                  </a:lnTo>
                  <a:lnTo>
                    <a:pt x="1494" y="9"/>
                  </a:lnTo>
                  <a:lnTo>
                    <a:pt x="751" y="122"/>
                  </a:lnTo>
                  <a:lnTo>
                    <a:pt x="743" y="122"/>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30" name="Freeform 96"/>
            <p:cNvSpPr/>
            <p:nvPr/>
          </p:nvSpPr>
          <p:spPr bwMode="auto">
            <a:xfrm rot="5400000">
              <a:off x="5303823" y="3621399"/>
              <a:ext cx="2335417" cy="139716"/>
            </a:xfrm>
            <a:custGeom>
              <a:avLst/>
              <a:gdLst>
                <a:gd name="T0" fmla="*/ 1027 w 2056"/>
                <a:gd name="T1" fmla="*/ 0 h 123"/>
                <a:gd name="T2" fmla="*/ 0 w 2056"/>
                <a:gd name="T3" fmla="*/ 111 h 123"/>
                <a:gd name="T4" fmla="*/ 0 w 2056"/>
                <a:gd name="T5" fmla="*/ 123 h 123"/>
                <a:gd name="T6" fmla="*/ 1027 w 2056"/>
                <a:gd name="T7" fmla="*/ 14 h 123"/>
                <a:gd name="T8" fmla="*/ 2056 w 2056"/>
                <a:gd name="T9" fmla="*/ 123 h 123"/>
                <a:gd name="T10" fmla="*/ 2056 w 2056"/>
                <a:gd name="T11" fmla="*/ 111 h 123"/>
                <a:gd name="T12" fmla="*/ 1027 w 2056"/>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2056" h="123">
                  <a:moveTo>
                    <a:pt x="1027" y="0"/>
                  </a:moveTo>
                  <a:lnTo>
                    <a:pt x="0" y="111"/>
                  </a:lnTo>
                  <a:lnTo>
                    <a:pt x="0" y="123"/>
                  </a:lnTo>
                  <a:lnTo>
                    <a:pt x="1027" y="14"/>
                  </a:lnTo>
                  <a:lnTo>
                    <a:pt x="2056" y="123"/>
                  </a:lnTo>
                  <a:lnTo>
                    <a:pt x="2056" y="111"/>
                  </a:lnTo>
                  <a:lnTo>
                    <a:pt x="1027"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31" name="Freeform 97"/>
            <p:cNvSpPr/>
            <p:nvPr/>
          </p:nvSpPr>
          <p:spPr bwMode="auto">
            <a:xfrm rot="5400000">
              <a:off x="4713165" y="3623672"/>
              <a:ext cx="2335417" cy="135173"/>
            </a:xfrm>
            <a:custGeom>
              <a:avLst/>
              <a:gdLst>
                <a:gd name="T0" fmla="*/ 1027 w 2056"/>
                <a:gd name="T1" fmla="*/ 119 h 119"/>
                <a:gd name="T2" fmla="*/ 0 w 2056"/>
                <a:gd name="T3" fmla="*/ 10 h 119"/>
                <a:gd name="T4" fmla="*/ 0 w 2056"/>
                <a:gd name="T5" fmla="*/ 0 h 119"/>
                <a:gd name="T6" fmla="*/ 1027 w 2056"/>
                <a:gd name="T7" fmla="*/ 104 h 119"/>
                <a:gd name="T8" fmla="*/ 2056 w 2056"/>
                <a:gd name="T9" fmla="*/ 0 h 119"/>
                <a:gd name="T10" fmla="*/ 2056 w 2056"/>
                <a:gd name="T11" fmla="*/ 10 h 119"/>
                <a:gd name="T12" fmla="*/ 1027 w 2056"/>
                <a:gd name="T13" fmla="*/ 119 h 119"/>
              </a:gdLst>
              <a:ahLst/>
              <a:cxnLst>
                <a:cxn ang="0">
                  <a:pos x="T0" y="T1"/>
                </a:cxn>
                <a:cxn ang="0">
                  <a:pos x="T2" y="T3"/>
                </a:cxn>
                <a:cxn ang="0">
                  <a:pos x="T4" y="T5"/>
                </a:cxn>
                <a:cxn ang="0">
                  <a:pos x="T6" y="T7"/>
                </a:cxn>
                <a:cxn ang="0">
                  <a:pos x="T8" y="T9"/>
                </a:cxn>
                <a:cxn ang="0">
                  <a:pos x="T10" y="T11"/>
                </a:cxn>
                <a:cxn ang="0">
                  <a:pos x="T12" y="T13"/>
                </a:cxn>
              </a:cxnLst>
              <a:rect l="0" t="0" r="r" b="b"/>
              <a:pathLst>
                <a:path w="2056" h="119">
                  <a:moveTo>
                    <a:pt x="1027" y="119"/>
                  </a:moveTo>
                  <a:lnTo>
                    <a:pt x="0" y="10"/>
                  </a:lnTo>
                  <a:lnTo>
                    <a:pt x="0" y="0"/>
                  </a:lnTo>
                  <a:lnTo>
                    <a:pt x="1027" y="104"/>
                  </a:lnTo>
                  <a:lnTo>
                    <a:pt x="2056" y="0"/>
                  </a:lnTo>
                  <a:lnTo>
                    <a:pt x="2056" y="10"/>
                  </a:lnTo>
                  <a:lnTo>
                    <a:pt x="1027" y="119"/>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grpSp>
      <p:sp>
        <p:nvSpPr>
          <p:cNvPr id="35" name="TextBox 34"/>
          <p:cNvSpPr txBox="1"/>
          <p:nvPr/>
        </p:nvSpPr>
        <p:spPr>
          <a:xfrm>
            <a:off x="6457416" y="2704604"/>
            <a:ext cx="4489164" cy="369332"/>
          </a:xfrm>
          <a:prstGeom prst="rect">
            <a:avLst/>
          </a:prstGeom>
          <a:noFill/>
        </p:spPr>
        <p:txBody>
          <a:bodyPr wrap="square" rtlCol="0">
            <a:spAutoFit/>
          </a:bodyPr>
          <a:lstStyle/>
          <a:p>
            <a:r>
              <a:rPr lang="zh-CN" altLang="en-US" dirty="0" smtClean="0">
                <a:solidFill>
                  <a:schemeClr val="bg2"/>
                </a:solidFill>
                <a:cs typeface="+mn-ea"/>
                <a:sym typeface="+mn-lt"/>
              </a:rPr>
              <a:t>预约信息展示和确认</a:t>
            </a:r>
            <a:endParaRPr lang="ru-RU" dirty="0">
              <a:solidFill>
                <a:schemeClr val="bg2"/>
              </a:solidFill>
              <a:cs typeface="+mn-ea"/>
              <a:sym typeface="+mn-lt"/>
            </a:endParaRPr>
          </a:p>
        </p:txBody>
      </p:sp>
      <p:sp>
        <p:nvSpPr>
          <p:cNvPr id="36" name="TextBox 35"/>
          <p:cNvSpPr txBox="1"/>
          <p:nvPr/>
        </p:nvSpPr>
        <p:spPr>
          <a:xfrm>
            <a:off x="6457416" y="3365830"/>
            <a:ext cx="4489164" cy="369332"/>
          </a:xfrm>
          <a:prstGeom prst="rect">
            <a:avLst/>
          </a:prstGeom>
          <a:noFill/>
        </p:spPr>
        <p:txBody>
          <a:bodyPr wrap="square" rtlCol="0">
            <a:spAutoFit/>
          </a:bodyPr>
          <a:lstStyle/>
          <a:p>
            <a:r>
              <a:rPr lang="zh-CN" altLang="en-US" dirty="0" smtClean="0">
                <a:solidFill>
                  <a:schemeClr val="bg2"/>
                </a:solidFill>
                <a:cs typeface="+mn-ea"/>
                <a:sym typeface="+mn-lt"/>
              </a:rPr>
              <a:t>租时模式和租时时间选择</a:t>
            </a:r>
            <a:endParaRPr lang="ru-RU" dirty="0">
              <a:solidFill>
                <a:schemeClr val="bg2"/>
              </a:solidFill>
              <a:cs typeface="+mn-ea"/>
              <a:sym typeface="+mn-lt"/>
            </a:endParaRPr>
          </a:p>
        </p:txBody>
      </p:sp>
      <p:sp>
        <p:nvSpPr>
          <p:cNvPr id="37" name="TextBox 36"/>
          <p:cNvSpPr txBox="1"/>
          <p:nvPr/>
        </p:nvSpPr>
        <p:spPr>
          <a:xfrm>
            <a:off x="6457416" y="4036279"/>
            <a:ext cx="4489164" cy="369332"/>
          </a:xfrm>
          <a:prstGeom prst="rect">
            <a:avLst/>
          </a:prstGeom>
          <a:noFill/>
        </p:spPr>
        <p:txBody>
          <a:bodyPr wrap="square" rtlCol="0">
            <a:spAutoFit/>
          </a:bodyPr>
          <a:lstStyle/>
          <a:p>
            <a:r>
              <a:rPr lang="zh-CN" altLang="en-US" dirty="0" smtClean="0">
                <a:solidFill>
                  <a:schemeClr val="bg2"/>
                </a:solidFill>
                <a:cs typeface="+mn-ea"/>
                <a:sym typeface="+mn-lt"/>
              </a:rPr>
              <a:t>提车日期的选择</a:t>
            </a:r>
            <a:endParaRPr lang="ru-RU" dirty="0">
              <a:solidFill>
                <a:schemeClr val="bg2"/>
              </a:solidFill>
              <a:cs typeface="+mn-ea"/>
              <a:sym typeface="+mn-lt"/>
            </a:endParaRPr>
          </a:p>
        </p:txBody>
      </p:sp>
      <p:sp>
        <p:nvSpPr>
          <p:cNvPr id="38" name="TextBox 37"/>
          <p:cNvSpPr txBox="1"/>
          <p:nvPr/>
        </p:nvSpPr>
        <p:spPr>
          <a:xfrm>
            <a:off x="6457416" y="4758616"/>
            <a:ext cx="4489164" cy="369332"/>
          </a:xfrm>
          <a:prstGeom prst="rect">
            <a:avLst/>
          </a:prstGeom>
          <a:noFill/>
        </p:spPr>
        <p:txBody>
          <a:bodyPr wrap="square" rtlCol="0">
            <a:spAutoFit/>
          </a:bodyPr>
          <a:lstStyle/>
          <a:p>
            <a:r>
              <a:rPr lang="zh-CN" altLang="en-US" dirty="0" smtClean="0">
                <a:solidFill>
                  <a:schemeClr val="bg2"/>
                </a:solidFill>
                <a:cs typeface="+mn-ea"/>
                <a:sym typeface="+mn-lt"/>
              </a:rPr>
              <a:t>信息提交。跳转到第二步支付页面（模拟）</a:t>
            </a:r>
            <a:endParaRPr lang="ru-RU" dirty="0">
              <a:solidFill>
                <a:schemeClr val="bg2"/>
              </a:solidFill>
              <a:cs typeface="+mn-ea"/>
              <a:sym typeface="+mn-lt"/>
            </a:endParaRPr>
          </a:p>
        </p:txBody>
      </p:sp>
      <p:sp>
        <p:nvSpPr>
          <p:cNvPr id="39" name="Freeform 14"/>
          <p:cNvSpPr>
            <a:spLocks noEditPoints="1"/>
          </p:cNvSpPr>
          <p:nvPr/>
        </p:nvSpPr>
        <p:spPr bwMode="auto">
          <a:xfrm>
            <a:off x="6046819" y="4885770"/>
            <a:ext cx="299688" cy="299688"/>
          </a:xfrm>
          <a:custGeom>
            <a:avLst/>
            <a:gdLst>
              <a:gd name="T0" fmla="*/ 0 w 1232"/>
              <a:gd name="T1" fmla="*/ 616 h 1232"/>
              <a:gd name="T2" fmla="*/ 1232 w 1232"/>
              <a:gd name="T3" fmla="*/ 616 h 1232"/>
              <a:gd name="T4" fmla="*/ 1152 w 1232"/>
              <a:gd name="T5" fmla="*/ 596 h 1232"/>
              <a:gd name="T6" fmla="*/ 868 w 1232"/>
              <a:gd name="T7" fmla="*/ 347 h 1232"/>
              <a:gd name="T8" fmla="*/ 1152 w 1232"/>
              <a:gd name="T9" fmla="*/ 596 h 1232"/>
              <a:gd name="T10" fmla="*/ 432 w 1232"/>
              <a:gd name="T11" fmla="*/ 942 h 1232"/>
              <a:gd name="T12" fmla="*/ 596 w 1232"/>
              <a:gd name="T13" fmla="*/ 1152 h 1232"/>
              <a:gd name="T14" fmla="*/ 638 w 1232"/>
              <a:gd name="T15" fmla="*/ 81 h 1232"/>
              <a:gd name="T16" fmla="*/ 636 w 1232"/>
              <a:gd name="T17" fmla="*/ 357 h 1232"/>
              <a:gd name="T18" fmla="*/ 638 w 1232"/>
              <a:gd name="T19" fmla="*/ 81 h 1232"/>
              <a:gd name="T20" fmla="*/ 989 w 1232"/>
              <a:gd name="T21" fmla="*/ 231 h 1232"/>
              <a:gd name="T22" fmla="*/ 704 w 1232"/>
              <a:gd name="T23" fmla="*/ 87 h 1232"/>
              <a:gd name="T24" fmla="*/ 596 w 1232"/>
              <a:gd name="T25" fmla="*/ 357 h 1232"/>
              <a:gd name="T26" fmla="*/ 594 w 1232"/>
              <a:gd name="T27" fmla="*/ 81 h 1232"/>
              <a:gd name="T28" fmla="*/ 379 w 1232"/>
              <a:gd name="T29" fmla="*/ 310 h 1232"/>
              <a:gd name="T30" fmla="*/ 528 w 1232"/>
              <a:gd name="T31" fmla="*/ 87 h 1232"/>
              <a:gd name="T32" fmla="*/ 402 w 1232"/>
              <a:gd name="T33" fmla="*/ 361 h 1232"/>
              <a:gd name="T34" fmla="*/ 596 w 1232"/>
              <a:gd name="T35" fmla="*/ 596 h 1232"/>
              <a:gd name="T36" fmla="*/ 402 w 1232"/>
              <a:gd name="T37" fmla="*/ 361 h 1232"/>
              <a:gd name="T38" fmla="*/ 596 w 1232"/>
              <a:gd name="T39" fmla="*/ 875 h 1232"/>
              <a:gd name="T40" fmla="*/ 359 w 1232"/>
              <a:gd name="T41" fmla="*/ 636 h 1232"/>
              <a:gd name="T42" fmla="*/ 528 w 1232"/>
              <a:gd name="T43" fmla="*/ 1145 h 1232"/>
              <a:gd name="T44" fmla="*/ 394 w 1232"/>
              <a:gd name="T45" fmla="*/ 956 h 1232"/>
              <a:gd name="T46" fmla="*/ 636 w 1232"/>
              <a:gd name="T47" fmla="*/ 1152 h 1232"/>
              <a:gd name="T48" fmla="*/ 800 w 1232"/>
              <a:gd name="T49" fmla="*/ 942 h 1232"/>
              <a:gd name="T50" fmla="*/ 636 w 1232"/>
              <a:gd name="T51" fmla="*/ 1152 h 1232"/>
              <a:gd name="T52" fmla="*/ 964 w 1232"/>
              <a:gd name="T53" fmla="*/ 1023 h 1232"/>
              <a:gd name="T54" fmla="*/ 838 w 1232"/>
              <a:gd name="T55" fmla="*/ 956 h 1232"/>
              <a:gd name="T56" fmla="*/ 636 w 1232"/>
              <a:gd name="T57" fmla="*/ 875 h 1232"/>
              <a:gd name="T58" fmla="*/ 873 w 1232"/>
              <a:gd name="T59" fmla="*/ 636 h 1232"/>
              <a:gd name="T60" fmla="*/ 636 w 1232"/>
              <a:gd name="T61" fmla="*/ 596 h 1232"/>
              <a:gd name="T62" fmla="*/ 830 w 1232"/>
              <a:gd name="T63" fmla="*/ 361 h 1232"/>
              <a:gd name="T64" fmla="*/ 636 w 1232"/>
              <a:gd name="T65" fmla="*/ 596 h 1232"/>
              <a:gd name="T66" fmla="*/ 364 w 1232"/>
              <a:gd name="T67" fmla="*/ 347 h 1232"/>
              <a:gd name="T68" fmla="*/ 80 w 1232"/>
              <a:gd name="T69" fmla="*/ 596 h 1232"/>
              <a:gd name="T70" fmla="*/ 80 w 1232"/>
              <a:gd name="T71" fmla="*/ 636 h 1232"/>
              <a:gd name="T72" fmla="*/ 379 w 1232"/>
              <a:gd name="T73" fmla="*/ 920 h 1232"/>
              <a:gd name="T74" fmla="*/ 80 w 1232"/>
              <a:gd name="T75" fmla="*/ 636 h 1232"/>
              <a:gd name="T76" fmla="*/ 853 w 1232"/>
              <a:gd name="T77" fmla="*/ 920 h 1232"/>
              <a:gd name="T78" fmla="*/ 1152 w 1232"/>
              <a:gd name="T79" fmla="*/ 636 h 1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2" h="1232">
                <a:moveTo>
                  <a:pt x="616" y="0"/>
                </a:moveTo>
                <a:cubicBezTo>
                  <a:pt x="276" y="0"/>
                  <a:pt x="0" y="276"/>
                  <a:pt x="0" y="616"/>
                </a:cubicBezTo>
                <a:cubicBezTo>
                  <a:pt x="0" y="956"/>
                  <a:pt x="276" y="1232"/>
                  <a:pt x="616" y="1232"/>
                </a:cubicBezTo>
                <a:cubicBezTo>
                  <a:pt x="956" y="1232"/>
                  <a:pt x="1232" y="956"/>
                  <a:pt x="1232" y="616"/>
                </a:cubicBezTo>
                <a:cubicBezTo>
                  <a:pt x="1232" y="276"/>
                  <a:pt x="956" y="0"/>
                  <a:pt x="616" y="0"/>
                </a:cubicBezTo>
                <a:close/>
                <a:moveTo>
                  <a:pt x="1152" y="596"/>
                </a:moveTo>
                <a:cubicBezTo>
                  <a:pt x="913" y="596"/>
                  <a:pt x="913" y="596"/>
                  <a:pt x="913" y="596"/>
                </a:cubicBezTo>
                <a:cubicBezTo>
                  <a:pt x="911" y="508"/>
                  <a:pt x="895" y="424"/>
                  <a:pt x="868" y="347"/>
                </a:cubicBezTo>
                <a:cubicBezTo>
                  <a:pt x="921" y="325"/>
                  <a:pt x="971" y="295"/>
                  <a:pt x="1016" y="260"/>
                </a:cubicBezTo>
                <a:cubicBezTo>
                  <a:pt x="1096" y="350"/>
                  <a:pt x="1147" y="467"/>
                  <a:pt x="1152" y="596"/>
                </a:cubicBezTo>
                <a:close/>
                <a:moveTo>
                  <a:pt x="594" y="1151"/>
                </a:moveTo>
                <a:cubicBezTo>
                  <a:pt x="528" y="1096"/>
                  <a:pt x="473" y="1025"/>
                  <a:pt x="432" y="942"/>
                </a:cubicBezTo>
                <a:cubicBezTo>
                  <a:pt x="484" y="926"/>
                  <a:pt x="539" y="917"/>
                  <a:pt x="596" y="915"/>
                </a:cubicBezTo>
                <a:cubicBezTo>
                  <a:pt x="596" y="1152"/>
                  <a:pt x="596" y="1152"/>
                  <a:pt x="596" y="1152"/>
                </a:cubicBezTo>
                <a:cubicBezTo>
                  <a:pt x="595" y="1151"/>
                  <a:pt x="595" y="1151"/>
                  <a:pt x="594" y="1151"/>
                </a:cubicBezTo>
                <a:close/>
                <a:moveTo>
                  <a:pt x="638" y="81"/>
                </a:moveTo>
                <a:cubicBezTo>
                  <a:pt x="713" y="143"/>
                  <a:pt x="774" y="227"/>
                  <a:pt x="815" y="324"/>
                </a:cubicBezTo>
                <a:cubicBezTo>
                  <a:pt x="759" y="343"/>
                  <a:pt x="699" y="355"/>
                  <a:pt x="636" y="357"/>
                </a:cubicBezTo>
                <a:cubicBezTo>
                  <a:pt x="636" y="80"/>
                  <a:pt x="636" y="80"/>
                  <a:pt x="636" y="80"/>
                </a:cubicBezTo>
                <a:cubicBezTo>
                  <a:pt x="637" y="81"/>
                  <a:pt x="637" y="81"/>
                  <a:pt x="638" y="81"/>
                </a:cubicBezTo>
                <a:close/>
                <a:moveTo>
                  <a:pt x="704" y="87"/>
                </a:moveTo>
                <a:cubicBezTo>
                  <a:pt x="814" y="106"/>
                  <a:pt x="912" y="157"/>
                  <a:pt x="989" y="231"/>
                </a:cubicBezTo>
                <a:cubicBezTo>
                  <a:pt x="947" y="263"/>
                  <a:pt x="902" y="290"/>
                  <a:pt x="853" y="310"/>
                </a:cubicBezTo>
                <a:cubicBezTo>
                  <a:pt x="816" y="225"/>
                  <a:pt x="766" y="149"/>
                  <a:pt x="704" y="87"/>
                </a:cubicBezTo>
                <a:close/>
                <a:moveTo>
                  <a:pt x="596" y="80"/>
                </a:moveTo>
                <a:cubicBezTo>
                  <a:pt x="596" y="357"/>
                  <a:pt x="596" y="357"/>
                  <a:pt x="596" y="357"/>
                </a:cubicBezTo>
                <a:cubicBezTo>
                  <a:pt x="533" y="355"/>
                  <a:pt x="473" y="343"/>
                  <a:pt x="417" y="324"/>
                </a:cubicBezTo>
                <a:cubicBezTo>
                  <a:pt x="458" y="227"/>
                  <a:pt x="519" y="143"/>
                  <a:pt x="594" y="81"/>
                </a:cubicBezTo>
                <a:cubicBezTo>
                  <a:pt x="595" y="81"/>
                  <a:pt x="595" y="81"/>
                  <a:pt x="596" y="80"/>
                </a:cubicBezTo>
                <a:close/>
                <a:moveTo>
                  <a:pt x="379" y="310"/>
                </a:moveTo>
                <a:cubicBezTo>
                  <a:pt x="330" y="290"/>
                  <a:pt x="285" y="263"/>
                  <a:pt x="243" y="231"/>
                </a:cubicBezTo>
                <a:cubicBezTo>
                  <a:pt x="320" y="157"/>
                  <a:pt x="418" y="106"/>
                  <a:pt x="528" y="87"/>
                </a:cubicBezTo>
                <a:cubicBezTo>
                  <a:pt x="466" y="149"/>
                  <a:pt x="416" y="225"/>
                  <a:pt x="379" y="310"/>
                </a:cubicBezTo>
                <a:close/>
                <a:moveTo>
                  <a:pt x="402" y="361"/>
                </a:moveTo>
                <a:cubicBezTo>
                  <a:pt x="463" y="382"/>
                  <a:pt x="528" y="394"/>
                  <a:pt x="596" y="396"/>
                </a:cubicBezTo>
                <a:cubicBezTo>
                  <a:pt x="596" y="596"/>
                  <a:pt x="596" y="596"/>
                  <a:pt x="596" y="596"/>
                </a:cubicBezTo>
                <a:cubicBezTo>
                  <a:pt x="359" y="596"/>
                  <a:pt x="359" y="596"/>
                  <a:pt x="359" y="596"/>
                </a:cubicBezTo>
                <a:cubicBezTo>
                  <a:pt x="361" y="513"/>
                  <a:pt x="375" y="433"/>
                  <a:pt x="402" y="361"/>
                </a:cubicBezTo>
                <a:close/>
                <a:moveTo>
                  <a:pt x="596" y="636"/>
                </a:moveTo>
                <a:cubicBezTo>
                  <a:pt x="596" y="875"/>
                  <a:pt x="596" y="875"/>
                  <a:pt x="596" y="875"/>
                </a:cubicBezTo>
                <a:cubicBezTo>
                  <a:pt x="533" y="877"/>
                  <a:pt x="473" y="887"/>
                  <a:pt x="416" y="906"/>
                </a:cubicBezTo>
                <a:cubicBezTo>
                  <a:pt x="381" y="824"/>
                  <a:pt x="361" y="733"/>
                  <a:pt x="359" y="636"/>
                </a:cubicBezTo>
                <a:lnTo>
                  <a:pt x="596" y="636"/>
                </a:lnTo>
                <a:close/>
                <a:moveTo>
                  <a:pt x="528" y="1145"/>
                </a:moveTo>
                <a:cubicBezTo>
                  <a:pt x="430" y="1128"/>
                  <a:pt x="340" y="1085"/>
                  <a:pt x="268" y="1023"/>
                </a:cubicBezTo>
                <a:cubicBezTo>
                  <a:pt x="307" y="996"/>
                  <a:pt x="349" y="973"/>
                  <a:pt x="394" y="956"/>
                </a:cubicBezTo>
                <a:cubicBezTo>
                  <a:pt x="429" y="1028"/>
                  <a:pt x="474" y="1091"/>
                  <a:pt x="528" y="1145"/>
                </a:cubicBezTo>
                <a:close/>
                <a:moveTo>
                  <a:pt x="636" y="1152"/>
                </a:moveTo>
                <a:cubicBezTo>
                  <a:pt x="636" y="915"/>
                  <a:pt x="636" y="915"/>
                  <a:pt x="636" y="915"/>
                </a:cubicBezTo>
                <a:cubicBezTo>
                  <a:pt x="693" y="917"/>
                  <a:pt x="748" y="926"/>
                  <a:pt x="800" y="942"/>
                </a:cubicBezTo>
                <a:cubicBezTo>
                  <a:pt x="759" y="1025"/>
                  <a:pt x="704" y="1096"/>
                  <a:pt x="638" y="1151"/>
                </a:cubicBezTo>
                <a:cubicBezTo>
                  <a:pt x="637" y="1151"/>
                  <a:pt x="637" y="1151"/>
                  <a:pt x="636" y="1152"/>
                </a:cubicBezTo>
                <a:close/>
                <a:moveTo>
                  <a:pt x="838" y="956"/>
                </a:moveTo>
                <a:cubicBezTo>
                  <a:pt x="883" y="973"/>
                  <a:pt x="925" y="996"/>
                  <a:pt x="964" y="1023"/>
                </a:cubicBezTo>
                <a:cubicBezTo>
                  <a:pt x="892" y="1085"/>
                  <a:pt x="802" y="1128"/>
                  <a:pt x="704" y="1145"/>
                </a:cubicBezTo>
                <a:cubicBezTo>
                  <a:pt x="758" y="1091"/>
                  <a:pt x="803" y="1028"/>
                  <a:pt x="838" y="956"/>
                </a:cubicBezTo>
                <a:close/>
                <a:moveTo>
                  <a:pt x="816" y="906"/>
                </a:moveTo>
                <a:cubicBezTo>
                  <a:pt x="759" y="887"/>
                  <a:pt x="699" y="877"/>
                  <a:pt x="636" y="875"/>
                </a:cubicBezTo>
                <a:cubicBezTo>
                  <a:pt x="636" y="636"/>
                  <a:pt x="636" y="636"/>
                  <a:pt x="636" y="636"/>
                </a:cubicBezTo>
                <a:cubicBezTo>
                  <a:pt x="873" y="636"/>
                  <a:pt x="873" y="636"/>
                  <a:pt x="873" y="636"/>
                </a:cubicBezTo>
                <a:cubicBezTo>
                  <a:pt x="871" y="733"/>
                  <a:pt x="851" y="824"/>
                  <a:pt x="816" y="906"/>
                </a:cubicBezTo>
                <a:close/>
                <a:moveTo>
                  <a:pt x="636" y="596"/>
                </a:moveTo>
                <a:cubicBezTo>
                  <a:pt x="636" y="396"/>
                  <a:pt x="636" y="396"/>
                  <a:pt x="636" y="396"/>
                </a:cubicBezTo>
                <a:cubicBezTo>
                  <a:pt x="704" y="394"/>
                  <a:pt x="769" y="382"/>
                  <a:pt x="830" y="361"/>
                </a:cubicBezTo>
                <a:cubicBezTo>
                  <a:pt x="857" y="433"/>
                  <a:pt x="871" y="513"/>
                  <a:pt x="873" y="596"/>
                </a:cubicBezTo>
                <a:lnTo>
                  <a:pt x="636" y="596"/>
                </a:lnTo>
                <a:close/>
                <a:moveTo>
                  <a:pt x="216" y="260"/>
                </a:moveTo>
                <a:cubicBezTo>
                  <a:pt x="261" y="295"/>
                  <a:pt x="311" y="325"/>
                  <a:pt x="364" y="347"/>
                </a:cubicBezTo>
                <a:cubicBezTo>
                  <a:pt x="337" y="424"/>
                  <a:pt x="321" y="508"/>
                  <a:pt x="319" y="596"/>
                </a:cubicBezTo>
                <a:cubicBezTo>
                  <a:pt x="80" y="596"/>
                  <a:pt x="80" y="596"/>
                  <a:pt x="80" y="596"/>
                </a:cubicBezTo>
                <a:cubicBezTo>
                  <a:pt x="85" y="467"/>
                  <a:pt x="136" y="350"/>
                  <a:pt x="216" y="260"/>
                </a:cubicBezTo>
                <a:close/>
                <a:moveTo>
                  <a:pt x="80" y="636"/>
                </a:moveTo>
                <a:cubicBezTo>
                  <a:pt x="319" y="636"/>
                  <a:pt x="319" y="636"/>
                  <a:pt x="319" y="636"/>
                </a:cubicBezTo>
                <a:cubicBezTo>
                  <a:pt x="321" y="737"/>
                  <a:pt x="342" y="833"/>
                  <a:pt x="379" y="920"/>
                </a:cubicBezTo>
                <a:cubicBezTo>
                  <a:pt x="328" y="939"/>
                  <a:pt x="281" y="965"/>
                  <a:pt x="238" y="996"/>
                </a:cubicBezTo>
                <a:cubicBezTo>
                  <a:pt x="145" y="903"/>
                  <a:pt x="86" y="776"/>
                  <a:pt x="80" y="636"/>
                </a:cubicBezTo>
                <a:close/>
                <a:moveTo>
                  <a:pt x="994" y="996"/>
                </a:moveTo>
                <a:cubicBezTo>
                  <a:pt x="951" y="965"/>
                  <a:pt x="904" y="939"/>
                  <a:pt x="853" y="920"/>
                </a:cubicBezTo>
                <a:cubicBezTo>
                  <a:pt x="890" y="833"/>
                  <a:pt x="911" y="737"/>
                  <a:pt x="913" y="636"/>
                </a:cubicBezTo>
                <a:cubicBezTo>
                  <a:pt x="1152" y="636"/>
                  <a:pt x="1152" y="636"/>
                  <a:pt x="1152" y="636"/>
                </a:cubicBezTo>
                <a:cubicBezTo>
                  <a:pt x="1146" y="776"/>
                  <a:pt x="1087" y="903"/>
                  <a:pt x="994" y="996"/>
                </a:cubicBezTo>
                <a:close/>
              </a:path>
            </a:pathLst>
          </a:custGeom>
          <a:solidFill>
            <a:schemeClr val="accent1"/>
          </a:solidFill>
          <a:ln>
            <a:noFill/>
          </a:ln>
        </p:spPr>
        <p:txBody>
          <a:bodyPr vert="horz" wrap="square" lIns="109728" tIns="54864" rIns="109728" bIns="54864" numCol="1" anchor="t" anchorCtr="0" compatLnSpc="1"/>
          <a:lstStyle/>
          <a:p>
            <a:endParaRPr lang="id-ID" sz="2160">
              <a:cs typeface="+mn-ea"/>
              <a:sym typeface="+mn-lt"/>
            </a:endParaRPr>
          </a:p>
        </p:txBody>
      </p:sp>
      <p:grpSp>
        <p:nvGrpSpPr>
          <p:cNvPr id="32" name="Group 239"/>
          <p:cNvGrpSpPr/>
          <p:nvPr/>
        </p:nvGrpSpPr>
        <p:grpSpPr>
          <a:xfrm>
            <a:off x="6002230" y="2809992"/>
            <a:ext cx="343290" cy="343222"/>
            <a:chOff x="7938" y="-3175"/>
            <a:chExt cx="8029575" cy="8027988"/>
          </a:xfrm>
          <a:solidFill>
            <a:schemeClr val="accent1"/>
          </a:solidFill>
        </p:grpSpPr>
        <p:sp>
          <p:nvSpPr>
            <p:cNvPr id="41" name="Freeform 23"/>
            <p:cNvSpPr>
              <a:spLocks noEditPoints="1"/>
            </p:cNvSpPr>
            <p:nvPr/>
          </p:nvSpPr>
          <p:spPr bwMode="auto">
            <a:xfrm>
              <a:off x="7938" y="-3175"/>
              <a:ext cx="8029575" cy="8027988"/>
            </a:xfrm>
            <a:custGeom>
              <a:avLst/>
              <a:gdLst>
                <a:gd name="T0" fmla="*/ 818 w 2138"/>
                <a:gd name="T1" fmla="*/ 1635 h 2138"/>
                <a:gd name="T2" fmla="*/ 818 w 2138"/>
                <a:gd name="T3" fmla="*/ 1635 h 2138"/>
                <a:gd name="T4" fmla="*/ 1257 w 2138"/>
                <a:gd name="T5" fmla="*/ 1507 h 2138"/>
                <a:gd name="T6" fmla="*/ 1301 w 2138"/>
                <a:gd name="T7" fmla="*/ 1550 h 2138"/>
                <a:gd name="T8" fmla="*/ 1249 w 2138"/>
                <a:gd name="T9" fmla="*/ 1602 h 2138"/>
                <a:gd name="T10" fmla="*/ 1711 w 2138"/>
                <a:gd name="T11" fmla="*/ 2064 h 2138"/>
                <a:gd name="T12" fmla="*/ 1888 w 2138"/>
                <a:gd name="T13" fmla="*/ 2138 h 2138"/>
                <a:gd name="T14" fmla="*/ 2065 w 2138"/>
                <a:gd name="T15" fmla="*/ 2064 h 2138"/>
                <a:gd name="T16" fmla="*/ 2138 w 2138"/>
                <a:gd name="T17" fmla="*/ 1888 h 2138"/>
                <a:gd name="T18" fmla="*/ 2065 w 2138"/>
                <a:gd name="T19" fmla="*/ 1711 h 2138"/>
                <a:gd name="T20" fmla="*/ 1603 w 2138"/>
                <a:gd name="T21" fmla="*/ 1248 h 2138"/>
                <a:gd name="T22" fmla="*/ 1551 w 2138"/>
                <a:gd name="T23" fmla="*/ 1300 h 2138"/>
                <a:gd name="T24" fmla="*/ 1507 w 2138"/>
                <a:gd name="T25" fmla="*/ 1257 h 2138"/>
                <a:gd name="T26" fmla="*/ 1633 w 2138"/>
                <a:gd name="T27" fmla="*/ 760 h 2138"/>
                <a:gd name="T28" fmla="*/ 1396 w 2138"/>
                <a:gd name="T29" fmla="*/ 239 h 2138"/>
                <a:gd name="T30" fmla="*/ 818 w 2138"/>
                <a:gd name="T31" fmla="*/ 0 h 2138"/>
                <a:gd name="T32" fmla="*/ 240 w 2138"/>
                <a:gd name="T33" fmla="*/ 239 h 2138"/>
                <a:gd name="T34" fmla="*/ 0 w 2138"/>
                <a:gd name="T35" fmla="*/ 817 h 2138"/>
                <a:gd name="T36" fmla="*/ 240 w 2138"/>
                <a:gd name="T37" fmla="*/ 1395 h 2138"/>
                <a:gd name="T38" fmla="*/ 818 w 2138"/>
                <a:gd name="T39" fmla="*/ 1635 h 2138"/>
                <a:gd name="T40" fmla="*/ 2009 w 2138"/>
                <a:gd name="T41" fmla="*/ 1888 h 2138"/>
                <a:gd name="T42" fmla="*/ 1973 w 2138"/>
                <a:gd name="T43" fmla="*/ 1973 h 2138"/>
                <a:gd name="T44" fmla="*/ 1888 w 2138"/>
                <a:gd name="T45" fmla="*/ 2008 h 2138"/>
                <a:gd name="T46" fmla="*/ 1803 w 2138"/>
                <a:gd name="T47" fmla="*/ 1973 h 2138"/>
                <a:gd name="T48" fmla="*/ 1444 w 2138"/>
                <a:gd name="T49" fmla="*/ 1614 h 2138"/>
                <a:gd name="T50" fmla="*/ 1614 w 2138"/>
                <a:gd name="T51" fmla="*/ 1444 h 2138"/>
                <a:gd name="T52" fmla="*/ 1973 w 2138"/>
                <a:gd name="T53" fmla="*/ 1802 h 2138"/>
                <a:gd name="T54" fmla="*/ 2009 w 2138"/>
                <a:gd name="T55" fmla="*/ 1888 h 2138"/>
                <a:gd name="T56" fmla="*/ 1392 w 2138"/>
                <a:gd name="T57" fmla="*/ 1459 h 2138"/>
                <a:gd name="T58" fmla="*/ 1361 w 2138"/>
                <a:gd name="T59" fmla="*/ 1427 h 2138"/>
                <a:gd name="T60" fmla="*/ 1362 w 2138"/>
                <a:gd name="T61" fmla="*/ 1427 h 2138"/>
                <a:gd name="T62" fmla="*/ 1377 w 2138"/>
                <a:gd name="T63" fmla="*/ 1413 h 2138"/>
                <a:gd name="T64" fmla="*/ 1380 w 2138"/>
                <a:gd name="T65" fmla="*/ 1410 h 2138"/>
                <a:gd name="T66" fmla="*/ 1396 w 2138"/>
                <a:gd name="T67" fmla="*/ 1395 h 2138"/>
                <a:gd name="T68" fmla="*/ 1411 w 2138"/>
                <a:gd name="T69" fmla="*/ 1380 h 2138"/>
                <a:gd name="T70" fmla="*/ 1413 w 2138"/>
                <a:gd name="T71" fmla="*/ 1377 h 2138"/>
                <a:gd name="T72" fmla="*/ 1428 w 2138"/>
                <a:gd name="T73" fmla="*/ 1361 h 2138"/>
                <a:gd name="T74" fmla="*/ 1428 w 2138"/>
                <a:gd name="T75" fmla="*/ 1361 h 2138"/>
                <a:gd name="T76" fmla="*/ 1459 w 2138"/>
                <a:gd name="T77" fmla="*/ 1392 h 2138"/>
                <a:gd name="T78" fmla="*/ 1392 w 2138"/>
                <a:gd name="T79" fmla="*/ 1459 h 2138"/>
                <a:gd name="T80" fmla="*/ 331 w 2138"/>
                <a:gd name="T81" fmla="*/ 331 h 2138"/>
                <a:gd name="T82" fmla="*/ 818 w 2138"/>
                <a:gd name="T83" fmla="*/ 129 h 2138"/>
                <a:gd name="T84" fmla="*/ 1304 w 2138"/>
                <a:gd name="T85" fmla="*/ 331 h 2138"/>
                <a:gd name="T86" fmla="*/ 1504 w 2138"/>
                <a:gd name="T87" fmla="*/ 769 h 2138"/>
                <a:gd name="T88" fmla="*/ 1371 w 2138"/>
                <a:gd name="T89" fmla="*/ 1226 h 2138"/>
                <a:gd name="T90" fmla="*/ 1371 w 2138"/>
                <a:gd name="T91" fmla="*/ 1226 h 2138"/>
                <a:gd name="T92" fmla="*/ 1304 w 2138"/>
                <a:gd name="T93" fmla="*/ 1303 h 2138"/>
                <a:gd name="T94" fmla="*/ 1280 w 2138"/>
                <a:gd name="T95" fmla="*/ 1326 h 2138"/>
                <a:gd name="T96" fmla="*/ 1226 w 2138"/>
                <a:gd name="T97" fmla="*/ 1370 h 2138"/>
                <a:gd name="T98" fmla="*/ 818 w 2138"/>
                <a:gd name="T99" fmla="*/ 1505 h 2138"/>
                <a:gd name="T100" fmla="*/ 331 w 2138"/>
                <a:gd name="T101" fmla="*/ 1303 h 2138"/>
                <a:gd name="T102" fmla="*/ 331 w 2138"/>
                <a:gd name="T103" fmla="*/ 331 h 2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8" h="2138">
                  <a:moveTo>
                    <a:pt x="818" y="1635"/>
                  </a:moveTo>
                  <a:cubicBezTo>
                    <a:pt x="818" y="1635"/>
                    <a:pt x="818" y="1635"/>
                    <a:pt x="818" y="1635"/>
                  </a:cubicBezTo>
                  <a:cubicBezTo>
                    <a:pt x="975" y="1635"/>
                    <a:pt x="1126" y="1590"/>
                    <a:pt x="1257" y="1507"/>
                  </a:cubicBezTo>
                  <a:cubicBezTo>
                    <a:pt x="1301" y="1550"/>
                    <a:pt x="1301" y="1550"/>
                    <a:pt x="1301" y="1550"/>
                  </a:cubicBezTo>
                  <a:cubicBezTo>
                    <a:pt x="1249" y="1602"/>
                    <a:pt x="1249" y="1602"/>
                    <a:pt x="1249" y="1602"/>
                  </a:cubicBezTo>
                  <a:cubicBezTo>
                    <a:pt x="1711" y="2064"/>
                    <a:pt x="1711" y="2064"/>
                    <a:pt x="1711" y="2064"/>
                  </a:cubicBezTo>
                  <a:cubicBezTo>
                    <a:pt x="1758" y="2112"/>
                    <a:pt x="1821" y="2138"/>
                    <a:pt x="1888" y="2138"/>
                  </a:cubicBezTo>
                  <a:cubicBezTo>
                    <a:pt x="1955" y="2138"/>
                    <a:pt x="2018" y="2112"/>
                    <a:pt x="2065" y="2064"/>
                  </a:cubicBezTo>
                  <a:cubicBezTo>
                    <a:pt x="2112" y="2017"/>
                    <a:pt x="2138" y="1954"/>
                    <a:pt x="2138" y="1888"/>
                  </a:cubicBezTo>
                  <a:cubicBezTo>
                    <a:pt x="2138" y="1821"/>
                    <a:pt x="2112" y="1758"/>
                    <a:pt x="2065" y="1711"/>
                  </a:cubicBezTo>
                  <a:cubicBezTo>
                    <a:pt x="1603" y="1248"/>
                    <a:pt x="1603" y="1248"/>
                    <a:pt x="1603" y="1248"/>
                  </a:cubicBezTo>
                  <a:cubicBezTo>
                    <a:pt x="1551" y="1300"/>
                    <a:pt x="1551" y="1300"/>
                    <a:pt x="1551" y="1300"/>
                  </a:cubicBezTo>
                  <a:cubicBezTo>
                    <a:pt x="1507" y="1257"/>
                    <a:pt x="1507" y="1257"/>
                    <a:pt x="1507" y="1257"/>
                  </a:cubicBezTo>
                  <a:cubicBezTo>
                    <a:pt x="1601" y="1110"/>
                    <a:pt x="1645" y="935"/>
                    <a:pt x="1633" y="760"/>
                  </a:cubicBezTo>
                  <a:cubicBezTo>
                    <a:pt x="1619" y="563"/>
                    <a:pt x="1535" y="379"/>
                    <a:pt x="1396" y="239"/>
                  </a:cubicBezTo>
                  <a:cubicBezTo>
                    <a:pt x="1241" y="85"/>
                    <a:pt x="1036" y="0"/>
                    <a:pt x="818" y="0"/>
                  </a:cubicBezTo>
                  <a:cubicBezTo>
                    <a:pt x="599" y="0"/>
                    <a:pt x="394" y="85"/>
                    <a:pt x="240" y="239"/>
                  </a:cubicBezTo>
                  <a:cubicBezTo>
                    <a:pt x="85" y="394"/>
                    <a:pt x="0" y="599"/>
                    <a:pt x="0" y="817"/>
                  </a:cubicBezTo>
                  <a:cubicBezTo>
                    <a:pt x="0" y="1036"/>
                    <a:pt x="85" y="1241"/>
                    <a:pt x="240" y="1395"/>
                  </a:cubicBezTo>
                  <a:cubicBezTo>
                    <a:pt x="394" y="1550"/>
                    <a:pt x="599" y="1635"/>
                    <a:pt x="818" y="1635"/>
                  </a:cubicBezTo>
                  <a:close/>
                  <a:moveTo>
                    <a:pt x="2009" y="1888"/>
                  </a:moveTo>
                  <a:cubicBezTo>
                    <a:pt x="2009" y="1920"/>
                    <a:pt x="1996" y="1950"/>
                    <a:pt x="1973" y="1973"/>
                  </a:cubicBezTo>
                  <a:cubicBezTo>
                    <a:pt x="1950" y="1996"/>
                    <a:pt x="1920" y="2008"/>
                    <a:pt x="1888" y="2008"/>
                  </a:cubicBezTo>
                  <a:cubicBezTo>
                    <a:pt x="1856" y="2008"/>
                    <a:pt x="1826" y="1996"/>
                    <a:pt x="1803" y="1973"/>
                  </a:cubicBezTo>
                  <a:cubicBezTo>
                    <a:pt x="1444" y="1614"/>
                    <a:pt x="1444" y="1614"/>
                    <a:pt x="1444" y="1614"/>
                  </a:cubicBezTo>
                  <a:cubicBezTo>
                    <a:pt x="1614" y="1444"/>
                    <a:pt x="1614" y="1444"/>
                    <a:pt x="1614" y="1444"/>
                  </a:cubicBezTo>
                  <a:cubicBezTo>
                    <a:pt x="1973" y="1802"/>
                    <a:pt x="1973" y="1802"/>
                    <a:pt x="1973" y="1802"/>
                  </a:cubicBezTo>
                  <a:cubicBezTo>
                    <a:pt x="1996" y="1825"/>
                    <a:pt x="2009" y="1855"/>
                    <a:pt x="2009" y="1888"/>
                  </a:cubicBezTo>
                  <a:close/>
                  <a:moveTo>
                    <a:pt x="1392" y="1459"/>
                  </a:moveTo>
                  <a:cubicBezTo>
                    <a:pt x="1361" y="1427"/>
                    <a:pt x="1361" y="1427"/>
                    <a:pt x="1361" y="1427"/>
                  </a:cubicBezTo>
                  <a:cubicBezTo>
                    <a:pt x="1361" y="1427"/>
                    <a:pt x="1362" y="1427"/>
                    <a:pt x="1362" y="1427"/>
                  </a:cubicBezTo>
                  <a:cubicBezTo>
                    <a:pt x="1367" y="1422"/>
                    <a:pt x="1372" y="1418"/>
                    <a:pt x="1377" y="1413"/>
                  </a:cubicBezTo>
                  <a:cubicBezTo>
                    <a:pt x="1378" y="1412"/>
                    <a:pt x="1379" y="1411"/>
                    <a:pt x="1380" y="1410"/>
                  </a:cubicBezTo>
                  <a:cubicBezTo>
                    <a:pt x="1385" y="1405"/>
                    <a:pt x="1391" y="1400"/>
                    <a:pt x="1396" y="1395"/>
                  </a:cubicBezTo>
                  <a:cubicBezTo>
                    <a:pt x="1401" y="1390"/>
                    <a:pt x="1406" y="1385"/>
                    <a:pt x="1411" y="1380"/>
                  </a:cubicBezTo>
                  <a:cubicBezTo>
                    <a:pt x="1411" y="1379"/>
                    <a:pt x="1412" y="1378"/>
                    <a:pt x="1413" y="1377"/>
                  </a:cubicBezTo>
                  <a:cubicBezTo>
                    <a:pt x="1418" y="1372"/>
                    <a:pt x="1423" y="1366"/>
                    <a:pt x="1428" y="1361"/>
                  </a:cubicBezTo>
                  <a:cubicBezTo>
                    <a:pt x="1428" y="1361"/>
                    <a:pt x="1428" y="1361"/>
                    <a:pt x="1428" y="1361"/>
                  </a:cubicBezTo>
                  <a:cubicBezTo>
                    <a:pt x="1459" y="1392"/>
                    <a:pt x="1459" y="1392"/>
                    <a:pt x="1459" y="1392"/>
                  </a:cubicBezTo>
                  <a:lnTo>
                    <a:pt x="1392" y="1459"/>
                  </a:lnTo>
                  <a:close/>
                  <a:moveTo>
                    <a:pt x="331" y="331"/>
                  </a:moveTo>
                  <a:cubicBezTo>
                    <a:pt x="461" y="201"/>
                    <a:pt x="634" y="129"/>
                    <a:pt x="818" y="129"/>
                  </a:cubicBezTo>
                  <a:cubicBezTo>
                    <a:pt x="1001" y="129"/>
                    <a:pt x="1174" y="201"/>
                    <a:pt x="1304" y="331"/>
                  </a:cubicBezTo>
                  <a:cubicBezTo>
                    <a:pt x="1421" y="448"/>
                    <a:pt x="1492" y="604"/>
                    <a:pt x="1504" y="769"/>
                  </a:cubicBezTo>
                  <a:cubicBezTo>
                    <a:pt x="1515" y="932"/>
                    <a:pt x="1468" y="1095"/>
                    <a:pt x="1371" y="1226"/>
                  </a:cubicBezTo>
                  <a:cubicBezTo>
                    <a:pt x="1371" y="1226"/>
                    <a:pt x="1371" y="1226"/>
                    <a:pt x="1371" y="1226"/>
                  </a:cubicBezTo>
                  <a:cubicBezTo>
                    <a:pt x="1351" y="1253"/>
                    <a:pt x="1328" y="1279"/>
                    <a:pt x="1304" y="1303"/>
                  </a:cubicBezTo>
                  <a:cubicBezTo>
                    <a:pt x="1296" y="1311"/>
                    <a:pt x="1288" y="1319"/>
                    <a:pt x="1280" y="1326"/>
                  </a:cubicBezTo>
                  <a:cubicBezTo>
                    <a:pt x="1263" y="1342"/>
                    <a:pt x="1245" y="1357"/>
                    <a:pt x="1226" y="1370"/>
                  </a:cubicBezTo>
                  <a:cubicBezTo>
                    <a:pt x="1107" y="1458"/>
                    <a:pt x="966" y="1505"/>
                    <a:pt x="818" y="1505"/>
                  </a:cubicBezTo>
                  <a:cubicBezTo>
                    <a:pt x="634" y="1505"/>
                    <a:pt x="461" y="1433"/>
                    <a:pt x="331" y="1303"/>
                  </a:cubicBezTo>
                  <a:cubicBezTo>
                    <a:pt x="63" y="1035"/>
                    <a:pt x="63" y="599"/>
                    <a:pt x="331" y="33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sp>
          <p:nvSpPr>
            <p:cNvPr id="42" name="Freeform 24"/>
            <p:cNvSpPr>
              <a:spLocks noEditPoints="1"/>
            </p:cNvSpPr>
            <p:nvPr/>
          </p:nvSpPr>
          <p:spPr bwMode="auto">
            <a:xfrm>
              <a:off x="788988" y="976313"/>
              <a:ext cx="4578350" cy="4176713"/>
            </a:xfrm>
            <a:custGeom>
              <a:avLst/>
              <a:gdLst>
                <a:gd name="T0" fmla="*/ 577 w 1219"/>
                <a:gd name="T1" fmla="*/ 1111 h 1112"/>
                <a:gd name="T2" fmla="*/ 577 w 1219"/>
                <a:gd name="T3" fmla="*/ 1112 h 1112"/>
                <a:gd name="T4" fmla="*/ 610 w 1219"/>
                <a:gd name="T5" fmla="*/ 1112 h 1112"/>
                <a:gd name="T6" fmla="*/ 940 w 1219"/>
                <a:gd name="T7" fmla="*/ 1003 h 1112"/>
                <a:gd name="T8" fmla="*/ 1002 w 1219"/>
                <a:gd name="T9" fmla="*/ 949 h 1112"/>
                <a:gd name="T10" fmla="*/ 1057 w 1219"/>
                <a:gd name="T11" fmla="*/ 886 h 1112"/>
                <a:gd name="T12" fmla="*/ 1003 w 1219"/>
                <a:gd name="T13" fmla="*/ 163 h 1112"/>
                <a:gd name="T14" fmla="*/ 610 w 1219"/>
                <a:gd name="T15" fmla="*/ 0 h 1112"/>
                <a:gd name="T16" fmla="*/ 217 w 1219"/>
                <a:gd name="T17" fmla="*/ 163 h 1112"/>
                <a:gd name="T18" fmla="*/ 217 w 1219"/>
                <a:gd name="T19" fmla="*/ 949 h 1112"/>
                <a:gd name="T20" fmla="*/ 577 w 1219"/>
                <a:gd name="T21" fmla="*/ 1111 h 1112"/>
                <a:gd name="T22" fmla="*/ 262 w 1219"/>
                <a:gd name="T23" fmla="*/ 209 h 1112"/>
                <a:gd name="T24" fmla="*/ 610 w 1219"/>
                <a:gd name="T25" fmla="*/ 65 h 1112"/>
                <a:gd name="T26" fmla="*/ 957 w 1219"/>
                <a:gd name="T27" fmla="*/ 209 h 1112"/>
                <a:gd name="T28" fmla="*/ 1005 w 1219"/>
                <a:gd name="T29" fmla="*/ 848 h 1112"/>
                <a:gd name="T30" fmla="*/ 957 w 1219"/>
                <a:gd name="T31" fmla="*/ 903 h 1112"/>
                <a:gd name="T32" fmla="*/ 901 w 1219"/>
                <a:gd name="T33" fmla="*/ 951 h 1112"/>
                <a:gd name="T34" fmla="*/ 612 w 1219"/>
                <a:gd name="T35" fmla="*/ 1047 h 1112"/>
                <a:gd name="T36" fmla="*/ 610 w 1219"/>
                <a:gd name="T37" fmla="*/ 1047 h 1112"/>
                <a:gd name="T38" fmla="*/ 262 w 1219"/>
                <a:gd name="T39" fmla="*/ 903 h 1112"/>
                <a:gd name="T40" fmla="*/ 262 w 1219"/>
                <a:gd name="T41" fmla="*/ 209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9" h="1112">
                  <a:moveTo>
                    <a:pt x="577" y="1111"/>
                  </a:moveTo>
                  <a:cubicBezTo>
                    <a:pt x="577" y="1112"/>
                    <a:pt x="577" y="1112"/>
                    <a:pt x="577" y="1112"/>
                  </a:cubicBezTo>
                  <a:cubicBezTo>
                    <a:pt x="610" y="1112"/>
                    <a:pt x="610" y="1112"/>
                    <a:pt x="610" y="1112"/>
                  </a:cubicBezTo>
                  <a:cubicBezTo>
                    <a:pt x="730" y="1112"/>
                    <a:pt x="844" y="1074"/>
                    <a:pt x="940" y="1003"/>
                  </a:cubicBezTo>
                  <a:cubicBezTo>
                    <a:pt x="962" y="987"/>
                    <a:pt x="983" y="969"/>
                    <a:pt x="1002" y="949"/>
                  </a:cubicBezTo>
                  <a:cubicBezTo>
                    <a:pt x="1022" y="930"/>
                    <a:pt x="1040" y="908"/>
                    <a:pt x="1057" y="886"/>
                  </a:cubicBezTo>
                  <a:cubicBezTo>
                    <a:pt x="1219" y="667"/>
                    <a:pt x="1196" y="356"/>
                    <a:pt x="1003" y="163"/>
                  </a:cubicBezTo>
                  <a:cubicBezTo>
                    <a:pt x="898" y="58"/>
                    <a:pt x="758" y="0"/>
                    <a:pt x="610" y="0"/>
                  </a:cubicBezTo>
                  <a:cubicBezTo>
                    <a:pt x="461" y="0"/>
                    <a:pt x="322" y="58"/>
                    <a:pt x="217" y="163"/>
                  </a:cubicBezTo>
                  <a:cubicBezTo>
                    <a:pt x="0" y="380"/>
                    <a:pt x="0" y="732"/>
                    <a:pt x="217" y="949"/>
                  </a:cubicBezTo>
                  <a:cubicBezTo>
                    <a:pt x="314" y="1046"/>
                    <a:pt x="441" y="1103"/>
                    <a:pt x="577" y="1111"/>
                  </a:cubicBezTo>
                  <a:close/>
                  <a:moveTo>
                    <a:pt x="262" y="209"/>
                  </a:moveTo>
                  <a:cubicBezTo>
                    <a:pt x="355" y="116"/>
                    <a:pt x="478" y="65"/>
                    <a:pt x="610" y="65"/>
                  </a:cubicBezTo>
                  <a:cubicBezTo>
                    <a:pt x="741" y="65"/>
                    <a:pt x="864" y="116"/>
                    <a:pt x="957" y="209"/>
                  </a:cubicBezTo>
                  <a:cubicBezTo>
                    <a:pt x="1127" y="380"/>
                    <a:pt x="1148" y="654"/>
                    <a:pt x="1005" y="848"/>
                  </a:cubicBezTo>
                  <a:cubicBezTo>
                    <a:pt x="990" y="867"/>
                    <a:pt x="974" y="886"/>
                    <a:pt x="957" y="903"/>
                  </a:cubicBezTo>
                  <a:cubicBezTo>
                    <a:pt x="939" y="921"/>
                    <a:pt x="921" y="937"/>
                    <a:pt x="901" y="951"/>
                  </a:cubicBezTo>
                  <a:cubicBezTo>
                    <a:pt x="817" y="1013"/>
                    <a:pt x="717" y="1046"/>
                    <a:pt x="612" y="1047"/>
                  </a:cubicBezTo>
                  <a:cubicBezTo>
                    <a:pt x="610" y="1047"/>
                    <a:pt x="610" y="1047"/>
                    <a:pt x="610" y="1047"/>
                  </a:cubicBezTo>
                  <a:cubicBezTo>
                    <a:pt x="478" y="1047"/>
                    <a:pt x="355" y="996"/>
                    <a:pt x="262" y="903"/>
                  </a:cubicBezTo>
                  <a:cubicBezTo>
                    <a:pt x="71" y="712"/>
                    <a:pt x="71" y="400"/>
                    <a:pt x="262" y="20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grpSp>
      <p:sp>
        <p:nvSpPr>
          <p:cNvPr id="43" name="Freeform 8"/>
          <p:cNvSpPr>
            <a:spLocks noEditPoints="1"/>
          </p:cNvSpPr>
          <p:nvPr/>
        </p:nvSpPr>
        <p:spPr bwMode="auto">
          <a:xfrm>
            <a:off x="5994793" y="3486784"/>
            <a:ext cx="358163" cy="31412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solidFill>
            <a:schemeClr val="accent1"/>
          </a:solidFill>
          <a:ln>
            <a:noFill/>
          </a:ln>
        </p:spPr>
        <p:txBody>
          <a:bodyPr vert="horz" wrap="square" lIns="109728" tIns="54864" rIns="109728" bIns="54864" numCol="1" anchor="t" anchorCtr="0" compatLnSpc="1"/>
          <a:lstStyle/>
          <a:p>
            <a:endParaRPr lang="id-ID" sz="2160">
              <a:cs typeface="+mn-ea"/>
              <a:sym typeface="+mn-lt"/>
            </a:endParaRPr>
          </a:p>
        </p:txBody>
      </p:sp>
      <p:grpSp>
        <p:nvGrpSpPr>
          <p:cNvPr id="33" name="Group 83"/>
          <p:cNvGrpSpPr/>
          <p:nvPr/>
        </p:nvGrpSpPr>
        <p:grpSpPr>
          <a:xfrm>
            <a:off x="6035622" y="4150103"/>
            <a:ext cx="325826" cy="325826"/>
            <a:chOff x="-2771775" y="66675"/>
            <a:chExt cx="827087" cy="827088"/>
          </a:xfrm>
          <a:solidFill>
            <a:schemeClr val="accent1"/>
          </a:solidFill>
        </p:grpSpPr>
        <p:sp>
          <p:nvSpPr>
            <p:cNvPr id="45" name="Freeform 19"/>
            <p:cNvSpPr>
              <a:spLocks noEditPoints="1"/>
            </p:cNvSpPr>
            <p:nvPr/>
          </p:nvSpPr>
          <p:spPr bwMode="auto">
            <a:xfrm>
              <a:off x="-2771775" y="66675"/>
              <a:ext cx="827087" cy="827088"/>
            </a:xfrm>
            <a:custGeom>
              <a:avLst/>
              <a:gdLst>
                <a:gd name="T0" fmla="*/ 188 w 220"/>
                <a:gd name="T1" fmla="*/ 83 h 220"/>
                <a:gd name="T2" fmla="*/ 196 w 220"/>
                <a:gd name="T3" fmla="*/ 56 h 220"/>
                <a:gd name="T4" fmla="*/ 181 w 220"/>
                <a:gd name="T5" fmla="*/ 26 h 220"/>
                <a:gd name="T6" fmla="*/ 164 w 220"/>
                <a:gd name="T7" fmla="*/ 24 h 220"/>
                <a:gd name="T8" fmla="*/ 137 w 220"/>
                <a:gd name="T9" fmla="*/ 32 h 220"/>
                <a:gd name="T10" fmla="*/ 119 w 220"/>
                <a:gd name="T11" fmla="*/ 0 h 220"/>
                <a:gd name="T12" fmla="*/ 87 w 220"/>
                <a:gd name="T13" fmla="*/ 11 h 220"/>
                <a:gd name="T14" fmla="*/ 74 w 220"/>
                <a:gd name="T15" fmla="*/ 36 h 220"/>
                <a:gd name="T16" fmla="*/ 49 w 220"/>
                <a:gd name="T17" fmla="*/ 22 h 220"/>
                <a:gd name="T18" fmla="*/ 26 w 220"/>
                <a:gd name="T19" fmla="*/ 39 h 220"/>
                <a:gd name="T20" fmla="*/ 36 w 220"/>
                <a:gd name="T21" fmla="*/ 74 h 220"/>
                <a:gd name="T22" fmla="*/ 11 w 220"/>
                <a:gd name="T23" fmla="*/ 87 h 220"/>
                <a:gd name="T24" fmla="*/ 0 w 220"/>
                <a:gd name="T25" fmla="*/ 119 h 220"/>
                <a:gd name="T26" fmla="*/ 32 w 220"/>
                <a:gd name="T27" fmla="*/ 137 h 220"/>
                <a:gd name="T28" fmla="*/ 24 w 220"/>
                <a:gd name="T29" fmla="*/ 164 h 220"/>
                <a:gd name="T30" fmla="*/ 39 w 220"/>
                <a:gd name="T31" fmla="*/ 194 h 220"/>
                <a:gd name="T32" fmla="*/ 56 w 220"/>
                <a:gd name="T33" fmla="*/ 196 h 220"/>
                <a:gd name="T34" fmla="*/ 83 w 220"/>
                <a:gd name="T35" fmla="*/ 188 h 220"/>
                <a:gd name="T36" fmla="*/ 101 w 220"/>
                <a:gd name="T37" fmla="*/ 220 h 220"/>
                <a:gd name="T38" fmla="*/ 133 w 220"/>
                <a:gd name="T39" fmla="*/ 209 h 220"/>
                <a:gd name="T40" fmla="*/ 146 w 220"/>
                <a:gd name="T41" fmla="*/ 184 h 220"/>
                <a:gd name="T42" fmla="*/ 171 w 220"/>
                <a:gd name="T43" fmla="*/ 198 h 220"/>
                <a:gd name="T44" fmla="*/ 194 w 220"/>
                <a:gd name="T45" fmla="*/ 181 h 220"/>
                <a:gd name="T46" fmla="*/ 184 w 220"/>
                <a:gd name="T47" fmla="*/ 146 h 220"/>
                <a:gd name="T48" fmla="*/ 209 w 220"/>
                <a:gd name="T49" fmla="*/ 133 h 220"/>
                <a:gd name="T50" fmla="*/ 220 w 220"/>
                <a:gd name="T51" fmla="*/ 101 h 220"/>
                <a:gd name="T52" fmla="*/ 185 w 220"/>
                <a:gd name="T53" fmla="*/ 124 h 220"/>
                <a:gd name="T54" fmla="*/ 172 w 220"/>
                <a:gd name="T55" fmla="*/ 140 h 220"/>
                <a:gd name="T56" fmla="*/ 185 w 220"/>
                <a:gd name="T57" fmla="*/ 171 h 220"/>
                <a:gd name="T58" fmla="*/ 154 w 220"/>
                <a:gd name="T59" fmla="*/ 173 h 220"/>
                <a:gd name="T60" fmla="*/ 140 w 220"/>
                <a:gd name="T61" fmla="*/ 172 h 220"/>
                <a:gd name="T62" fmla="*/ 124 w 220"/>
                <a:gd name="T63" fmla="*/ 185 h 220"/>
                <a:gd name="T64" fmla="*/ 101 w 220"/>
                <a:gd name="T65" fmla="*/ 206 h 220"/>
                <a:gd name="T66" fmla="*/ 87 w 220"/>
                <a:gd name="T67" fmla="*/ 175 h 220"/>
                <a:gd name="T68" fmla="*/ 74 w 220"/>
                <a:gd name="T69" fmla="*/ 170 h 220"/>
                <a:gd name="T70" fmla="*/ 49 w 220"/>
                <a:gd name="T71" fmla="*/ 185 h 220"/>
                <a:gd name="T72" fmla="*/ 47 w 220"/>
                <a:gd name="T73" fmla="*/ 154 h 220"/>
                <a:gd name="T74" fmla="*/ 45 w 220"/>
                <a:gd name="T75" fmla="*/ 133 h 220"/>
                <a:gd name="T76" fmla="*/ 14 w 220"/>
                <a:gd name="T77" fmla="*/ 119 h 220"/>
                <a:gd name="T78" fmla="*/ 35 w 220"/>
                <a:gd name="T79" fmla="*/ 96 h 220"/>
                <a:gd name="T80" fmla="*/ 48 w 220"/>
                <a:gd name="T81" fmla="*/ 80 h 220"/>
                <a:gd name="T82" fmla="*/ 35 w 220"/>
                <a:gd name="T83" fmla="*/ 49 h 220"/>
                <a:gd name="T84" fmla="*/ 66 w 220"/>
                <a:gd name="T85" fmla="*/ 47 h 220"/>
                <a:gd name="T86" fmla="*/ 80 w 220"/>
                <a:gd name="T87" fmla="*/ 48 h 220"/>
                <a:gd name="T88" fmla="*/ 96 w 220"/>
                <a:gd name="T89" fmla="*/ 35 h 220"/>
                <a:gd name="T90" fmla="*/ 119 w 220"/>
                <a:gd name="T91" fmla="*/ 14 h 220"/>
                <a:gd name="T92" fmla="*/ 133 w 220"/>
                <a:gd name="T93" fmla="*/ 45 h 220"/>
                <a:gd name="T94" fmla="*/ 146 w 220"/>
                <a:gd name="T95" fmla="*/ 50 h 220"/>
                <a:gd name="T96" fmla="*/ 171 w 220"/>
                <a:gd name="T97" fmla="*/ 35 h 220"/>
                <a:gd name="T98" fmla="*/ 173 w 220"/>
                <a:gd name="T99" fmla="*/ 66 h 220"/>
                <a:gd name="T100" fmla="*/ 175 w 220"/>
                <a:gd name="T101" fmla="*/ 87 h 220"/>
                <a:gd name="T102" fmla="*/ 206 w 220"/>
                <a:gd name="T103" fmla="*/ 101 h 220"/>
                <a:gd name="T104" fmla="*/ 185 w 220"/>
                <a:gd name="T105" fmla="*/ 12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0" h="220">
                  <a:moveTo>
                    <a:pt x="209" y="87"/>
                  </a:moveTo>
                  <a:cubicBezTo>
                    <a:pt x="188" y="83"/>
                    <a:pt x="188" y="83"/>
                    <a:pt x="188" y="83"/>
                  </a:cubicBezTo>
                  <a:cubicBezTo>
                    <a:pt x="187" y="80"/>
                    <a:pt x="186" y="77"/>
                    <a:pt x="184" y="74"/>
                  </a:cubicBezTo>
                  <a:cubicBezTo>
                    <a:pt x="196" y="56"/>
                    <a:pt x="196" y="56"/>
                    <a:pt x="196" y="56"/>
                  </a:cubicBezTo>
                  <a:cubicBezTo>
                    <a:pt x="200" y="51"/>
                    <a:pt x="199" y="43"/>
                    <a:pt x="194" y="39"/>
                  </a:cubicBezTo>
                  <a:cubicBezTo>
                    <a:pt x="181" y="26"/>
                    <a:pt x="181" y="26"/>
                    <a:pt x="181" y="26"/>
                  </a:cubicBezTo>
                  <a:cubicBezTo>
                    <a:pt x="179" y="23"/>
                    <a:pt x="175" y="22"/>
                    <a:pt x="171" y="22"/>
                  </a:cubicBezTo>
                  <a:cubicBezTo>
                    <a:pt x="169" y="22"/>
                    <a:pt x="166" y="22"/>
                    <a:pt x="164" y="24"/>
                  </a:cubicBezTo>
                  <a:cubicBezTo>
                    <a:pt x="146" y="36"/>
                    <a:pt x="146" y="36"/>
                    <a:pt x="146" y="36"/>
                  </a:cubicBezTo>
                  <a:cubicBezTo>
                    <a:pt x="143" y="34"/>
                    <a:pt x="140" y="33"/>
                    <a:pt x="137" y="32"/>
                  </a:cubicBezTo>
                  <a:cubicBezTo>
                    <a:pt x="133" y="11"/>
                    <a:pt x="133" y="11"/>
                    <a:pt x="133" y="11"/>
                  </a:cubicBezTo>
                  <a:cubicBezTo>
                    <a:pt x="132" y="5"/>
                    <a:pt x="126" y="0"/>
                    <a:pt x="119" y="0"/>
                  </a:cubicBezTo>
                  <a:cubicBezTo>
                    <a:pt x="101" y="0"/>
                    <a:pt x="101" y="0"/>
                    <a:pt x="101" y="0"/>
                  </a:cubicBezTo>
                  <a:cubicBezTo>
                    <a:pt x="94" y="0"/>
                    <a:pt x="88" y="5"/>
                    <a:pt x="87" y="11"/>
                  </a:cubicBezTo>
                  <a:cubicBezTo>
                    <a:pt x="83" y="32"/>
                    <a:pt x="83" y="32"/>
                    <a:pt x="83" y="32"/>
                  </a:cubicBezTo>
                  <a:cubicBezTo>
                    <a:pt x="80" y="33"/>
                    <a:pt x="77" y="34"/>
                    <a:pt x="74" y="36"/>
                  </a:cubicBezTo>
                  <a:cubicBezTo>
                    <a:pt x="56" y="24"/>
                    <a:pt x="56" y="24"/>
                    <a:pt x="56" y="24"/>
                  </a:cubicBezTo>
                  <a:cubicBezTo>
                    <a:pt x="54" y="22"/>
                    <a:pt x="51" y="22"/>
                    <a:pt x="49" y="22"/>
                  </a:cubicBezTo>
                  <a:cubicBezTo>
                    <a:pt x="45" y="22"/>
                    <a:pt x="41" y="23"/>
                    <a:pt x="39" y="26"/>
                  </a:cubicBezTo>
                  <a:cubicBezTo>
                    <a:pt x="26" y="39"/>
                    <a:pt x="26" y="39"/>
                    <a:pt x="26" y="39"/>
                  </a:cubicBezTo>
                  <a:cubicBezTo>
                    <a:pt x="21" y="43"/>
                    <a:pt x="20" y="51"/>
                    <a:pt x="24" y="56"/>
                  </a:cubicBezTo>
                  <a:cubicBezTo>
                    <a:pt x="36" y="74"/>
                    <a:pt x="36" y="74"/>
                    <a:pt x="36" y="74"/>
                  </a:cubicBezTo>
                  <a:cubicBezTo>
                    <a:pt x="34" y="77"/>
                    <a:pt x="33" y="80"/>
                    <a:pt x="32" y="83"/>
                  </a:cubicBezTo>
                  <a:cubicBezTo>
                    <a:pt x="11" y="87"/>
                    <a:pt x="11" y="87"/>
                    <a:pt x="11" y="87"/>
                  </a:cubicBezTo>
                  <a:cubicBezTo>
                    <a:pt x="5" y="88"/>
                    <a:pt x="0" y="94"/>
                    <a:pt x="0" y="101"/>
                  </a:cubicBezTo>
                  <a:cubicBezTo>
                    <a:pt x="0" y="119"/>
                    <a:pt x="0" y="119"/>
                    <a:pt x="0" y="119"/>
                  </a:cubicBezTo>
                  <a:cubicBezTo>
                    <a:pt x="0" y="126"/>
                    <a:pt x="5" y="132"/>
                    <a:pt x="11" y="133"/>
                  </a:cubicBezTo>
                  <a:cubicBezTo>
                    <a:pt x="32" y="137"/>
                    <a:pt x="32" y="137"/>
                    <a:pt x="32" y="137"/>
                  </a:cubicBezTo>
                  <a:cubicBezTo>
                    <a:pt x="33" y="140"/>
                    <a:pt x="34" y="143"/>
                    <a:pt x="36" y="146"/>
                  </a:cubicBezTo>
                  <a:cubicBezTo>
                    <a:pt x="24" y="164"/>
                    <a:pt x="24" y="164"/>
                    <a:pt x="24" y="164"/>
                  </a:cubicBezTo>
                  <a:cubicBezTo>
                    <a:pt x="20" y="169"/>
                    <a:pt x="21" y="177"/>
                    <a:pt x="26" y="181"/>
                  </a:cubicBezTo>
                  <a:cubicBezTo>
                    <a:pt x="39" y="194"/>
                    <a:pt x="39" y="194"/>
                    <a:pt x="39" y="194"/>
                  </a:cubicBezTo>
                  <a:cubicBezTo>
                    <a:pt x="41" y="197"/>
                    <a:pt x="45" y="198"/>
                    <a:pt x="49" y="198"/>
                  </a:cubicBezTo>
                  <a:cubicBezTo>
                    <a:pt x="51" y="198"/>
                    <a:pt x="54" y="198"/>
                    <a:pt x="56" y="196"/>
                  </a:cubicBezTo>
                  <a:cubicBezTo>
                    <a:pt x="74" y="184"/>
                    <a:pt x="74" y="184"/>
                    <a:pt x="74" y="184"/>
                  </a:cubicBezTo>
                  <a:cubicBezTo>
                    <a:pt x="77" y="186"/>
                    <a:pt x="80" y="187"/>
                    <a:pt x="83" y="188"/>
                  </a:cubicBezTo>
                  <a:cubicBezTo>
                    <a:pt x="87" y="209"/>
                    <a:pt x="87" y="209"/>
                    <a:pt x="87" y="209"/>
                  </a:cubicBezTo>
                  <a:cubicBezTo>
                    <a:pt x="88" y="215"/>
                    <a:pt x="94" y="220"/>
                    <a:pt x="101" y="220"/>
                  </a:cubicBezTo>
                  <a:cubicBezTo>
                    <a:pt x="119" y="220"/>
                    <a:pt x="119" y="220"/>
                    <a:pt x="119" y="220"/>
                  </a:cubicBezTo>
                  <a:cubicBezTo>
                    <a:pt x="126" y="220"/>
                    <a:pt x="132" y="215"/>
                    <a:pt x="133" y="209"/>
                  </a:cubicBezTo>
                  <a:cubicBezTo>
                    <a:pt x="137" y="188"/>
                    <a:pt x="137" y="188"/>
                    <a:pt x="137" y="188"/>
                  </a:cubicBezTo>
                  <a:cubicBezTo>
                    <a:pt x="140" y="187"/>
                    <a:pt x="143" y="186"/>
                    <a:pt x="146" y="184"/>
                  </a:cubicBezTo>
                  <a:cubicBezTo>
                    <a:pt x="164" y="196"/>
                    <a:pt x="164" y="196"/>
                    <a:pt x="164" y="196"/>
                  </a:cubicBezTo>
                  <a:cubicBezTo>
                    <a:pt x="166" y="198"/>
                    <a:pt x="169" y="198"/>
                    <a:pt x="171" y="198"/>
                  </a:cubicBezTo>
                  <a:cubicBezTo>
                    <a:pt x="175" y="198"/>
                    <a:pt x="179" y="197"/>
                    <a:pt x="181" y="194"/>
                  </a:cubicBezTo>
                  <a:cubicBezTo>
                    <a:pt x="194" y="181"/>
                    <a:pt x="194" y="181"/>
                    <a:pt x="194" y="181"/>
                  </a:cubicBezTo>
                  <a:cubicBezTo>
                    <a:pt x="199" y="177"/>
                    <a:pt x="200" y="169"/>
                    <a:pt x="196" y="164"/>
                  </a:cubicBezTo>
                  <a:cubicBezTo>
                    <a:pt x="184" y="146"/>
                    <a:pt x="184" y="146"/>
                    <a:pt x="184" y="146"/>
                  </a:cubicBezTo>
                  <a:cubicBezTo>
                    <a:pt x="186" y="143"/>
                    <a:pt x="187" y="140"/>
                    <a:pt x="188" y="137"/>
                  </a:cubicBezTo>
                  <a:cubicBezTo>
                    <a:pt x="209" y="133"/>
                    <a:pt x="209" y="133"/>
                    <a:pt x="209" y="133"/>
                  </a:cubicBezTo>
                  <a:cubicBezTo>
                    <a:pt x="215" y="132"/>
                    <a:pt x="220" y="126"/>
                    <a:pt x="220" y="119"/>
                  </a:cubicBezTo>
                  <a:cubicBezTo>
                    <a:pt x="220" y="101"/>
                    <a:pt x="220" y="101"/>
                    <a:pt x="220" y="101"/>
                  </a:cubicBezTo>
                  <a:cubicBezTo>
                    <a:pt x="220" y="94"/>
                    <a:pt x="215" y="88"/>
                    <a:pt x="209" y="87"/>
                  </a:cubicBezTo>
                  <a:close/>
                  <a:moveTo>
                    <a:pt x="185" y="124"/>
                  </a:moveTo>
                  <a:cubicBezTo>
                    <a:pt x="180" y="125"/>
                    <a:pt x="176" y="128"/>
                    <a:pt x="175" y="133"/>
                  </a:cubicBezTo>
                  <a:cubicBezTo>
                    <a:pt x="174" y="135"/>
                    <a:pt x="173" y="138"/>
                    <a:pt x="172" y="140"/>
                  </a:cubicBezTo>
                  <a:cubicBezTo>
                    <a:pt x="170" y="144"/>
                    <a:pt x="170" y="149"/>
                    <a:pt x="173" y="154"/>
                  </a:cubicBezTo>
                  <a:cubicBezTo>
                    <a:pt x="185" y="171"/>
                    <a:pt x="185" y="171"/>
                    <a:pt x="185" y="171"/>
                  </a:cubicBezTo>
                  <a:cubicBezTo>
                    <a:pt x="171" y="185"/>
                    <a:pt x="171" y="185"/>
                    <a:pt x="171" y="185"/>
                  </a:cubicBezTo>
                  <a:cubicBezTo>
                    <a:pt x="154" y="173"/>
                    <a:pt x="154" y="173"/>
                    <a:pt x="154" y="173"/>
                  </a:cubicBezTo>
                  <a:cubicBezTo>
                    <a:pt x="151" y="171"/>
                    <a:pt x="149" y="170"/>
                    <a:pt x="146" y="170"/>
                  </a:cubicBezTo>
                  <a:cubicBezTo>
                    <a:pt x="144" y="170"/>
                    <a:pt x="142" y="171"/>
                    <a:pt x="140" y="172"/>
                  </a:cubicBezTo>
                  <a:cubicBezTo>
                    <a:pt x="138" y="173"/>
                    <a:pt x="135" y="174"/>
                    <a:pt x="133" y="175"/>
                  </a:cubicBezTo>
                  <a:cubicBezTo>
                    <a:pt x="128" y="176"/>
                    <a:pt x="125" y="180"/>
                    <a:pt x="124" y="185"/>
                  </a:cubicBezTo>
                  <a:cubicBezTo>
                    <a:pt x="119" y="206"/>
                    <a:pt x="119" y="206"/>
                    <a:pt x="119" y="206"/>
                  </a:cubicBezTo>
                  <a:cubicBezTo>
                    <a:pt x="101" y="206"/>
                    <a:pt x="101" y="206"/>
                    <a:pt x="101" y="206"/>
                  </a:cubicBezTo>
                  <a:cubicBezTo>
                    <a:pt x="96" y="185"/>
                    <a:pt x="96" y="185"/>
                    <a:pt x="96" y="185"/>
                  </a:cubicBezTo>
                  <a:cubicBezTo>
                    <a:pt x="95" y="180"/>
                    <a:pt x="92" y="176"/>
                    <a:pt x="87" y="175"/>
                  </a:cubicBezTo>
                  <a:cubicBezTo>
                    <a:pt x="85" y="174"/>
                    <a:pt x="82" y="173"/>
                    <a:pt x="80" y="172"/>
                  </a:cubicBezTo>
                  <a:cubicBezTo>
                    <a:pt x="78" y="171"/>
                    <a:pt x="76" y="170"/>
                    <a:pt x="74" y="170"/>
                  </a:cubicBezTo>
                  <a:cubicBezTo>
                    <a:pt x="71" y="170"/>
                    <a:pt x="69" y="171"/>
                    <a:pt x="66" y="173"/>
                  </a:cubicBezTo>
                  <a:cubicBezTo>
                    <a:pt x="49" y="185"/>
                    <a:pt x="49" y="185"/>
                    <a:pt x="49" y="185"/>
                  </a:cubicBezTo>
                  <a:cubicBezTo>
                    <a:pt x="35" y="171"/>
                    <a:pt x="35" y="171"/>
                    <a:pt x="35" y="171"/>
                  </a:cubicBezTo>
                  <a:cubicBezTo>
                    <a:pt x="47" y="154"/>
                    <a:pt x="47" y="154"/>
                    <a:pt x="47" y="154"/>
                  </a:cubicBezTo>
                  <a:cubicBezTo>
                    <a:pt x="50" y="149"/>
                    <a:pt x="50" y="144"/>
                    <a:pt x="48" y="140"/>
                  </a:cubicBezTo>
                  <a:cubicBezTo>
                    <a:pt x="47" y="138"/>
                    <a:pt x="46" y="135"/>
                    <a:pt x="45" y="133"/>
                  </a:cubicBezTo>
                  <a:cubicBezTo>
                    <a:pt x="44" y="128"/>
                    <a:pt x="40" y="125"/>
                    <a:pt x="35" y="124"/>
                  </a:cubicBezTo>
                  <a:cubicBezTo>
                    <a:pt x="14" y="119"/>
                    <a:pt x="14" y="119"/>
                    <a:pt x="14" y="119"/>
                  </a:cubicBezTo>
                  <a:cubicBezTo>
                    <a:pt x="14" y="101"/>
                    <a:pt x="14" y="101"/>
                    <a:pt x="14" y="101"/>
                  </a:cubicBezTo>
                  <a:cubicBezTo>
                    <a:pt x="35" y="96"/>
                    <a:pt x="35" y="96"/>
                    <a:pt x="35" y="96"/>
                  </a:cubicBezTo>
                  <a:cubicBezTo>
                    <a:pt x="40" y="95"/>
                    <a:pt x="44" y="92"/>
                    <a:pt x="45" y="87"/>
                  </a:cubicBezTo>
                  <a:cubicBezTo>
                    <a:pt x="46" y="85"/>
                    <a:pt x="47" y="82"/>
                    <a:pt x="48" y="80"/>
                  </a:cubicBezTo>
                  <a:cubicBezTo>
                    <a:pt x="50" y="76"/>
                    <a:pt x="50" y="71"/>
                    <a:pt x="47" y="66"/>
                  </a:cubicBezTo>
                  <a:cubicBezTo>
                    <a:pt x="35" y="49"/>
                    <a:pt x="35" y="49"/>
                    <a:pt x="35" y="49"/>
                  </a:cubicBezTo>
                  <a:cubicBezTo>
                    <a:pt x="49" y="35"/>
                    <a:pt x="49" y="35"/>
                    <a:pt x="49" y="35"/>
                  </a:cubicBezTo>
                  <a:cubicBezTo>
                    <a:pt x="66" y="47"/>
                    <a:pt x="66" y="47"/>
                    <a:pt x="66" y="47"/>
                  </a:cubicBezTo>
                  <a:cubicBezTo>
                    <a:pt x="69" y="49"/>
                    <a:pt x="71" y="50"/>
                    <a:pt x="74" y="50"/>
                  </a:cubicBezTo>
                  <a:cubicBezTo>
                    <a:pt x="76" y="50"/>
                    <a:pt x="78" y="49"/>
                    <a:pt x="80" y="48"/>
                  </a:cubicBezTo>
                  <a:cubicBezTo>
                    <a:pt x="82" y="47"/>
                    <a:pt x="85" y="46"/>
                    <a:pt x="87" y="45"/>
                  </a:cubicBezTo>
                  <a:cubicBezTo>
                    <a:pt x="92" y="44"/>
                    <a:pt x="95" y="40"/>
                    <a:pt x="96" y="35"/>
                  </a:cubicBezTo>
                  <a:cubicBezTo>
                    <a:pt x="101" y="14"/>
                    <a:pt x="101" y="14"/>
                    <a:pt x="101" y="14"/>
                  </a:cubicBezTo>
                  <a:cubicBezTo>
                    <a:pt x="119" y="14"/>
                    <a:pt x="119" y="14"/>
                    <a:pt x="119" y="14"/>
                  </a:cubicBezTo>
                  <a:cubicBezTo>
                    <a:pt x="124" y="35"/>
                    <a:pt x="124" y="35"/>
                    <a:pt x="124" y="35"/>
                  </a:cubicBezTo>
                  <a:cubicBezTo>
                    <a:pt x="125" y="40"/>
                    <a:pt x="128" y="44"/>
                    <a:pt x="133" y="45"/>
                  </a:cubicBezTo>
                  <a:cubicBezTo>
                    <a:pt x="135" y="46"/>
                    <a:pt x="138" y="47"/>
                    <a:pt x="140" y="48"/>
                  </a:cubicBezTo>
                  <a:cubicBezTo>
                    <a:pt x="142" y="49"/>
                    <a:pt x="144" y="50"/>
                    <a:pt x="146" y="50"/>
                  </a:cubicBezTo>
                  <a:cubicBezTo>
                    <a:pt x="149" y="50"/>
                    <a:pt x="151" y="49"/>
                    <a:pt x="154" y="47"/>
                  </a:cubicBezTo>
                  <a:cubicBezTo>
                    <a:pt x="171" y="35"/>
                    <a:pt x="171" y="35"/>
                    <a:pt x="171" y="35"/>
                  </a:cubicBezTo>
                  <a:cubicBezTo>
                    <a:pt x="185" y="49"/>
                    <a:pt x="185" y="49"/>
                    <a:pt x="185" y="49"/>
                  </a:cubicBezTo>
                  <a:cubicBezTo>
                    <a:pt x="173" y="66"/>
                    <a:pt x="173" y="66"/>
                    <a:pt x="173" y="66"/>
                  </a:cubicBezTo>
                  <a:cubicBezTo>
                    <a:pt x="170" y="71"/>
                    <a:pt x="170" y="76"/>
                    <a:pt x="172" y="80"/>
                  </a:cubicBezTo>
                  <a:cubicBezTo>
                    <a:pt x="173" y="82"/>
                    <a:pt x="174" y="85"/>
                    <a:pt x="175" y="87"/>
                  </a:cubicBezTo>
                  <a:cubicBezTo>
                    <a:pt x="176" y="92"/>
                    <a:pt x="180" y="95"/>
                    <a:pt x="185" y="96"/>
                  </a:cubicBezTo>
                  <a:cubicBezTo>
                    <a:pt x="206" y="101"/>
                    <a:pt x="206" y="101"/>
                    <a:pt x="206" y="101"/>
                  </a:cubicBezTo>
                  <a:cubicBezTo>
                    <a:pt x="206" y="119"/>
                    <a:pt x="206" y="119"/>
                    <a:pt x="206" y="119"/>
                  </a:cubicBezTo>
                  <a:lnTo>
                    <a:pt x="185" y="124"/>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sp>
          <p:nvSpPr>
            <p:cNvPr id="46" name="Freeform 20"/>
            <p:cNvSpPr>
              <a:spLocks noEditPoints="1"/>
            </p:cNvSpPr>
            <p:nvPr/>
          </p:nvSpPr>
          <p:spPr bwMode="auto">
            <a:xfrm>
              <a:off x="-2538413" y="300038"/>
              <a:ext cx="360362" cy="360363"/>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90 h 96"/>
                <a:gd name="T12" fmla="*/ 6 w 96"/>
                <a:gd name="T13" fmla="*/ 48 h 96"/>
                <a:gd name="T14" fmla="*/ 48 w 96"/>
                <a:gd name="T15" fmla="*/ 6 h 96"/>
                <a:gd name="T16" fmla="*/ 90 w 96"/>
                <a:gd name="T17" fmla="*/ 48 h 96"/>
                <a:gd name="T18" fmla="*/ 48 w 96"/>
                <a:gd name="T19" fmla="*/ 9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0"/>
                  </a:moveTo>
                  <a:cubicBezTo>
                    <a:pt x="21" y="0"/>
                    <a:pt x="0" y="21"/>
                    <a:pt x="0" y="48"/>
                  </a:cubicBezTo>
                  <a:cubicBezTo>
                    <a:pt x="0" y="75"/>
                    <a:pt x="21" y="96"/>
                    <a:pt x="48" y="96"/>
                  </a:cubicBezTo>
                  <a:cubicBezTo>
                    <a:pt x="75" y="96"/>
                    <a:pt x="96" y="75"/>
                    <a:pt x="96" y="48"/>
                  </a:cubicBezTo>
                  <a:cubicBezTo>
                    <a:pt x="96" y="21"/>
                    <a:pt x="75" y="0"/>
                    <a:pt x="48" y="0"/>
                  </a:cubicBezTo>
                  <a:close/>
                  <a:moveTo>
                    <a:pt x="48" y="90"/>
                  </a:moveTo>
                  <a:cubicBezTo>
                    <a:pt x="25" y="90"/>
                    <a:pt x="6" y="71"/>
                    <a:pt x="6" y="48"/>
                  </a:cubicBezTo>
                  <a:cubicBezTo>
                    <a:pt x="6" y="25"/>
                    <a:pt x="25" y="6"/>
                    <a:pt x="48" y="6"/>
                  </a:cubicBezTo>
                  <a:cubicBezTo>
                    <a:pt x="71" y="6"/>
                    <a:pt x="90" y="25"/>
                    <a:pt x="90" y="48"/>
                  </a:cubicBezTo>
                  <a:cubicBezTo>
                    <a:pt x="90" y="71"/>
                    <a:pt x="71" y="90"/>
                    <a:pt x="48" y="9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sp>
          <p:nvSpPr>
            <p:cNvPr id="47" name="Freeform 21"/>
            <p:cNvSpPr>
              <a:spLocks noEditPoints="1"/>
            </p:cNvSpPr>
            <p:nvPr/>
          </p:nvSpPr>
          <p:spPr bwMode="auto">
            <a:xfrm>
              <a:off x="-2460625" y="374650"/>
              <a:ext cx="207962" cy="206375"/>
            </a:xfrm>
            <a:custGeom>
              <a:avLst/>
              <a:gdLst>
                <a:gd name="T0" fmla="*/ 27 w 55"/>
                <a:gd name="T1" fmla="*/ 0 h 55"/>
                <a:gd name="T2" fmla="*/ 0 w 55"/>
                <a:gd name="T3" fmla="*/ 28 h 55"/>
                <a:gd name="T4" fmla="*/ 27 w 55"/>
                <a:gd name="T5" fmla="*/ 55 h 55"/>
                <a:gd name="T6" fmla="*/ 55 w 55"/>
                <a:gd name="T7" fmla="*/ 28 h 55"/>
                <a:gd name="T8" fmla="*/ 27 w 55"/>
                <a:gd name="T9" fmla="*/ 0 h 55"/>
                <a:gd name="T10" fmla="*/ 27 w 55"/>
                <a:gd name="T11" fmla="*/ 49 h 55"/>
                <a:gd name="T12" fmla="*/ 6 w 55"/>
                <a:gd name="T13" fmla="*/ 28 h 55"/>
                <a:gd name="T14" fmla="*/ 27 w 55"/>
                <a:gd name="T15" fmla="*/ 7 h 55"/>
                <a:gd name="T16" fmla="*/ 48 w 55"/>
                <a:gd name="T17" fmla="*/ 28 h 55"/>
                <a:gd name="T18" fmla="*/ 27 w 55"/>
                <a:gd name="T19"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5">
                  <a:moveTo>
                    <a:pt x="27" y="0"/>
                  </a:moveTo>
                  <a:cubicBezTo>
                    <a:pt x="12" y="0"/>
                    <a:pt x="0" y="13"/>
                    <a:pt x="0" y="28"/>
                  </a:cubicBezTo>
                  <a:cubicBezTo>
                    <a:pt x="0" y="43"/>
                    <a:pt x="12" y="55"/>
                    <a:pt x="27" y="55"/>
                  </a:cubicBezTo>
                  <a:cubicBezTo>
                    <a:pt x="42" y="55"/>
                    <a:pt x="55" y="43"/>
                    <a:pt x="55" y="28"/>
                  </a:cubicBezTo>
                  <a:cubicBezTo>
                    <a:pt x="55" y="13"/>
                    <a:pt x="42" y="0"/>
                    <a:pt x="27" y="0"/>
                  </a:cubicBezTo>
                  <a:close/>
                  <a:moveTo>
                    <a:pt x="27" y="49"/>
                  </a:moveTo>
                  <a:cubicBezTo>
                    <a:pt x="16" y="49"/>
                    <a:pt x="6" y="39"/>
                    <a:pt x="6" y="28"/>
                  </a:cubicBezTo>
                  <a:cubicBezTo>
                    <a:pt x="6" y="17"/>
                    <a:pt x="16" y="7"/>
                    <a:pt x="27" y="7"/>
                  </a:cubicBezTo>
                  <a:cubicBezTo>
                    <a:pt x="38" y="7"/>
                    <a:pt x="48" y="17"/>
                    <a:pt x="48" y="28"/>
                  </a:cubicBezTo>
                  <a:cubicBezTo>
                    <a:pt x="48" y="39"/>
                    <a:pt x="38" y="49"/>
                    <a:pt x="27" y="4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grpSp>
      <p:grpSp>
        <p:nvGrpSpPr>
          <p:cNvPr id="40" name="Группа 47"/>
          <p:cNvGrpSpPr/>
          <p:nvPr/>
        </p:nvGrpSpPr>
        <p:grpSpPr>
          <a:xfrm>
            <a:off x="6010660" y="2199811"/>
            <a:ext cx="372007" cy="324091"/>
            <a:chOff x="4400550" y="1949450"/>
            <a:chExt cx="3389313" cy="2952750"/>
          </a:xfrm>
          <a:solidFill>
            <a:schemeClr val="accent1"/>
          </a:solidFill>
        </p:grpSpPr>
        <p:sp>
          <p:nvSpPr>
            <p:cNvPr id="49" name="Freeform 449"/>
            <p:cNvSpPr/>
            <p:nvPr/>
          </p:nvSpPr>
          <p:spPr bwMode="auto">
            <a:xfrm>
              <a:off x="4400550" y="1949450"/>
              <a:ext cx="2254250" cy="866775"/>
            </a:xfrm>
            <a:custGeom>
              <a:avLst/>
              <a:gdLst>
                <a:gd name="T0" fmla="*/ 1531 w 2840"/>
                <a:gd name="T1" fmla="*/ 1 h 1091"/>
                <a:gd name="T2" fmla="*/ 1745 w 2840"/>
                <a:gd name="T3" fmla="*/ 14 h 1091"/>
                <a:gd name="T4" fmla="*/ 1948 w 2840"/>
                <a:gd name="T5" fmla="*/ 39 h 1091"/>
                <a:gd name="T6" fmla="*/ 2136 w 2840"/>
                <a:gd name="T7" fmla="*/ 74 h 1091"/>
                <a:gd name="T8" fmla="*/ 2308 w 2840"/>
                <a:gd name="T9" fmla="*/ 119 h 1091"/>
                <a:gd name="T10" fmla="*/ 2460 w 2840"/>
                <a:gd name="T11" fmla="*/ 173 h 1091"/>
                <a:gd name="T12" fmla="*/ 2590 w 2840"/>
                <a:gd name="T13" fmla="*/ 235 h 1091"/>
                <a:gd name="T14" fmla="*/ 2695 w 2840"/>
                <a:gd name="T15" fmla="*/ 305 h 1091"/>
                <a:gd name="T16" fmla="*/ 2774 w 2840"/>
                <a:gd name="T17" fmla="*/ 380 h 1091"/>
                <a:gd name="T18" fmla="*/ 2823 w 2840"/>
                <a:gd name="T19" fmla="*/ 461 h 1091"/>
                <a:gd name="T20" fmla="*/ 2840 w 2840"/>
                <a:gd name="T21" fmla="*/ 545 h 1091"/>
                <a:gd name="T22" fmla="*/ 2823 w 2840"/>
                <a:gd name="T23" fmla="*/ 629 h 1091"/>
                <a:gd name="T24" fmla="*/ 2774 w 2840"/>
                <a:gd name="T25" fmla="*/ 711 h 1091"/>
                <a:gd name="T26" fmla="*/ 2695 w 2840"/>
                <a:gd name="T27" fmla="*/ 786 h 1091"/>
                <a:gd name="T28" fmla="*/ 2590 w 2840"/>
                <a:gd name="T29" fmla="*/ 854 h 1091"/>
                <a:gd name="T30" fmla="*/ 2460 w 2840"/>
                <a:gd name="T31" fmla="*/ 916 h 1091"/>
                <a:gd name="T32" fmla="*/ 2308 w 2840"/>
                <a:gd name="T33" fmla="*/ 971 h 1091"/>
                <a:gd name="T34" fmla="*/ 2136 w 2840"/>
                <a:gd name="T35" fmla="*/ 1016 h 1091"/>
                <a:gd name="T36" fmla="*/ 1948 w 2840"/>
                <a:gd name="T37" fmla="*/ 1052 h 1091"/>
                <a:gd name="T38" fmla="*/ 1745 w 2840"/>
                <a:gd name="T39" fmla="*/ 1077 h 1091"/>
                <a:gd name="T40" fmla="*/ 1531 w 2840"/>
                <a:gd name="T41" fmla="*/ 1089 h 1091"/>
                <a:gd name="T42" fmla="*/ 1309 w 2840"/>
                <a:gd name="T43" fmla="*/ 1089 h 1091"/>
                <a:gd name="T44" fmla="*/ 1094 w 2840"/>
                <a:gd name="T45" fmla="*/ 1077 h 1091"/>
                <a:gd name="T46" fmla="*/ 892 w 2840"/>
                <a:gd name="T47" fmla="*/ 1052 h 1091"/>
                <a:gd name="T48" fmla="*/ 703 w 2840"/>
                <a:gd name="T49" fmla="*/ 1016 h 1091"/>
                <a:gd name="T50" fmla="*/ 532 w 2840"/>
                <a:gd name="T51" fmla="*/ 971 h 1091"/>
                <a:gd name="T52" fmla="*/ 379 w 2840"/>
                <a:gd name="T53" fmla="*/ 916 h 1091"/>
                <a:gd name="T54" fmla="*/ 250 w 2840"/>
                <a:gd name="T55" fmla="*/ 854 h 1091"/>
                <a:gd name="T56" fmla="*/ 144 w 2840"/>
                <a:gd name="T57" fmla="*/ 786 h 1091"/>
                <a:gd name="T58" fmla="*/ 66 w 2840"/>
                <a:gd name="T59" fmla="*/ 711 h 1091"/>
                <a:gd name="T60" fmla="*/ 17 w 2840"/>
                <a:gd name="T61" fmla="*/ 629 h 1091"/>
                <a:gd name="T62" fmla="*/ 0 w 2840"/>
                <a:gd name="T63" fmla="*/ 545 h 1091"/>
                <a:gd name="T64" fmla="*/ 17 w 2840"/>
                <a:gd name="T65" fmla="*/ 461 h 1091"/>
                <a:gd name="T66" fmla="*/ 66 w 2840"/>
                <a:gd name="T67" fmla="*/ 380 h 1091"/>
                <a:gd name="T68" fmla="*/ 144 w 2840"/>
                <a:gd name="T69" fmla="*/ 305 h 1091"/>
                <a:gd name="T70" fmla="*/ 250 w 2840"/>
                <a:gd name="T71" fmla="*/ 235 h 1091"/>
                <a:gd name="T72" fmla="*/ 379 w 2840"/>
                <a:gd name="T73" fmla="*/ 173 h 1091"/>
                <a:gd name="T74" fmla="*/ 532 w 2840"/>
                <a:gd name="T75" fmla="*/ 119 h 1091"/>
                <a:gd name="T76" fmla="*/ 703 w 2840"/>
                <a:gd name="T77" fmla="*/ 74 h 1091"/>
                <a:gd name="T78" fmla="*/ 892 w 2840"/>
                <a:gd name="T79" fmla="*/ 39 h 1091"/>
                <a:gd name="T80" fmla="*/ 1094 w 2840"/>
                <a:gd name="T81" fmla="*/ 14 h 1091"/>
                <a:gd name="T82" fmla="*/ 1309 w 2840"/>
                <a:gd name="T83" fmla="*/ 1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40" h="1091">
                  <a:moveTo>
                    <a:pt x="1420" y="0"/>
                  </a:moveTo>
                  <a:lnTo>
                    <a:pt x="1531" y="1"/>
                  </a:lnTo>
                  <a:lnTo>
                    <a:pt x="1639" y="6"/>
                  </a:lnTo>
                  <a:lnTo>
                    <a:pt x="1745" y="14"/>
                  </a:lnTo>
                  <a:lnTo>
                    <a:pt x="1849" y="24"/>
                  </a:lnTo>
                  <a:lnTo>
                    <a:pt x="1948" y="39"/>
                  </a:lnTo>
                  <a:lnTo>
                    <a:pt x="2044" y="55"/>
                  </a:lnTo>
                  <a:lnTo>
                    <a:pt x="2136" y="74"/>
                  </a:lnTo>
                  <a:lnTo>
                    <a:pt x="2224" y="96"/>
                  </a:lnTo>
                  <a:lnTo>
                    <a:pt x="2308" y="119"/>
                  </a:lnTo>
                  <a:lnTo>
                    <a:pt x="2386" y="146"/>
                  </a:lnTo>
                  <a:lnTo>
                    <a:pt x="2460" y="173"/>
                  </a:lnTo>
                  <a:lnTo>
                    <a:pt x="2528" y="204"/>
                  </a:lnTo>
                  <a:lnTo>
                    <a:pt x="2590" y="235"/>
                  </a:lnTo>
                  <a:lnTo>
                    <a:pt x="2646" y="270"/>
                  </a:lnTo>
                  <a:lnTo>
                    <a:pt x="2695" y="305"/>
                  </a:lnTo>
                  <a:lnTo>
                    <a:pt x="2738" y="342"/>
                  </a:lnTo>
                  <a:lnTo>
                    <a:pt x="2774" y="380"/>
                  </a:lnTo>
                  <a:lnTo>
                    <a:pt x="2803" y="421"/>
                  </a:lnTo>
                  <a:lnTo>
                    <a:pt x="2823" y="461"/>
                  </a:lnTo>
                  <a:lnTo>
                    <a:pt x="2835" y="502"/>
                  </a:lnTo>
                  <a:lnTo>
                    <a:pt x="2840" y="545"/>
                  </a:lnTo>
                  <a:lnTo>
                    <a:pt x="2835" y="588"/>
                  </a:lnTo>
                  <a:lnTo>
                    <a:pt x="2823" y="629"/>
                  </a:lnTo>
                  <a:lnTo>
                    <a:pt x="2803" y="670"/>
                  </a:lnTo>
                  <a:lnTo>
                    <a:pt x="2774" y="711"/>
                  </a:lnTo>
                  <a:lnTo>
                    <a:pt x="2738" y="748"/>
                  </a:lnTo>
                  <a:lnTo>
                    <a:pt x="2695" y="786"/>
                  </a:lnTo>
                  <a:lnTo>
                    <a:pt x="2646" y="821"/>
                  </a:lnTo>
                  <a:lnTo>
                    <a:pt x="2590" y="854"/>
                  </a:lnTo>
                  <a:lnTo>
                    <a:pt x="2528" y="887"/>
                  </a:lnTo>
                  <a:lnTo>
                    <a:pt x="2460" y="916"/>
                  </a:lnTo>
                  <a:lnTo>
                    <a:pt x="2386" y="945"/>
                  </a:lnTo>
                  <a:lnTo>
                    <a:pt x="2308" y="971"/>
                  </a:lnTo>
                  <a:lnTo>
                    <a:pt x="2224" y="995"/>
                  </a:lnTo>
                  <a:lnTo>
                    <a:pt x="2136" y="1016"/>
                  </a:lnTo>
                  <a:lnTo>
                    <a:pt x="2044" y="1035"/>
                  </a:lnTo>
                  <a:lnTo>
                    <a:pt x="1948" y="1052"/>
                  </a:lnTo>
                  <a:lnTo>
                    <a:pt x="1849" y="1065"/>
                  </a:lnTo>
                  <a:lnTo>
                    <a:pt x="1745" y="1077"/>
                  </a:lnTo>
                  <a:lnTo>
                    <a:pt x="1639" y="1085"/>
                  </a:lnTo>
                  <a:lnTo>
                    <a:pt x="1531" y="1089"/>
                  </a:lnTo>
                  <a:lnTo>
                    <a:pt x="1420" y="1091"/>
                  </a:lnTo>
                  <a:lnTo>
                    <a:pt x="1309" y="1089"/>
                  </a:lnTo>
                  <a:lnTo>
                    <a:pt x="1200" y="1085"/>
                  </a:lnTo>
                  <a:lnTo>
                    <a:pt x="1094" y="1077"/>
                  </a:lnTo>
                  <a:lnTo>
                    <a:pt x="992" y="1065"/>
                  </a:lnTo>
                  <a:lnTo>
                    <a:pt x="892" y="1052"/>
                  </a:lnTo>
                  <a:lnTo>
                    <a:pt x="795" y="1035"/>
                  </a:lnTo>
                  <a:lnTo>
                    <a:pt x="703" y="1016"/>
                  </a:lnTo>
                  <a:lnTo>
                    <a:pt x="615" y="995"/>
                  </a:lnTo>
                  <a:lnTo>
                    <a:pt x="532" y="971"/>
                  </a:lnTo>
                  <a:lnTo>
                    <a:pt x="453" y="945"/>
                  </a:lnTo>
                  <a:lnTo>
                    <a:pt x="379" y="916"/>
                  </a:lnTo>
                  <a:lnTo>
                    <a:pt x="312" y="887"/>
                  </a:lnTo>
                  <a:lnTo>
                    <a:pt x="250" y="854"/>
                  </a:lnTo>
                  <a:lnTo>
                    <a:pt x="194" y="821"/>
                  </a:lnTo>
                  <a:lnTo>
                    <a:pt x="144" y="786"/>
                  </a:lnTo>
                  <a:lnTo>
                    <a:pt x="101" y="748"/>
                  </a:lnTo>
                  <a:lnTo>
                    <a:pt x="66" y="711"/>
                  </a:lnTo>
                  <a:lnTo>
                    <a:pt x="38" y="670"/>
                  </a:lnTo>
                  <a:lnTo>
                    <a:pt x="17" y="629"/>
                  </a:lnTo>
                  <a:lnTo>
                    <a:pt x="4" y="588"/>
                  </a:lnTo>
                  <a:lnTo>
                    <a:pt x="0" y="545"/>
                  </a:lnTo>
                  <a:lnTo>
                    <a:pt x="4" y="502"/>
                  </a:lnTo>
                  <a:lnTo>
                    <a:pt x="17" y="461"/>
                  </a:lnTo>
                  <a:lnTo>
                    <a:pt x="38" y="421"/>
                  </a:lnTo>
                  <a:lnTo>
                    <a:pt x="66" y="380"/>
                  </a:lnTo>
                  <a:lnTo>
                    <a:pt x="101" y="342"/>
                  </a:lnTo>
                  <a:lnTo>
                    <a:pt x="144" y="305"/>
                  </a:lnTo>
                  <a:lnTo>
                    <a:pt x="194" y="270"/>
                  </a:lnTo>
                  <a:lnTo>
                    <a:pt x="250" y="235"/>
                  </a:lnTo>
                  <a:lnTo>
                    <a:pt x="312" y="204"/>
                  </a:lnTo>
                  <a:lnTo>
                    <a:pt x="379" y="173"/>
                  </a:lnTo>
                  <a:lnTo>
                    <a:pt x="453" y="146"/>
                  </a:lnTo>
                  <a:lnTo>
                    <a:pt x="532" y="119"/>
                  </a:lnTo>
                  <a:lnTo>
                    <a:pt x="615" y="96"/>
                  </a:lnTo>
                  <a:lnTo>
                    <a:pt x="703" y="74"/>
                  </a:lnTo>
                  <a:lnTo>
                    <a:pt x="795" y="55"/>
                  </a:lnTo>
                  <a:lnTo>
                    <a:pt x="892" y="39"/>
                  </a:lnTo>
                  <a:lnTo>
                    <a:pt x="992" y="24"/>
                  </a:lnTo>
                  <a:lnTo>
                    <a:pt x="1094" y="14"/>
                  </a:lnTo>
                  <a:lnTo>
                    <a:pt x="1200" y="6"/>
                  </a:lnTo>
                  <a:lnTo>
                    <a:pt x="1309" y="1"/>
                  </a:lnTo>
                  <a:lnTo>
                    <a:pt x="142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0" name="Freeform 450"/>
            <p:cNvSpPr/>
            <p:nvPr/>
          </p:nvSpPr>
          <p:spPr bwMode="auto">
            <a:xfrm>
              <a:off x="4400550" y="2689225"/>
              <a:ext cx="2254250" cy="554038"/>
            </a:xfrm>
            <a:custGeom>
              <a:avLst/>
              <a:gdLst>
                <a:gd name="T0" fmla="*/ 78 w 2840"/>
                <a:gd name="T1" fmla="*/ 4 h 699"/>
                <a:gd name="T2" fmla="*/ 179 w 2840"/>
                <a:gd name="T3" fmla="*/ 70 h 699"/>
                <a:gd name="T4" fmla="*/ 296 w 2840"/>
                <a:gd name="T5" fmla="*/ 127 h 699"/>
                <a:gd name="T6" fmla="*/ 463 w 2840"/>
                <a:gd name="T7" fmla="*/ 190 h 699"/>
                <a:gd name="T8" fmla="*/ 677 w 2840"/>
                <a:gd name="T9" fmla="*/ 247 h 699"/>
                <a:gd name="T10" fmla="*/ 911 w 2840"/>
                <a:gd name="T11" fmla="*/ 290 h 699"/>
                <a:gd name="T12" fmla="*/ 1160 w 2840"/>
                <a:gd name="T13" fmla="*/ 316 h 699"/>
                <a:gd name="T14" fmla="*/ 1420 w 2840"/>
                <a:gd name="T15" fmla="*/ 325 h 699"/>
                <a:gd name="T16" fmla="*/ 1680 w 2840"/>
                <a:gd name="T17" fmla="*/ 316 h 699"/>
                <a:gd name="T18" fmla="*/ 1929 w 2840"/>
                <a:gd name="T19" fmla="*/ 290 h 699"/>
                <a:gd name="T20" fmla="*/ 2163 w 2840"/>
                <a:gd name="T21" fmla="*/ 247 h 699"/>
                <a:gd name="T22" fmla="*/ 2377 w 2840"/>
                <a:gd name="T23" fmla="*/ 190 h 699"/>
                <a:gd name="T24" fmla="*/ 2531 w 2840"/>
                <a:gd name="T25" fmla="*/ 133 h 699"/>
                <a:gd name="T26" fmla="*/ 2628 w 2840"/>
                <a:gd name="T27" fmla="*/ 89 h 699"/>
                <a:gd name="T28" fmla="*/ 2709 w 2840"/>
                <a:gd name="T29" fmla="*/ 41 h 699"/>
                <a:gd name="T30" fmla="*/ 2761 w 2840"/>
                <a:gd name="T31" fmla="*/ 6 h 699"/>
                <a:gd name="T32" fmla="*/ 2779 w 2840"/>
                <a:gd name="T33" fmla="*/ 5 h 699"/>
                <a:gd name="T34" fmla="*/ 2791 w 2840"/>
                <a:gd name="T35" fmla="*/ 12 h 699"/>
                <a:gd name="T36" fmla="*/ 2814 w 2840"/>
                <a:gd name="T37" fmla="*/ 49 h 699"/>
                <a:gd name="T38" fmla="*/ 2836 w 2840"/>
                <a:gd name="T39" fmla="*/ 118 h 699"/>
                <a:gd name="T40" fmla="*/ 2835 w 2840"/>
                <a:gd name="T41" fmla="*/ 195 h 699"/>
                <a:gd name="T42" fmla="*/ 2803 w 2840"/>
                <a:gd name="T43" fmla="*/ 278 h 699"/>
                <a:gd name="T44" fmla="*/ 2738 w 2840"/>
                <a:gd name="T45" fmla="*/ 356 h 699"/>
                <a:gd name="T46" fmla="*/ 2646 w 2840"/>
                <a:gd name="T47" fmla="*/ 428 h 699"/>
                <a:gd name="T48" fmla="*/ 2528 w 2840"/>
                <a:gd name="T49" fmla="*/ 494 h 699"/>
                <a:gd name="T50" fmla="*/ 2386 w 2840"/>
                <a:gd name="T51" fmla="*/ 553 h 699"/>
                <a:gd name="T52" fmla="*/ 2224 w 2840"/>
                <a:gd name="T53" fmla="*/ 602 h 699"/>
                <a:gd name="T54" fmla="*/ 2044 w 2840"/>
                <a:gd name="T55" fmla="*/ 643 h 699"/>
                <a:gd name="T56" fmla="*/ 1849 w 2840"/>
                <a:gd name="T57" fmla="*/ 673 h 699"/>
                <a:gd name="T58" fmla="*/ 1639 w 2840"/>
                <a:gd name="T59" fmla="*/ 692 h 699"/>
                <a:gd name="T60" fmla="*/ 1420 w 2840"/>
                <a:gd name="T61" fmla="*/ 699 h 699"/>
                <a:gd name="T62" fmla="*/ 1200 w 2840"/>
                <a:gd name="T63" fmla="*/ 692 h 699"/>
                <a:gd name="T64" fmla="*/ 992 w 2840"/>
                <a:gd name="T65" fmla="*/ 673 h 699"/>
                <a:gd name="T66" fmla="*/ 795 w 2840"/>
                <a:gd name="T67" fmla="*/ 643 h 699"/>
                <a:gd name="T68" fmla="*/ 615 w 2840"/>
                <a:gd name="T69" fmla="*/ 602 h 699"/>
                <a:gd name="T70" fmla="*/ 453 w 2840"/>
                <a:gd name="T71" fmla="*/ 553 h 699"/>
                <a:gd name="T72" fmla="*/ 312 w 2840"/>
                <a:gd name="T73" fmla="*/ 494 h 699"/>
                <a:gd name="T74" fmla="*/ 194 w 2840"/>
                <a:gd name="T75" fmla="*/ 428 h 699"/>
                <a:gd name="T76" fmla="*/ 101 w 2840"/>
                <a:gd name="T77" fmla="*/ 356 h 699"/>
                <a:gd name="T78" fmla="*/ 38 w 2840"/>
                <a:gd name="T79" fmla="*/ 278 h 699"/>
                <a:gd name="T80" fmla="*/ 4 w 2840"/>
                <a:gd name="T81" fmla="*/ 195 h 699"/>
                <a:gd name="T82" fmla="*/ 3 w 2840"/>
                <a:gd name="T83" fmla="*/ 118 h 699"/>
                <a:gd name="T84" fmla="*/ 25 w 2840"/>
                <a:gd name="T85" fmla="*/ 50 h 699"/>
                <a:gd name="T86" fmla="*/ 48 w 2840"/>
                <a:gd name="T87" fmla="*/ 12 h 699"/>
                <a:gd name="T88" fmla="*/ 61 w 2840"/>
                <a:gd name="T89" fmla="*/ 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40" h="699">
                  <a:moveTo>
                    <a:pt x="69" y="0"/>
                  </a:moveTo>
                  <a:lnTo>
                    <a:pt x="78" y="4"/>
                  </a:lnTo>
                  <a:lnTo>
                    <a:pt x="127" y="39"/>
                  </a:lnTo>
                  <a:lnTo>
                    <a:pt x="179" y="70"/>
                  </a:lnTo>
                  <a:lnTo>
                    <a:pt x="234" y="100"/>
                  </a:lnTo>
                  <a:lnTo>
                    <a:pt x="296" y="127"/>
                  </a:lnTo>
                  <a:lnTo>
                    <a:pt x="365" y="155"/>
                  </a:lnTo>
                  <a:lnTo>
                    <a:pt x="463" y="190"/>
                  </a:lnTo>
                  <a:lnTo>
                    <a:pt x="567" y="220"/>
                  </a:lnTo>
                  <a:lnTo>
                    <a:pt x="677" y="247"/>
                  </a:lnTo>
                  <a:lnTo>
                    <a:pt x="792" y="270"/>
                  </a:lnTo>
                  <a:lnTo>
                    <a:pt x="911" y="290"/>
                  </a:lnTo>
                  <a:lnTo>
                    <a:pt x="1033" y="304"/>
                  </a:lnTo>
                  <a:lnTo>
                    <a:pt x="1160" y="316"/>
                  </a:lnTo>
                  <a:lnTo>
                    <a:pt x="1289" y="322"/>
                  </a:lnTo>
                  <a:lnTo>
                    <a:pt x="1420" y="325"/>
                  </a:lnTo>
                  <a:lnTo>
                    <a:pt x="1551" y="322"/>
                  </a:lnTo>
                  <a:lnTo>
                    <a:pt x="1680" y="316"/>
                  </a:lnTo>
                  <a:lnTo>
                    <a:pt x="1806" y="304"/>
                  </a:lnTo>
                  <a:lnTo>
                    <a:pt x="1929" y="290"/>
                  </a:lnTo>
                  <a:lnTo>
                    <a:pt x="2048" y="270"/>
                  </a:lnTo>
                  <a:lnTo>
                    <a:pt x="2163" y="247"/>
                  </a:lnTo>
                  <a:lnTo>
                    <a:pt x="2272" y="220"/>
                  </a:lnTo>
                  <a:lnTo>
                    <a:pt x="2377" y="190"/>
                  </a:lnTo>
                  <a:lnTo>
                    <a:pt x="2474" y="155"/>
                  </a:lnTo>
                  <a:lnTo>
                    <a:pt x="2531" y="133"/>
                  </a:lnTo>
                  <a:lnTo>
                    <a:pt x="2581" y="111"/>
                  </a:lnTo>
                  <a:lnTo>
                    <a:pt x="2628" y="89"/>
                  </a:lnTo>
                  <a:lnTo>
                    <a:pt x="2669" y="66"/>
                  </a:lnTo>
                  <a:lnTo>
                    <a:pt x="2709" y="41"/>
                  </a:lnTo>
                  <a:lnTo>
                    <a:pt x="2748" y="13"/>
                  </a:lnTo>
                  <a:lnTo>
                    <a:pt x="2761" y="6"/>
                  </a:lnTo>
                  <a:lnTo>
                    <a:pt x="2770" y="4"/>
                  </a:lnTo>
                  <a:lnTo>
                    <a:pt x="2779" y="5"/>
                  </a:lnTo>
                  <a:lnTo>
                    <a:pt x="2786" y="8"/>
                  </a:lnTo>
                  <a:lnTo>
                    <a:pt x="2791" y="12"/>
                  </a:lnTo>
                  <a:lnTo>
                    <a:pt x="2795" y="17"/>
                  </a:lnTo>
                  <a:lnTo>
                    <a:pt x="2814" y="49"/>
                  </a:lnTo>
                  <a:lnTo>
                    <a:pt x="2829" y="83"/>
                  </a:lnTo>
                  <a:lnTo>
                    <a:pt x="2836" y="118"/>
                  </a:lnTo>
                  <a:lnTo>
                    <a:pt x="2840" y="153"/>
                  </a:lnTo>
                  <a:lnTo>
                    <a:pt x="2835" y="195"/>
                  </a:lnTo>
                  <a:lnTo>
                    <a:pt x="2823" y="237"/>
                  </a:lnTo>
                  <a:lnTo>
                    <a:pt x="2803" y="278"/>
                  </a:lnTo>
                  <a:lnTo>
                    <a:pt x="2774" y="317"/>
                  </a:lnTo>
                  <a:lnTo>
                    <a:pt x="2738" y="356"/>
                  </a:lnTo>
                  <a:lnTo>
                    <a:pt x="2695" y="393"/>
                  </a:lnTo>
                  <a:lnTo>
                    <a:pt x="2646" y="428"/>
                  </a:lnTo>
                  <a:lnTo>
                    <a:pt x="2590" y="462"/>
                  </a:lnTo>
                  <a:lnTo>
                    <a:pt x="2528" y="494"/>
                  </a:lnTo>
                  <a:lnTo>
                    <a:pt x="2460" y="524"/>
                  </a:lnTo>
                  <a:lnTo>
                    <a:pt x="2386" y="553"/>
                  </a:lnTo>
                  <a:lnTo>
                    <a:pt x="2308" y="579"/>
                  </a:lnTo>
                  <a:lnTo>
                    <a:pt x="2224" y="602"/>
                  </a:lnTo>
                  <a:lnTo>
                    <a:pt x="2136" y="624"/>
                  </a:lnTo>
                  <a:lnTo>
                    <a:pt x="2044" y="643"/>
                  </a:lnTo>
                  <a:lnTo>
                    <a:pt x="1948" y="659"/>
                  </a:lnTo>
                  <a:lnTo>
                    <a:pt x="1849" y="673"/>
                  </a:lnTo>
                  <a:lnTo>
                    <a:pt x="1745" y="683"/>
                  </a:lnTo>
                  <a:lnTo>
                    <a:pt x="1639" y="692"/>
                  </a:lnTo>
                  <a:lnTo>
                    <a:pt x="1531" y="696"/>
                  </a:lnTo>
                  <a:lnTo>
                    <a:pt x="1420" y="699"/>
                  </a:lnTo>
                  <a:lnTo>
                    <a:pt x="1309" y="696"/>
                  </a:lnTo>
                  <a:lnTo>
                    <a:pt x="1200" y="692"/>
                  </a:lnTo>
                  <a:lnTo>
                    <a:pt x="1094" y="683"/>
                  </a:lnTo>
                  <a:lnTo>
                    <a:pt x="992" y="673"/>
                  </a:lnTo>
                  <a:lnTo>
                    <a:pt x="892" y="659"/>
                  </a:lnTo>
                  <a:lnTo>
                    <a:pt x="795" y="643"/>
                  </a:lnTo>
                  <a:lnTo>
                    <a:pt x="703" y="624"/>
                  </a:lnTo>
                  <a:lnTo>
                    <a:pt x="615" y="602"/>
                  </a:lnTo>
                  <a:lnTo>
                    <a:pt x="532" y="579"/>
                  </a:lnTo>
                  <a:lnTo>
                    <a:pt x="453" y="553"/>
                  </a:lnTo>
                  <a:lnTo>
                    <a:pt x="379" y="524"/>
                  </a:lnTo>
                  <a:lnTo>
                    <a:pt x="312" y="494"/>
                  </a:lnTo>
                  <a:lnTo>
                    <a:pt x="250" y="462"/>
                  </a:lnTo>
                  <a:lnTo>
                    <a:pt x="194" y="428"/>
                  </a:lnTo>
                  <a:lnTo>
                    <a:pt x="144" y="393"/>
                  </a:lnTo>
                  <a:lnTo>
                    <a:pt x="101" y="356"/>
                  </a:lnTo>
                  <a:lnTo>
                    <a:pt x="66" y="317"/>
                  </a:lnTo>
                  <a:lnTo>
                    <a:pt x="38" y="278"/>
                  </a:lnTo>
                  <a:lnTo>
                    <a:pt x="17" y="237"/>
                  </a:lnTo>
                  <a:lnTo>
                    <a:pt x="4" y="195"/>
                  </a:lnTo>
                  <a:lnTo>
                    <a:pt x="0" y="153"/>
                  </a:lnTo>
                  <a:lnTo>
                    <a:pt x="3" y="118"/>
                  </a:lnTo>
                  <a:lnTo>
                    <a:pt x="12" y="84"/>
                  </a:lnTo>
                  <a:lnTo>
                    <a:pt x="25" y="50"/>
                  </a:lnTo>
                  <a:lnTo>
                    <a:pt x="44" y="17"/>
                  </a:lnTo>
                  <a:lnTo>
                    <a:pt x="48" y="12"/>
                  </a:lnTo>
                  <a:lnTo>
                    <a:pt x="54" y="5"/>
                  </a:lnTo>
                  <a:lnTo>
                    <a:pt x="61" y="1"/>
                  </a:lnTo>
                  <a:lnTo>
                    <a:pt x="6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1" name="Freeform 451"/>
            <p:cNvSpPr/>
            <p:nvPr/>
          </p:nvSpPr>
          <p:spPr bwMode="auto">
            <a:xfrm>
              <a:off x="4400550" y="3983038"/>
              <a:ext cx="1557338" cy="546100"/>
            </a:xfrm>
            <a:custGeom>
              <a:avLst/>
              <a:gdLst>
                <a:gd name="T0" fmla="*/ 95 w 1963"/>
                <a:gd name="T1" fmla="*/ 5 h 687"/>
                <a:gd name="T2" fmla="*/ 162 w 1963"/>
                <a:gd name="T3" fmla="*/ 50 h 687"/>
                <a:gd name="T4" fmla="*/ 233 w 1963"/>
                <a:gd name="T5" fmla="*/ 89 h 687"/>
                <a:gd name="T6" fmla="*/ 316 w 1963"/>
                <a:gd name="T7" fmla="*/ 125 h 687"/>
                <a:gd name="T8" fmla="*/ 463 w 1963"/>
                <a:gd name="T9" fmla="*/ 178 h 687"/>
                <a:gd name="T10" fmla="*/ 677 w 1963"/>
                <a:gd name="T11" fmla="*/ 237 h 687"/>
                <a:gd name="T12" fmla="*/ 911 w 1963"/>
                <a:gd name="T13" fmla="*/ 279 h 687"/>
                <a:gd name="T14" fmla="*/ 1160 w 1963"/>
                <a:gd name="T15" fmla="*/ 304 h 687"/>
                <a:gd name="T16" fmla="*/ 1420 w 1963"/>
                <a:gd name="T17" fmla="*/ 313 h 687"/>
                <a:gd name="T18" fmla="*/ 1617 w 1963"/>
                <a:gd name="T19" fmla="*/ 309 h 687"/>
                <a:gd name="T20" fmla="*/ 1808 w 1963"/>
                <a:gd name="T21" fmla="*/ 296 h 687"/>
                <a:gd name="T22" fmla="*/ 1816 w 1963"/>
                <a:gd name="T23" fmla="*/ 296 h 687"/>
                <a:gd name="T24" fmla="*/ 1821 w 1963"/>
                <a:gd name="T25" fmla="*/ 300 h 687"/>
                <a:gd name="T26" fmla="*/ 1823 w 1963"/>
                <a:gd name="T27" fmla="*/ 305 h 687"/>
                <a:gd name="T28" fmla="*/ 1824 w 1963"/>
                <a:gd name="T29" fmla="*/ 309 h 687"/>
                <a:gd name="T30" fmla="*/ 1854 w 1963"/>
                <a:gd name="T31" fmla="*/ 426 h 687"/>
                <a:gd name="T32" fmla="*/ 1903 w 1963"/>
                <a:gd name="T33" fmla="*/ 538 h 687"/>
                <a:gd name="T34" fmla="*/ 1959 w 1963"/>
                <a:gd name="T35" fmla="*/ 637 h 687"/>
                <a:gd name="T36" fmla="*/ 1963 w 1963"/>
                <a:gd name="T37" fmla="*/ 647 h 687"/>
                <a:gd name="T38" fmla="*/ 1952 w 1963"/>
                <a:gd name="T39" fmla="*/ 657 h 687"/>
                <a:gd name="T40" fmla="*/ 1811 w 1963"/>
                <a:gd name="T41" fmla="*/ 673 h 687"/>
                <a:gd name="T42" fmla="*/ 1653 w 1963"/>
                <a:gd name="T43" fmla="*/ 682 h 687"/>
                <a:gd name="T44" fmla="*/ 1495 w 1963"/>
                <a:gd name="T45" fmla="*/ 687 h 687"/>
                <a:gd name="T46" fmla="*/ 1309 w 1963"/>
                <a:gd name="T47" fmla="*/ 686 h 687"/>
                <a:gd name="T48" fmla="*/ 1094 w 1963"/>
                <a:gd name="T49" fmla="*/ 673 h 687"/>
                <a:gd name="T50" fmla="*/ 892 w 1963"/>
                <a:gd name="T51" fmla="*/ 648 h 687"/>
                <a:gd name="T52" fmla="*/ 703 w 1963"/>
                <a:gd name="T53" fmla="*/ 613 h 687"/>
                <a:gd name="T54" fmla="*/ 532 w 1963"/>
                <a:gd name="T55" fmla="*/ 568 h 687"/>
                <a:gd name="T56" fmla="*/ 379 w 1963"/>
                <a:gd name="T57" fmla="*/ 514 h 687"/>
                <a:gd name="T58" fmla="*/ 250 w 1963"/>
                <a:gd name="T59" fmla="*/ 452 h 687"/>
                <a:gd name="T60" fmla="*/ 144 w 1963"/>
                <a:gd name="T61" fmla="*/ 382 h 687"/>
                <a:gd name="T62" fmla="*/ 66 w 1963"/>
                <a:gd name="T63" fmla="*/ 307 h 687"/>
                <a:gd name="T64" fmla="*/ 17 w 1963"/>
                <a:gd name="T65" fmla="*/ 226 h 687"/>
                <a:gd name="T66" fmla="*/ 0 w 1963"/>
                <a:gd name="T67" fmla="*/ 142 h 687"/>
                <a:gd name="T68" fmla="*/ 16 w 1963"/>
                <a:gd name="T69" fmla="*/ 59 h 687"/>
                <a:gd name="T70" fmla="*/ 43 w 1963"/>
                <a:gd name="T71" fmla="*/ 11 h 687"/>
                <a:gd name="T72" fmla="*/ 66 w 1963"/>
                <a:gd name="T73"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63" h="687">
                  <a:moveTo>
                    <a:pt x="80" y="0"/>
                  </a:moveTo>
                  <a:lnTo>
                    <a:pt x="95" y="5"/>
                  </a:lnTo>
                  <a:lnTo>
                    <a:pt x="128" y="30"/>
                  </a:lnTo>
                  <a:lnTo>
                    <a:pt x="162" y="50"/>
                  </a:lnTo>
                  <a:lnTo>
                    <a:pt x="197" y="71"/>
                  </a:lnTo>
                  <a:lnTo>
                    <a:pt x="233" y="89"/>
                  </a:lnTo>
                  <a:lnTo>
                    <a:pt x="273" y="107"/>
                  </a:lnTo>
                  <a:lnTo>
                    <a:pt x="316" y="125"/>
                  </a:lnTo>
                  <a:lnTo>
                    <a:pt x="365" y="145"/>
                  </a:lnTo>
                  <a:lnTo>
                    <a:pt x="463" y="178"/>
                  </a:lnTo>
                  <a:lnTo>
                    <a:pt x="567" y="210"/>
                  </a:lnTo>
                  <a:lnTo>
                    <a:pt x="677" y="237"/>
                  </a:lnTo>
                  <a:lnTo>
                    <a:pt x="792" y="260"/>
                  </a:lnTo>
                  <a:lnTo>
                    <a:pt x="911" y="279"/>
                  </a:lnTo>
                  <a:lnTo>
                    <a:pt x="1033" y="294"/>
                  </a:lnTo>
                  <a:lnTo>
                    <a:pt x="1160" y="304"/>
                  </a:lnTo>
                  <a:lnTo>
                    <a:pt x="1289" y="312"/>
                  </a:lnTo>
                  <a:lnTo>
                    <a:pt x="1420" y="313"/>
                  </a:lnTo>
                  <a:lnTo>
                    <a:pt x="1517" y="312"/>
                  </a:lnTo>
                  <a:lnTo>
                    <a:pt x="1617" y="309"/>
                  </a:lnTo>
                  <a:lnTo>
                    <a:pt x="1714" y="304"/>
                  </a:lnTo>
                  <a:lnTo>
                    <a:pt x="1808" y="296"/>
                  </a:lnTo>
                  <a:lnTo>
                    <a:pt x="1812" y="296"/>
                  </a:lnTo>
                  <a:lnTo>
                    <a:pt x="1816" y="296"/>
                  </a:lnTo>
                  <a:lnTo>
                    <a:pt x="1819" y="299"/>
                  </a:lnTo>
                  <a:lnTo>
                    <a:pt x="1821" y="300"/>
                  </a:lnTo>
                  <a:lnTo>
                    <a:pt x="1823" y="303"/>
                  </a:lnTo>
                  <a:lnTo>
                    <a:pt x="1823" y="305"/>
                  </a:lnTo>
                  <a:lnTo>
                    <a:pt x="1824" y="308"/>
                  </a:lnTo>
                  <a:lnTo>
                    <a:pt x="1824" y="309"/>
                  </a:lnTo>
                  <a:lnTo>
                    <a:pt x="1836" y="367"/>
                  </a:lnTo>
                  <a:lnTo>
                    <a:pt x="1854" y="426"/>
                  </a:lnTo>
                  <a:lnTo>
                    <a:pt x="1877" y="484"/>
                  </a:lnTo>
                  <a:lnTo>
                    <a:pt x="1903" y="538"/>
                  </a:lnTo>
                  <a:lnTo>
                    <a:pt x="1930" y="590"/>
                  </a:lnTo>
                  <a:lnTo>
                    <a:pt x="1959" y="637"/>
                  </a:lnTo>
                  <a:lnTo>
                    <a:pt x="1961" y="642"/>
                  </a:lnTo>
                  <a:lnTo>
                    <a:pt x="1963" y="647"/>
                  </a:lnTo>
                  <a:lnTo>
                    <a:pt x="1960" y="654"/>
                  </a:lnTo>
                  <a:lnTo>
                    <a:pt x="1952" y="657"/>
                  </a:lnTo>
                  <a:lnTo>
                    <a:pt x="1885" y="665"/>
                  </a:lnTo>
                  <a:lnTo>
                    <a:pt x="1811" y="673"/>
                  </a:lnTo>
                  <a:lnTo>
                    <a:pt x="1733" y="678"/>
                  </a:lnTo>
                  <a:lnTo>
                    <a:pt x="1653" y="682"/>
                  </a:lnTo>
                  <a:lnTo>
                    <a:pt x="1573" y="686"/>
                  </a:lnTo>
                  <a:lnTo>
                    <a:pt x="1495" y="687"/>
                  </a:lnTo>
                  <a:lnTo>
                    <a:pt x="1420" y="687"/>
                  </a:lnTo>
                  <a:lnTo>
                    <a:pt x="1309" y="686"/>
                  </a:lnTo>
                  <a:lnTo>
                    <a:pt x="1200" y="681"/>
                  </a:lnTo>
                  <a:lnTo>
                    <a:pt x="1094" y="673"/>
                  </a:lnTo>
                  <a:lnTo>
                    <a:pt x="992" y="663"/>
                  </a:lnTo>
                  <a:lnTo>
                    <a:pt x="892" y="648"/>
                  </a:lnTo>
                  <a:lnTo>
                    <a:pt x="795" y="633"/>
                  </a:lnTo>
                  <a:lnTo>
                    <a:pt x="703" y="613"/>
                  </a:lnTo>
                  <a:lnTo>
                    <a:pt x="615" y="591"/>
                  </a:lnTo>
                  <a:lnTo>
                    <a:pt x="532" y="568"/>
                  </a:lnTo>
                  <a:lnTo>
                    <a:pt x="453" y="542"/>
                  </a:lnTo>
                  <a:lnTo>
                    <a:pt x="379" y="514"/>
                  </a:lnTo>
                  <a:lnTo>
                    <a:pt x="312" y="484"/>
                  </a:lnTo>
                  <a:lnTo>
                    <a:pt x="250" y="452"/>
                  </a:lnTo>
                  <a:lnTo>
                    <a:pt x="194" y="418"/>
                  </a:lnTo>
                  <a:lnTo>
                    <a:pt x="144" y="382"/>
                  </a:lnTo>
                  <a:lnTo>
                    <a:pt x="101" y="345"/>
                  </a:lnTo>
                  <a:lnTo>
                    <a:pt x="66" y="307"/>
                  </a:lnTo>
                  <a:lnTo>
                    <a:pt x="38" y="268"/>
                  </a:lnTo>
                  <a:lnTo>
                    <a:pt x="17" y="226"/>
                  </a:lnTo>
                  <a:lnTo>
                    <a:pt x="4" y="185"/>
                  </a:lnTo>
                  <a:lnTo>
                    <a:pt x="0" y="142"/>
                  </a:lnTo>
                  <a:lnTo>
                    <a:pt x="4" y="101"/>
                  </a:lnTo>
                  <a:lnTo>
                    <a:pt x="16" y="59"/>
                  </a:lnTo>
                  <a:lnTo>
                    <a:pt x="36" y="19"/>
                  </a:lnTo>
                  <a:lnTo>
                    <a:pt x="43" y="11"/>
                  </a:lnTo>
                  <a:lnTo>
                    <a:pt x="53" y="5"/>
                  </a:lnTo>
                  <a:lnTo>
                    <a:pt x="66" y="0"/>
                  </a:lnTo>
                  <a:lnTo>
                    <a:pt x="8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2" name="Freeform 452"/>
            <p:cNvSpPr/>
            <p:nvPr/>
          </p:nvSpPr>
          <p:spPr bwMode="auto">
            <a:xfrm>
              <a:off x="4400550" y="3551238"/>
              <a:ext cx="1455738" cy="549275"/>
            </a:xfrm>
            <a:custGeom>
              <a:avLst/>
              <a:gdLst>
                <a:gd name="T0" fmla="*/ 84 w 1833"/>
                <a:gd name="T1" fmla="*/ 3 h 691"/>
                <a:gd name="T2" fmla="*/ 132 w 1833"/>
                <a:gd name="T3" fmla="*/ 36 h 691"/>
                <a:gd name="T4" fmla="*/ 198 w 1833"/>
                <a:gd name="T5" fmla="*/ 76 h 691"/>
                <a:gd name="T6" fmla="*/ 273 w 1833"/>
                <a:gd name="T7" fmla="*/ 111 h 691"/>
                <a:gd name="T8" fmla="*/ 365 w 1833"/>
                <a:gd name="T9" fmla="*/ 149 h 691"/>
                <a:gd name="T10" fmla="*/ 567 w 1833"/>
                <a:gd name="T11" fmla="*/ 214 h 691"/>
                <a:gd name="T12" fmla="*/ 792 w 1833"/>
                <a:gd name="T13" fmla="*/ 264 h 691"/>
                <a:gd name="T14" fmla="*/ 1033 w 1833"/>
                <a:gd name="T15" fmla="*/ 298 h 691"/>
                <a:gd name="T16" fmla="*/ 1289 w 1833"/>
                <a:gd name="T17" fmla="*/ 316 h 691"/>
                <a:gd name="T18" fmla="*/ 1503 w 1833"/>
                <a:gd name="T19" fmla="*/ 317 h 691"/>
                <a:gd name="T20" fmla="*/ 1660 w 1833"/>
                <a:gd name="T21" fmla="*/ 311 h 691"/>
                <a:gd name="T22" fmla="*/ 1815 w 1833"/>
                <a:gd name="T23" fmla="*/ 297 h 691"/>
                <a:gd name="T24" fmla="*/ 1832 w 1833"/>
                <a:gd name="T25" fmla="*/ 302 h 691"/>
                <a:gd name="T26" fmla="*/ 1833 w 1833"/>
                <a:gd name="T27" fmla="*/ 316 h 691"/>
                <a:gd name="T28" fmla="*/ 1829 w 1833"/>
                <a:gd name="T29" fmla="*/ 330 h 691"/>
                <a:gd name="T30" fmla="*/ 1797 w 1833"/>
                <a:gd name="T31" fmla="*/ 488 h 691"/>
                <a:gd name="T32" fmla="*/ 1785 w 1833"/>
                <a:gd name="T33" fmla="*/ 653 h 691"/>
                <a:gd name="T34" fmla="*/ 1784 w 1833"/>
                <a:gd name="T35" fmla="*/ 663 h 691"/>
                <a:gd name="T36" fmla="*/ 1774 w 1833"/>
                <a:gd name="T37" fmla="*/ 673 h 691"/>
                <a:gd name="T38" fmla="*/ 1727 w 1833"/>
                <a:gd name="T39" fmla="*/ 680 h 691"/>
                <a:gd name="T40" fmla="*/ 1647 w 1833"/>
                <a:gd name="T41" fmla="*/ 686 h 691"/>
                <a:gd name="T42" fmla="*/ 1546 w 1833"/>
                <a:gd name="T43" fmla="*/ 690 h 691"/>
                <a:gd name="T44" fmla="*/ 1420 w 1833"/>
                <a:gd name="T45" fmla="*/ 691 h 691"/>
                <a:gd name="T46" fmla="*/ 1200 w 1833"/>
                <a:gd name="T47" fmla="*/ 685 h 691"/>
                <a:gd name="T48" fmla="*/ 992 w 1833"/>
                <a:gd name="T49" fmla="*/ 667 h 691"/>
                <a:gd name="T50" fmla="*/ 795 w 1833"/>
                <a:gd name="T51" fmla="*/ 637 h 691"/>
                <a:gd name="T52" fmla="*/ 615 w 1833"/>
                <a:gd name="T53" fmla="*/ 596 h 691"/>
                <a:gd name="T54" fmla="*/ 453 w 1833"/>
                <a:gd name="T55" fmla="*/ 546 h 691"/>
                <a:gd name="T56" fmla="*/ 312 w 1833"/>
                <a:gd name="T57" fmla="*/ 488 h 691"/>
                <a:gd name="T58" fmla="*/ 194 w 1833"/>
                <a:gd name="T59" fmla="*/ 422 h 691"/>
                <a:gd name="T60" fmla="*/ 101 w 1833"/>
                <a:gd name="T61" fmla="*/ 350 h 691"/>
                <a:gd name="T62" fmla="*/ 38 w 1833"/>
                <a:gd name="T63" fmla="*/ 272 h 691"/>
                <a:gd name="T64" fmla="*/ 4 w 1833"/>
                <a:gd name="T65" fmla="*/ 189 h 691"/>
                <a:gd name="T66" fmla="*/ 4 w 1833"/>
                <a:gd name="T67" fmla="*/ 105 h 691"/>
                <a:gd name="T68" fmla="*/ 36 w 1833"/>
                <a:gd name="T69" fmla="*/ 25 h 691"/>
                <a:gd name="T70" fmla="*/ 45 w 1833"/>
                <a:gd name="T71" fmla="*/ 12 h 691"/>
                <a:gd name="T72" fmla="*/ 61 w 1833"/>
                <a:gd name="T73" fmla="*/ 1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3" h="691">
                  <a:moveTo>
                    <a:pt x="71" y="0"/>
                  </a:moveTo>
                  <a:lnTo>
                    <a:pt x="84" y="3"/>
                  </a:lnTo>
                  <a:lnTo>
                    <a:pt x="98" y="12"/>
                  </a:lnTo>
                  <a:lnTo>
                    <a:pt x="132" y="36"/>
                  </a:lnTo>
                  <a:lnTo>
                    <a:pt x="164" y="57"/>
                  </a:lnTo>
                  <a:lnTo>
                    <a:pt x="198" y="76"/>
                  </a:lnTo>
                  <a:lnTo>
                    <a:pt x="234" y="95"/>
                  </a:lnTo>
                  <a:lnTo>
                    <a:pt x="273" y="111"/>
                  </a:lnTo>
                  <a:lnTo>
                    <a:pt x="317" y="130"/>
                  </a:lnTo>
                  <a:lnTo>
                    <a:pt x="365" y="149"/>
                  </a:lnTo>
                  <a:lnTo>
                    <a:pt x="463" y="183"/>
                  </a:lnTo>
                  <a:lnTo>
                    <a:pt x="567" y="214"/>
                  </a:lnTo>
                  <a:lnTo>
                    <a:pt x="677" y="241"/>
                  </a:lnTo>
                  <a:lnTo>
                    <a:pt x="792" y="264"/>
                  </a:lnTo>
                  <a:lnTo>
                    <a:pt x="911" y="284"/>
                  </a:lnTo>
                  <a:lnTo>
                    <a:pt x="1033" y="298"/>
                  </a:lnTo>
                  <a:lnTo>
                    <a:pt x="1160" y="309"/>
                  </a:lnTo>
                  <a:lnTo>
                    <a:pt x="1289" y="316"/>
                  </a:lnTo>
                  <a:lnTo>
                    <a:pt x="1420" y="317"/>
                  </a:lnTo>
                  <a:lnTo>
                    <a:pt x="1503" y="317"/>
                  </a:lnTo>
                  <a:lnTo>
                    <a:pt x="1582" y="315"/>
                  </a:lnTo>
                  <a:lnTo>
                    <a:pt x="1660" y="311"/>
                  </a:lnTo>
                  <a:lnTo>
                    <a:pt x="1736" y="306"/>
                  </a:lnTo>
                  <a:lnTo>
                    <a:pt x="1815" y="297"/>
                  </a:lnTo>
                  <a:lnTo>
                    <a:pt x="1825" y="298"/>
                  </a:lnTo>
                  <a:lnTo>
                    <a:pt x="1832" y="302"/>
                  </a:lnTo>
                  <a:lnTo>
                    <a:pt x="1833" y="308"/>
                  </a:lnTo>
                  <a:lnTo>
                    <a:pt x="1833" y="316"/>
                  </a:lnTo>
                  <a:lnTo>
                    <a:pt x="1830" y="324"/>
                  </a:lnTo>
                  <a:lnTo>
                    <a:pt x="1829" y="330"/>
                  </a:lnTo>
                  <a:lnTo>
                    <a:pt x="1810" y="408"/>
                  </a:lnTo>
                  <a:lnTo>
                    <a:pt x="1797" y="488"/>
                  </a:lnTo>
                  <a:lnTo>
                    <a:pt x="1789" y="570"/>
                  </a:lnTo>
                  <a:lnTo>
                    <a:pt x="1785" y="653"/>
                  </a:lnTo>
                  <a:lnTo>
                    <a:pt x="1785" y="656"/>
                  </a:lnTo>
                  <a:lnTo>
                    <a:pt x="1784" y="663"/>
                  </a:lnTo>
                  <a:lnTo>
                    <a:pt x="1780" y="668"/>
                  </a:lnTo>
                  <a:lnTo>
                    <a:pt x="1774" y="673"/>
                  </a:lnTo>
                  <a:lnTo>
                    <a:pt x="1763" y="676"/>
                  </a:lnTo>
                  <a:lnTo>
                    <a:pt x="1727" y="680"/>
                  </a:lnTo>
                  <a:lnTo>
                    <a:pt x="1688" y="682"/>
                  </a:lnTo>
                  <a:lnTo>
                    <a:pt x="1647" y="686"/>
                  </a:lnTo>
                  <a:lnTo>
                    <a:pt x="1599" y="689"/>
                  </a:lnTo>
                  <a:lnTo>
                    <a:pt x="1546" y="690"/>
                  </a:lnTo>
                  <a:lnTo>
                    <a:pt x="1486" y="691"/>
                  </a:lnTo>
                  <a:lnTo>
                    <a:pt x="1420" y="691"/>
                  </a:lnTo>
                  <a:lnTo>
                    <a:pt x="1309" y="690"/>
                  </a:lnTo>
                  <a:lnTo>
                    <a:pt x="1200" y="685"/>
                  </a:lnTo>
                  <a:lnTo>
                    <a:pt x="1094" y="677"/>
                  </a:lnTo>
                  <a:lnTo>
                    <a:pt x="992" y="667"/>
                  </a:lnTo>
                  <a:lnTo>
                    <a:pt x="892" y="653"/>
                  </a:lnTo>
                  <a:lnTo>
                    <a:pt x="795" y="637"/>
                  </a:lnTo>
                  <a:lnTo>
                    <a:pt x="703" y="618"/>
                  </a:lnTo>
                  <a:lnTo>
                    <a:pt x="615" y="596"/>
                  </a:lnTo>
                  <a:lnTo>
                    <a:pt x="532" y="572"/>
                  </a:lnTo>
                  <a:lnTo>
                    <a:pt x="453" y="546"/>
                  </a:lnTo>
                  <a:lnTo>
                    <a:pt x="379" y="518"/>
                  </a:lnTo>
                  <a:lnTo>
                    <a:pt x="312" y="488"/>
                  </a:lnTo>
                  <a:lnTo>
                    <a:pt x="250" y="456"/>
                  </a:lnTo>
                  <a:lnTo>
                    <a:pt x="194" y="422"/>
                  </a:lnTo>
                  <a:lnTo>
                    <a:pt x="144" y="386"/>
                  </a:lnTo>
                  <a:lnTo>
                    <a:pt x="101" y="350"/>
                  </a:lnTo>
                  <a:lnTo>
                    <a:pt x="66" y="311"/>
                  </a:lnTo>
                  <a:lnTo>
                    <a:pt x="38" y="272"/>
                  </a:lnTo>
                  <a:lnTo>
                    <a:pt x="17" y="230"/>
                  </a:lnTo>
                  <a:lnTo>
                    <a:pt x="4" y="189"/>
                  </a:lnTo>
                  <a:lnTo>
                    <a:pt x="0" y="146"/>
                  </a:lnTo>
                  <a:lnTo>
                    <a:pt x="4" y="105"/>
                  </a:lnTo>
                  <a:lnTo>
                    <a:pt x="16" y="63"/>
                  </a:lnTo>
                  <a:lnTo>
                    <a:pt x="36" y="25"/>
                  </a:lnTo>
                  <a:lnTo>
                    <a:pt x="40" y="18"/>
                  </a:lnTo>
                  <a:lnTo>
                    <a:pt x="45" y="12"/>
                  </a:lnTo>
                  <a:lnTo>
                    <a:pt x="52" y="5"/>
                  </a:lnTo>
                  <a:lnTo>
                    <a:pt x="61" y="1"/>
                  </a:lnTo>
                  <a:lnTo>
                    <a:pt x="71"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3" name="Freeform 453"/>
            <p:cNvSpPr/>
            <p:nvPr/>
          </p:nvSpPr>
          <p:spPr bwMode="auto">
            <a:xfrm>
              <a:off x="4400550" y="3119438"/>
              <a:ext cx="1754188" cy="552450"/>
            </a:xfrm>
            <a:custGeom>
              <a:avLst/>
              <a:gdLst>
                <a:gd name="T0" fmla="*/ 75 w 2210"/>
                <a:gd name="T1" fmla="*/ 2 h 697"/>
                <a:gd name="T2" fmla="*/ 127 w 2210"/>
                <a:gd name="T3" fmla="*/ 37 h 697"/>
                <a:gd name="T4" fmla="*/ 211 w 2210"/>
                <a:gd name="T5" fmla="*/ 86 h 697"/>
                <a:gd name="T6" fmla="*/ 308 w 2210"/>
                <a:gd name="T7" fmla="*/ 130 h 697"/>
                <a:gd name="T8" fmla="*/ 463 w 2210"/>
                <a:gd name="T9" fmla="*/ 188 h 697"/>
                <a:gd name="T10" fmla="*/ 677 w 2210"/>
                <a:gd name="T11" fmla="*/ 245 h 697"/>
                <a:gd name="T12" fmla="*/ 911 w 2210"/>
                <a:gd name="T13" fmla="*/ 288 h 697"/>
                <a:gd name="T14" fmla="*/ 1160 w 2210"/>
                <a:gd name="T15" fmla="*/ 314 h 697"/>
                <a:gd name="T16" fmla="*/ 1420 w 2210"/>
                <a:gd name="T17" fmla="*/ 321 h 697"/>
                <a:gd name="T18" fmla="*/ 1658 w 2210"/>
                <a:gd name="T19" fmla="*/ 318 h 697"/>
                <a:gd name="T20" fmla="*/ 1877 w 2210"/>
                <a:gd name="T21" fmla="*/ 299 h 697"/>
                <a:gd name="T22" fmla="*/ 2086 w 2210"/>
                <a:gd name="T23" fmla="*/ 266 h 697"/>
                <a:gd name="T24" fmla="*/ 2201 w 2210"/>
                <a:gd name="T25" fmla="*/ 242 h 697"/>
                <a:gd name="T26" fmla="*/ 2210 w 2210"/>
                <a:gd name="T27" fmla="*/ 248 h 697"/>
                <a:gd name="T28" fmla="*/ 2207 w 2210"/>
                <a:gd name="T29" fmla="*/ 259 h 697"/>
                <a:gd name="T30" fmla="*/ 2197 w 2210"/>
                <a:gd name="T31" fmla="*/ 271 h 697"/>
                <a:gd name="T32" fmla="*/ 2185 w 2210"/>
                <a:gd name="T33" fmla="*/ 281 h 697"/>
                <a:gd name="T34" fmla="*/ 2078 w 2210"/>
                <a:gd name="T35" fmla="*/ 389 h 697"/>
                <a:gd name="T36" fmla="*/ 1986 w 2210"/>
                <a:gd name="T37" fmla="*/ 504 h 697"/>
                <a:gd name="T38" fmla="*/ 1911 w 2210"/>
                <a:gd name="T39" fmla="*/ 635 h 697"/>
                <a:gd name="T40" fmla="*/ 1902 w 2210"/>
                <a:gd name="T41" fmla="*/ 649 h 697"/>
                <a:gd name="T42" fmla="*/ 1881 w 2210"/>
                <a:gd name="T43" fmla="*/ 664 h 697"/>
                <a:gd name="T44" fmla="*/ 1792 w 2210"/>
                <a:gd name="T45" fmla="*/ 677 h 697"/>
                <a:gd name="T46" fmla="*/ 1649 w 2210"/>
                <a:gd name="T47" fmla="*/ 690 h 697"/>
                <a:gd name="T48" fmla="*/ 1500 w 2210"/>
                <a:gd name="T49" fmla="*/ 696 h 697"/>
                <a:gd name="T50" fmla="*/ 1309 w 2210"/>
                <a:gd name="T51" fmla="*/ 694 h 697"/>
                <a:gd name="T52" fmla="*/ 1094 w 2210"/>
                <a:gd name="T53" fmla="*/ 681 h 697"/>
                <a:gd name="T54" fmla="*/ 892 w 2210"/>
                <a:gd name="T55" fmla="*/ 657 h 697"/>
                <a:gd name="T56" fmla="*/ 703 w 2210"/>
                <a:gd name="T57" fmla="*/ 622 h 697"/>
                <a:gd name="T58" fmla="*/ 532 w 2210"/>
                <a:gd name="T59" fmla="*/ 576 h 697"/>
                <a:gd name="T60" fmla="*/ 379 w 2210"/>
                <a:gd name="T61" fmla="*/ 522 h 697"/>
                <a:gd name="T62" fmla="*/ 250 w 2210"/>
                <a:gd name="T63" fmla="*/ 460 h 697"/>
                <a:gd name="T64" fmla="*/ 144 w 2210"/>
                <a:gd name="T65" fmla="*/ 390 h 697"/>
                <a:gd name="T66" fmla="*/ 66 w 2210"/>
                <a:gd name="T67" fmla="*/ 315 h 697"/>
                <a:gd name="T68" fmla="*/ 17 w 2210"/>
                <a:gd name="T69" fmla="*/ 235 h 697"/>
                <a:gd name="T70" fmla="*/ 0 w 2210"/>
                <a:gd name="T71" fmla="*/ 150 h 697"/>
                <a:gd name="T72" fmla="*/ 10 w 2210"/>
                <a:gd name="T73" fmla="*/ 83 h 697"/>
                <a:gd name="T74" fmla="*/ 41 w 2210"/>
                <a:gd name="T75" fmla="*/ 20 h 697"/>
                <a:gd name="T76" fmla="*/ 50 w 2210"/>
                <a:gd name="T77" fmla="*/ 8 h 697"/>
                <a:gd name="T78" fmla="*/ 65 w 2210"/>
                <a:gd name="T79" fmla="*/ 0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0" h="697">
                  <a:moveTo>
                    <a:pt x="65" y="0"/>
                  </a:moveTo>
                  <a:lnTo>
                    <a:pt x="75" y="2"/>
                  </a:lnTo>
                  <a:lnTo>
                    <a:pt x="88" y="8"/>
                  </a:lnTo>
                  <a:lnTo>
                    <a:pt x="127" y="37"/>
                  </a:lnTo>
                  <a:lnTo>
                    <a:pt x="168" y="62"/>
                  </a:lnTo>
                  <a:lnTo>
                    <a:pt x="211" y="86"/>
                  </a:lnTo>
                  <a:lnTo>
                    <a:pt x="256" y="108"/>
                  </a:lnTo>
                  <a:lnTo>
                    <a:pt x="308" y="130"/>
                  </a:lnTo>
                  <a:lnTo>
                    <a:pt x="365" y="153"/>
                  </a:lnTo>
                  <a:lnTo>
                    <a:pt x="463" y="188"/>
                  </a:lnTo>
                  <a:lnTo>
                    <a:pt x="567" y="218"/>
                  </a:lnTo>
                  <a:lnTo>
                    <a:pt x="677" y="245"/>
                  </a:lnTo>
                  <a:lnTo>
                    <a:pt x="792" y="268"/>
                  </a:lnTo>
                  <a:lnTo>
                    <a:pt x="911" y="288"/>
                  </a:lnTo>
                  <a:lnTo>
                    <a:pt x="1033" y="302"/>
                  </a:lnTo>
                  <a:lnTo>
                    <a:pt x="1160" y="314"/>
                  </a:lnTo>
                  <a:lnTo>
                    <a:pt x="1289" y="320"/>
                  </a:lnTo>
                  <a:lnTo>
                    <a:pt x="1420" y="321"/>
                  </a:lnTo>
                  <a:lnTo>
                    <a:pt x="1542" y="321"/>
                  </a:lnTo>
                  <a:lnTo>
                    <a:pt x="1658" y="318"/>
                  </a:lnTo>
                  <a:lnTo>
                    <a:pt x="1770" y="310"/>
                  </a:lnTo>
                  <a:lnTo>
                    <a:pt x="1877" y="299"/>
                  </a:lnTo>
                  <a:lnTo>
                    <a:pt x="1982" y="285"/>
                  </a:lnTo>
                  <a:lnTo>
                    <a:pt x="2086" y="266"/>
                  </a:lnTo>
                  <a:lnTo>
                    <a:pt x="2188" y="242"/>
                  </a:lnTo>
                  <a:lnTo>
                    <a:pt x="2201" y="242"/>
                  </a:lnTo>
                  <a:lnTo>
                    <a:pt x="2207" y="244"/>
                  </a:lnTo>
                  <a:lnTo>
                    <a:pt x="2210" y="248"/>
                  </a:lnTo>
                  <a:lnTo>
                    <a:pt x="2210" y="253"/>
                  </a:lnTo>
                  <a:lnTo>
                    <a:pt x="2207" y="259"/>
                  </a:lnTo>
                  <a:lnTo>
                    <a:pt x="2202" y="264"/>
                  </a:lnTo>
                  <a:lnTo>
                    <a:pt x="2197" y="271"/>
                  </a:lnTo>
                  <a:lnTo>
                    <a:pt x="2190" y="277"/>
                  </a:lnTo>
                  <a:lnTo>
                    <a:pt x="2185" y="281"/>
                  </a:lnTo>
                  <a:lnTo>
                    <a:pt x="2130" y="334"/>
                  </a:lnTo>
                  <a:lnTo>
                    <a:pt x="2078" y="389"/>
                  </a:lnTo>
                  <a:lnTo>
                    <a:pt x="2030" y="444"/>
                  </a:lnTo>
                  <a:lnTo>
                    <a:pt x="1986" y="504"/>
                  </a:lnTo>
                  <a:lnTo>
                    <a:pt x="1946" y="567"/>
                  </a:lnTo>
                  <a:lnTo>
                    <a:pt x="1911" y="635"/>
                  </a:lnTo>
                  <a:lnTo>
                    <a:pt x="1907" y="641"/>
                  </a:lnTo>
                  <a:lnTo>
                    <a:pt x="1902" y="649"/>
                  </a:lnTo>
                  <a:lnTo>
                    <a:pt x="1893" y="658"/>
                  </a:lnTo>
                  <a:lnTo>
                    <a:pt x="1881" y="664"/>
                  </a:lnTo>
                  <a:lnTo>
                    <a:pt x="1864" y="668"/>
                  </a:lnTo>
                  <a:lnTo>
                    <a:pt x="1792" y="677"/>
                  </a:lnTo>
                  <a:lnTo>
                    <a:pt x="1720" y="685"/>
                  </a:lnTo>
                  <a:lnTo>
                    <a:pt x="1649" y="690"/>
                  </a:lnTo>
                  <a:lnTo>
                    <a:pt x="1577" y="694"/>
                  </a:lnTo>
                  <a:lnTo>
                    <a:pt x="1500" y="696"/>
                  </a:lnTo>
                  <a:lnTo>
                    <a:pt x="1420" y="697"/>
                  </a:lnTo>
                  <a:lnTo>
                    <a:pt x="1309" y="694"/>
                  </a:lnTo>
                  <a:lnTo>
                    <a:pt x="1200" y="690"/>
                  </a:lnTo>
                  <a:lnTo>
                    <a:pt x="1094" y="681"/>
                  </a:lnTo>
                  <a:lnTo>
                    <a:pt x="992" y="671"/>
                  </a:lnTo>
                  <a:lnTo>
                    <a:pt x="892" y="657"/>
                  </a:lnTo>
                  <a:lnTo>
                    <a:pt x="795" y="641"/>
                  </a:lnTo>
                  <a:lnTo>
                    <a:pt x="703" y="622"/>
                  </a:lnTo>
                  <a:lnTo>
                    <a:pt x="615" y="600"/>
                  </a:lnTo>
                  <a:lnTo>
                    <a:pt x="532" y="576"/>
                  </a:lnTo>
                  <a:lnTo>
                    <a:pt x="453" y="551"/>
                  </a:lnTo>
                  <a:lnTo>
                    <a:pt x="379" y="522"/>
                  </a:lnTo>
                  <a:lnTo>
                    <a:pt x="312" y="492"/>
                  </a:lnTo>
                  <a:lnTo>
                    <a:pt x="250" y="460"/>
                  </a:lnTo>
                  <a:lnTo>
                    <a:pt x="194" y="426"/>
                  </a:lnTo>
                  <a:lnTo>
                    <a:pt x="144" y="390"/>
                  </a:lnTo>
                  <a:lnTo>
                    <a:pt x="101" y="354"/>
                  </a:lnTo>
                  <a:lnTo>
                    <a:pt x="66" y="315"/>
                  </a:lnTo>
                  <a:lnTo>
                    <a:pt x="38" y="276"/>
                  </a:lnTo>
                  <a:lnTo>
                    <a:pt x="17" y="235"/>
                  </a:lnTo>
                  <a:lnTo>
                    <a:pt x="4" y="193"/>
                  </a:lnTo>
                  <a:lnTo>
                    <a:pt x="0" y="150"/>
                  </a:lnTo>
                  <a:lnTo>
                    <a:pt x="3" y="117"/>
                  </a:lnTo>
                  <a:lnTo>
                    <a:pt x="10" y="83"/>
                  </a:lnTo>
                  <a:lnTo>
                    <a:pt x="23" y="51"/>
                  </a:lnTo>
                  <a:lnTo>
                    <a:pt x="41" y="20"/>
                  </a:lnTo>
                  <a:lnTo>
                    <a:pt x="45" y="13"/>
                  </a:lnTo>
                  <a:lnTo>
                    <a:pt x="50" y="8"/>
                  </a:lnTo>
                  <a:lnTo>
                    <a:pt x="57" y="3"/>
                  </a:lnTo>
                  <a:lnTo>
                    <a:pt x="65"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4" name="Freeform 454"/>
            <p:cNvSpPr/>
            <p:nvPr/>
          </p:nvSpPr>
          <p:spPr bwMode="auto">
            <a:xfrm>
              <a:off x="6689725" y="3567113"/>
              <a:ext cx="454025" cy="925513"/>
            </a:xfrm>
            <a:custGeom>
              <a:avLst/>
              <a:gdLst>
                <a:gd name="T0" fmla="*/ 328 w 571"/>
                <a:gd name="T1" fmla="*/ 4 h 1167"/>
                <a:gd name="T2" fmla="*/ 356 w 571"/>
                <a:gd name="T3" fmla="*/ 46 h 1167"/>
                <a:gd name="T4" fmla="*/ 359 w 571"/>
                <a:gd name="T5" fmla="*/ 135 h 1167"/>
                <a:gd name="T6" fmla="*/ 363 w 571"/>
                <a:gd name="T7" fmla="*/ 138 h 1167"/>
                <a:gd name="T8" fmla="*/ 378 w 571"/>
                <a:gd name="T9" fmla="*/ 140 h 1167"/>
                <a:gd name="T10" fmla="*/ 431 w 571"/>
                <a:gd name="T11" fmla="*/ 152 h 1167"/>
                <a:gd name="T12" fmla="*/ 496 w 571"/>
                <a:gd name="T13" fmla="*/ 170 h 1167"/>
                <a:gd name="T14" fmla="*/ 534 w 571"/>
                <a:gd name="T15" fmla="*/ 195 h 1167"/>
                <a:gd name="T16" fmla="*/ 512 w 571"/>
                <a:gd name="T17" fmla="*/ 280 h 1167"/>
                <a:gd name="T18" fmla="*/ 471 w 571"/>
                <a:gd name="T19" fmla="*/ 309 h 1167"/>
                <a:gd name="T20" fmla="*/ 447 w 571"/>
                <a:gd name="T21" fmla="*/ 301 h 1167"/>
                <a:gd name="T22" fmla="*/ 407 w 571"/>
                <a:gd name="T23" fmla="*/ 287 h 1167"/>
                <a:gd name="T24" fmla="*/ 333 w 571"/>
                <a:gd name="T25" fmla="*/ 271 h 1167"/>
                <a:gd name="T26" fmla="*/ 250 w 571"/>
                <a:gd name="T27" fmla="*/ 278 h 1167"/>
                <a:gd name="T28" fmla="*/ 200 w 571"/>
                <a:gd name="T29" fmla="*/ 307 h 1167"/>
                <a:gd name="T30" fmla="*/ 179 w 571"/>
                <a:gd name="T31" fmla="*/ 350 h 1167"/>
                <a:gd name="T32" fmla="*/ 185 w 571"/>
                <a:gd name="T33" fmla="*/ 402 h 1167"/>
                <a:gd name="T34" fmla="*/ 233 w 571"/>
                <a:gd name="T35" fmla="*/ 448 h 1167"/>
                <a:gd name="T36" fmla="*/ 338 w 571"/>
                <a:gd name="T37" fmla="*/ 499 h 1167"/>
                <a:gd name="T38" fmla="*/ 471 w 571"/>
                <a:gd name="T39" fmla="*/ 570 h 1167"/>
                <a:gd name="T40" fmla="*/ 547 w 571"/>
                <a:gd name="T41" fmla="*/ 658 h 1167"/>
                <a:gd name="T42" fmla="*/ 571 w 571"/>
                <a:gd name="T43" fmla="*/ 769 h 1167"/>
                <a:gd name="T44" fmla="*/ 545 w 571"/>
                <a:gd name="T45" fmla="*/ 882 h 1167"/>
                <a:gd name="T46" fmla="*/ 471 w 571"/>
                <a:gd name="T47" fmla="*/ 969 h 1167"/>
                <a:gd name="T48" fmla="*/ 356 w 571"/>
                <a:gd name="T49" fmla="*/ 1019 h 1167"/>
                <a:gd name="T50" fmla="*/ 351 w 571"/>
                <a:gd name="T51" fmla="*/ 1021 h 1167"/>
                <a:gd name="T52" fmla="*/ 348 w 571"/>
                <a:gd name="T53" fmla="*/ 1030 h 1167"/>
                <a:gd name="T54" fmla="*/ 334 w 571"/>
                <a:gd name="T55" fmla="*/ 1154 h 1167"/>
                <a:gd name="T56" fmla="*/ 259 w 571"/>
                <a:gd name="T57" fmla="*/ 1167 h 1167"/>
                <a:gd name="T58" fmla="*/ 216 w 571"/>
                <a:gd name="T59" fmla="*/ 1140 h 1167"/>
                <a:gd name="T60" fmla="*/ 213 w 571"/>
                <a:gd name="T61" fmla="*/ 1031 h 1167"/>
                <a:gd name="T62" fmla="*/ 207 w 571"/>
                <a:gd name="T63" fmla="*/ 1026 h 1167"/>
                <a:gd name="T64" fmla="*/ 198 w 571"/>
                <a:gd name="T65" fmla="*/ 1023 h 1167"/>
                <a:gd name="T66" fmla="*/ 145 w 571"/>
                <a:gd name="T67" fmla="*/ 1013 h 1167"/>
                <a:gd name="T68" fmla="*/ 69 w 571"/>
                <a:gd name="T69" fmla="*/ 993 h 1167"/>
                <a:gd name="T70" fmla="*/ 12 w 571"/>
                <a:gd name="T71" fmla="*/ 966 h 1167"/>
                <a:gd name="T72" fmla="*/ 3 w 571"/>
                <a:gd name="T73" fmla="*/ 926 h 1167"/>
                <a:gd name="T74" fmla="*/ 40 w 571"/>
                <a:gd name="T75" fmla="*/ 847 h 1167"/>
                <a:gd name="T76" fmla="*/ 73 w 571"/>
                <a:gd name="T77" fmla="*/ 839 h 1167"/>
                <a:gd name="T78" fmla="*/ 88 w 571"/>
                <a:gd name="T79" fmla="*/ 846 h 1167"/>
                <a:gd name="T80" fmla="*/ 126 w 571"/>
                <a:gd name="T81" fmla="*/ 860 h 1167"/>
                <a:gd name="T82" fmla="*/ 188 w 571"/>
                <a:gd name="T83" fmla="*/ 881 h 1167"/>
                <a:gd name="T84" fmla="*/ 257 w 571"/>
                <a:gd name="T85" fmla="*/ 890 h 1167"/>
                <a:gd name="T86" fmla="*/ 350 w 571"/>
                <a:gd name="T87" fmla="*/ 868 h 1167"/>
                <a:gd name="T88" fmla="*/ 398 w 571"/>
                <a:gd name="T89" fmla="*/ 806 h 1167"/>
                <a:gd name="T90" fmla="*/ 387 w 571"/>
                <a:gd name="T91" fmla="*/ 725 h 1167"/>
                <a:gd name="T92" fmla="*/ 303 w 571"/>
                <a:gd name="T93" fmla="*/ 659 h 1167"/>
                <a:gd name="T94" fmla="*/ 188 w 571"/>
                <a:gd name="T95" fmla="*/ 610 h 1167"/>
                <a:gd name="T96" fmla="*/ 99 w 571"/>
                <a:gd name="T97" fmla="*/ 556 h 1167"/>
                <a:gd name="T98" fmla="*/ 34 w 571"/>
                <a:gd name="T99" fmla="*/ 482 h 1167"/>
                <a:gd name="T100" fmla="*/ 9 w 571"/>
                <a:gd name="T101" fmla="*/ 381 h 1167"/>
                <a:gd name="T102" fmla="*/ 40 w 571"/>
                <a:gd name="T103" fmla="*/ 263 h 1167"/>
                <a:gd name="T104" fmla="*/ 128 w 571"/>
                <a:gd name="T105" fmla="*/ 178 h 1167"/>
                <a:gd name="T106" fmla="*/ 214 w 571"/>
                <a:gd name="T107" fmla="*/ 144 h 1167"/>
                <a:gd name="T108" fmla="*/ 220 w 571"/>
                <a:gd name="T109" fmla="*/ 139 h 1167"/>
                <a:gd name="T110" fmla="*/ 223 w 571"/>
                <a:gd name="T111" fmla="*/ 46 h 1167"/>
                <a:gd name="T112" fmla="*/ 251 w 571"/>
                <a:gd name="T113" fmla="*/ 4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1" h="1167">
                  <a:moveTo>
                    <a:pt x="270" y="0"/>
                  </a:moveTo>
                  <a:lnTo>
                    <a:pt x="310" y="0"/>
                  </a:lnTo>
                  <a:lnTo>
                    <a:pt x="328" y="4"/>
                  </a:lnTo>
                  <a:lnTo>
                    <a:pt x="343" y="13"/>
                  </a:lnTo>
                  <a:lnTo>
                    <a:pt x="354" y="28"/>
                  </a:lnTo>
                  <a:lnTo>
                    <a:pt x="356" y="46"/>
                  </a:lnTo>
                  <a:lnTo>
                    <a:pt x="358" y="130"/>
                  </a:lnTo>
                  <a:lnTo>
                    <a:pt x="358" y="133"/>
                  </a:lnTo>
                  <a:lnTo>
                    <a:pt x="359" y="135"/>
                  </a:lnTo>
                  <a:lnTo>
                    <a:pt x="360" y="136"/>
                  </a:lnTo>
                  <a:lnTo>
                    <a:pt x="361" y="136"/>
                  </a:lnTo>
                  <a:lnTo>
                    <a:pt x="363" y="138"/>
                  </a:lnTo>
                  <a:lnTo>
                    <a:pt x="364" y="138"/>
                  </a:lnTo>
                  <a:lnTo>
                    <a:pt x="368" y="139"/>
                  </a:lnTo>
                  <a:lnTo>
                    <a:pt x="378" y="140"/>
                  </a:lnTo>
                  <a:lnTo>
                    <a:pt x="392" y="143"/>
                  </a:lnTo>
                  <a:lnTo>
                    <a:pt x="411" y="147"/>
                  </a:lnTo>
                  <a:lnTo>
                    <a:pt x="431" y="152"/>
                  </a:lnTo>
                  <a:lnTo>
                    <a:pt x="453" y="157"/>
                  </a:lnTo>
                  <a:lnTo>
                    <a:pt x="475" y="164"/>
                  </a:lnTo>
                  <a:lnTo>
                    <a:pt x="496" y="170"/>
                  </a:lnTo>
                  <a:lnTo>
                    <a:pt x="514" y="177"/>
                  </a:lnTo>
                  <a:lnTo>
                    <a:pt x="526" y="184"/>
                  </a:lnTo>
                  <a:lnTo>
                    <a:pt x="534" y="195"/>
                  </a:lnTo>
                  <a:lnTo>
                    <a:pt x="536" y="208"/>
                  </a:lnTo>
                  <a:lnTo>
                    <a:pt x="534" y="223"/>
                  </a:lnTo>
                  <a:lnTo>
                    <a:pt x="512" y="280"/>
                  </a:lnTo>
                  <a:lnTo>
                    <a:pt x="503" y="296"/>
                  </a:lnTo>
                  <a:lnTo>
                    <a:pt x="488" y="305"/>
                  </a:lnTo>
                  <a:lnTo>
                    <a:pt x="471" y="309"/>
                  </a:lnTo>
                  <a:lnTo>
                    <a:pt x="460" y="307"/>
                  </a:lnTo>
                  <a:lnTo>
                    <a:pt x="449" y="303"/>
                  </a:lnTo>
                  <a:lnTo>
                    <a:pt x="447" y="301"/>
                  </a:lnTo>
                  <a:lnTo>
                    <a:pt x="438" y="298"/>
                  </a:lnTo>
                  <a:lnTo>
                    <a:pt x="425" y="293"/>
                  </a:lnTo>
                  <a:lnTo>
                    <a:pt x="407" y="287"/>
                  </a:lnTo>
                  <a:lnTo>
                    <a:pt x="386" y="280"/>
                  </a:lnTo>
                  <a:lnTo>
                    <a:pt x="361" y="275"/>
                  </a:lnTo>
                  <a:lnTo>
                    <a:pt x="333" y="271"/>
                  </a:lnTo>
                  <a:lnTo>
                    <a:pt x="303" y="270"/>
                  </a:lnTo>
                  <a:lnTo>
                    <a:pt x="275" y="272"/>
                  </a:lnTo>
                  <a:lnTo>
                    <a:pt x="250" y="278"/>
                  </a:lnTo>
                  <a:lnTo>
                    <a:pt x="229" y="285"/>
                  </a:lnTo>
                  <a:lnTo>
                    <a:pt x="213" y="296"/>
                  </a:lnTo>
                  <a:lnTo>
                    <a:pt x="200" y="307"/>
                  </a:lnTo>
                  <a:lnTo>
                    <a:pt x="189" y="320"/>
                  </a:lnTo>
                  <a:lnTo>
                    <a:pt x="183" y="334"/>
                  </a:lnTo>
                  <a:lnTo>
                    <a:pt x="179" y="350"/>
                  </a:lnTo>
                  <a:lnTo>
                    <a:pt x="178" y="364"/>
                  </a:lnTo>
                  <a:lnTo>
                    <a:pt x="180" y="384"/>
                  </a:lnTo>
                  <a:lnTo>
                    <a:pt x="185" y="402"/>
                  </a:lnTo>
                  <a:lnTo>
                    <a:pt x="196" y="417"/>
                  </a:lnTo>
                  <a:lnTo>
                    <a:pt x="211" y="433"/>
                  </a:lnTo>
                  <a:lnTo>
                    <a:pt x="233" y="448"/>
                  </a:lnTo>
                  <a:lnTo>
                    <a:pt x="260" y="464"/>
                  </a:lnTo>
                  <a:lnTo>
                    <a:pt x="295" y="481"/>
                  </a:lnTo>
                  <a:lnTo>
                    <a:pt x="338" y="499"/>
                  </a:lnTo>
                  <a:lnTo>
                    <a:pt x="389" y="521"/>
                  </a:lnTo>
                  <a:lnTo>
                    <a:pt x="433" y="544"/>
                  </a:lnTo>
                  <a:lnTo>
                    <a:pt x="471" y="570"/>
                  </a:lnTo>
                  <a:lnTo>
                    <a:pt x="503" y="597"/>
                  </a:lnTo>
                  <a:lnTo>
                    <a:pt x="527" y="627"/>
                  </a:lnTo>
                  <a:lnTo>
                    <a:pt x="547" y="658"/>
                  </a:lnTo>
                  <a:lnTo>
                    <a:pt x="561" y="693"/>
                  </a:lnTo>
                  <a:lnTo>
                    <a:pt x="569" y="729"/>
                  </a:lnTo>
                  <a:lnTo>
                    <a:pt x="571" y="769"/>
                  </a:lnTo>
                  <a:lnTo>
                    <a:pt x="569" y="810"/>
                  </a:lnTo>
                  <a:lnTo>
                    <a:pt x="559" y="847"/>
                  </a:lnTo>
                  <a:lnTo>
                    <a:pt x="545" y="882"/>
                  </a:lnTo>
                  <a:lnTo>
                    <a:pt x="525" y="914"/>
                  </a:lnTo>
                  <a:lnTo>
                    <a:pt x="500" y="943"/>
                  </a:lnTo>
                  <a:lnTo>
                    <a:pt x="471" y="969"/>
                  </a:lnTo>
                  <a:lnTo>
                    <a:pt x="437" y="990"/>
                  </a:lnTo>
                  <a:lnTo>
                    <a:pt x="399" y="1006"/>
                  </a:lnTo>
                  <a:lnTo>
                    <a:pt x="356" y="1019"/>
                  </a:lnTo>
                  <a:lnTo>
                    <a:pt x="355" y="1019"/>
                  </a:lnTo>
                  <a:lnTo>
                    <a:pt x="354" y="1021"/>
                  </a:lnTo>
                  <a:lnTo>
                    <a:pt x="351" y="1021"/>
                  </a:lnTo>
                  <a:lnTo>
                    <a:pt x="350" y="1023"/>
                  </a:lnTo>
                  <a:lnTo>
                    <a:pt x="348" y="1026"/>
                  </a:lnTo>
                  <a:lnTo>
                    <a:pt x="348" y="1030"/>
                  </a:lnTo>
                  <a:lnTo>
                    <a:pt x="348" y="1122"/>
                  </a:lnTo>
                  <a:lnTo>
                    <a:pt x="345" y="1140"/>
                  </a:lnTo>
                  <a:lnTo>
                    <a:pt x="334" y="1154"/>
                  </a:lnTo>
                  <a:lnTo>
                    <a:pt x="320" y="1163"/>
                  </a:lnTo>
                  <a:lnTo>
                    <a:pt x="302" y="1167"/>
                  </a:lnTo>
                  <a:lnTo>
                    <a:pt x="259" y="1167"/>
                  </a:lnTo>
                  <a:lnTo>
                    <a:pt x="241" y="1163"/>
                  </a:lnTo>
                  <a:lnTo>
                    <a:pt x="227" y="1154"/>
                  </a:lnTo>
                  <a:lnTo>
                    <a:pt x="216" y="1140"/>
                  </a:lnTo>
                  <a:lnTo>
                    <a:pt x="213" y="1122"/>
                  </a:lnTo>
                  <a:lnTo>
                    <a:pt x="213" y="1034"/>
                  </a:lnTo>
                  <a:lnTo>
                    <a:pt x="213" y="1031"/>
                  </a:lnTo>
                  <a:lnTo>
                    <a:pt x="211" y="1028"/>
                  </a:lnTo>
                  <a:lnTo>
                    <a:pt x="209" y="1027"/>
                  </a:lnTo>
                  <a:lnTo>
                    <a:pt x="207" y="1026"/>
                  </a:lnTo>
                  <a:lnTo>
                    <a:pt x="205" y="1025"/>
                  </a:lnTo>
                  <a:lnTo>
                    <a:pt x="203" y="1025"/>
                  </a:lnTo>
                  <a:lnTo>
                    <a:pt x="198" y="1023"/>
                  </a:lnTo>
                  <a:lnTo>
                    <a:pt x="185" y="1022"/>
                  </a:lnTo>
                  <a:lnTo>
                    <a:pt x="169" y="1018"/>
                  </a:lnTo>
                  <a:lnTo>
                    <a:pt x="145" y="1013"/>
                  </a:lnTo>
                  <a:lnTo>
                    <a:pt x="121" y="1008"/>
                  </a:lnTo>
                  <a:lnTo>
                    <a:pt x="95" y="1001"/>
                  </a:lnTo>
                  <a:lnTo>
                    <a:pt x="69" y="993"/>
                  </a:lnTo>
                  <a:lnTo>
                    <a:pt x="44" y="984"/>
                  </a:lnTo>
                  <a:lnTo>
                    <a:pt x="22" y="974"/>
                  </a:lnTo>
                  <a:lnTo>
                    <a:pt x="12" y="966"/>
                  </a:lnTo>
                  <a:lnTo>
                    <a:pt x="4" y="956"/>
                  </a:lnTo>
                  <a:lnTo>
                    <a:pt x="0" y="942"/>
                  </a:lnTo>
                  <a:lnTo>
                    <a:pt x="3" y="926"/>
                  </a:lnTo>
                  <a:lnTo>
                    <a:pt x="25" y="868"/>
                  </a:lnTo>
                  <a:lnTo>
                    <a:pt x="31" y="856"/>
                  </a:lnTo>
                  <a:lnTo>
                    <a:pt x="40" y="847"/>
                  </a:lnTo>
                  <a:lnTo>
                    <a:pt x="52" y="842"/>
                  </a:lnTo>
                  <a:lnTo>
                    <a:pt x="66" y="839"/>
                  </a:lnTo>
                  <a:lnTo>
                    <a:pt x="73" y="839"/>
                  </a:lnTo>
                  <a:lnTo>
                    <a:pt x="79" y="842"/>
                  </a:lnTo>
                  <a:lnTo>
                    <a:pt x="86" y="843"/>
                  </a:lnTo>
                  <a:lnTo>
                    <a:pt x="88" y="846"/>
                  </a:lnTo>
                  <a:lnTo>
                    <a:pt x="97" y="848"/>
                  </a:lnTo>
                  <a:lnTo>
                    <a:pt x="109" y="854"/>
                  </a:lnTo>
                  <a:lnTo>
                    <a:pt x="126" y="860"/>
                  </a:lnTo>
                  <a:lnTo>
                    <a:pt x="144" y="868"/>
                  </a:lnTo>
                  <a:lnTo>
                    <a:pt x="166" y="874"/>
                  </a:lnTo>
                  <a:lnTo>
                    <a:pt x="188" y="881"/>
                  </a:lnTo>
                  <a:lnTo>
                    <a:pt x="211" y="886"/>
                  </a:lnTo>
                  <a:lnTo>
                    <a:pt x="235" y="889"/>
                  </a:lnTo>
                  <a:lnTo>
                    <a:pt x="257" y="890"/>
                  </a:lnTo>
                  <a:lnTo>
                    <a:pt x="292" y="887"/>
                  </a:lnTo>
                  <a:lnTo>
                    <a:pt x="323" y="880"/>
                  </a:lnTo>
                  <a:lnTo>
                    <a:pt x="350" y="868"/>
                  </a:lnTo>
                  <a:lnTo>
                    <a:pt x="372" y="851"/>
                  </a:lnTo>
                  <a:lnTo>
                    <a:pt x="387" y="830"/>
                  </a:lnTo>
                  <a:lnTo>
                    <a:pt x="398" y="806"/>
                  </a:lnTo>
                  <a:lnTo>
                    <a:pt x="402" y="780"/>
                  </a:lnTo>
                  <a:lnTo>
                    <a:pt x="398" y="751"/>
                  </a:lnTo>
                  <a:lnTo>
                    <a:pt x="387" y="725"/>
                  </a:lnTo>
                  <a:lnTo>
                    <a:pt x="368" y="702"/>
                  </a:lnTo>
                  <a:lnTo>
                    <a:pt x="339" y="680"/>
                  </a:lnTo>
                  <a:lnTo>
                    <a:pt x="303" y="659"/>
                  </a:lnTo>
                  <a:lnTo>
                    <a:pt x="257" y="639"/>
                  </a:lnTo>
                  <a:lnTo>
                    <a:pt x="223" y="624"/>
                  </a:lnTo>
                  <a:lnTo>
                    <a:pt x="188" y="610"/>
                  </a:lnTo>
                  <a:lnTo>
                    <a:pt x="157" y="593"/>
                  </a:lnTo>
                  <a:lnTo>
                    <a:pt x="126" y="575"/>
                  </a:lnTo>
                  <a:lnTo>
                    <a:pt x="99" y="556"/>
                  </a:lnTo>
                  <a:lnTo>
                    <a:pt x="73" y="534"/>
                  </a:lnTo>
                  <a:lnTo>
                    <a:pt x="52" y="509"/>
                  </a:lnTo>
                  <a:lnTo>
                    <a:pt x="34" y="482"/>
                  </a:lnTo>
                  <a:lnTo>
                    <a:pt x="21" y="452"/>
                  </a:lnTo>
                  <a:lnTo>
                    <a:pt x="13" y="419"/>
                  </a:lnTo>
                  <a:lnTo>
                    <a:pt x="9" y="381"/>
                  </a:lnTo>
                  <a:lnTo>
                    <a:pt x="13" y="338"/>
                  </a:lnTo>
                  <a:lnTo>
                    <a:pt x="24" y="300"/>
                  </a:lnTo>
                  <a:lnTo>
                    <a:pt x="40" y="263"/>
                  </a:lnTo>
                  <a:lnTo>
                    <a:pt x="65" y="231"/>
                  </a:lnTo>
                  <a:lnTo>
                    <a:pt x="93" y="202"/>
                  </a:lnTo>
                  <a:lnTo>
                    <a:pt x="128" y="178"/>
                  </a:lnTo>
                  <a:lnTo>
                    <a:pt x="169" y="158"/>
                  </a:lnTo>
                  <a:lnTo>
                    <a:pt x="213" y="144"/>
                  </a:lnTo>
                  <a:lnTo>
                    <a:pt x="214" y="144"/>
                  </a:lnTo>
                  <a:lnTo>
                    <a:pt x="216" y="143"/>
                  </a:lnTo>
                  <a:lnTo>
                    <a:pt x="219" y="142"/>
                  </a:lnTo>
                  <a:lnTo>
                    <a:pt x="220" y="139"/>
                  </a:lnTo>
                  <a:lnTo>
                    <a:pt x="222" y="138"/>
                  </a:lnTo>
                  <a:lnTo>
                    <a:pt x="223" y="134"/>
                  </a:lnTo>
                  <a:lnTo>
                    <a:pt x="223" y="46"/>
                  </a:lnTo>
                  <a:lnTo>
                    <a:pt x="227" y="28"/>
                  </a:lnTo>
                  <a:lnTo>
                    <a:pt x="236" y="13"/>
                  </a:lnTo>
                  <a:lnTo>
                    <a:pt x="251" y="4"/>
                  </a:lnTo>
                  <a:lnTo>
                    <a:pt x="27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5" name="Freeform 455"/>
            <p:cNvSpPr>
              <a:spLocks noEditPoints="1"/>
            </p:cNvSpPr>
            <p:nvPr/>
          </p:nvSpPr>
          <p:spPr bwMode="auto">
            <a:xfrm>
              <a:off x="6043613" y="3155950"/>
              <a:ext cx="1746250" cy="1746250"/>
            </a:xfrm>
            <a:custGeom>
              <a:avLst/>
              <a:gdLst>
                <a:gd name="T0" fmla="*/ 939 w 2199"/>
                <a:gd name="T1" fmla="*/ 271 h 2199"/>
                <a:gd name="T2" fmla="*/ 718 w 2199"/>
                <a:gd name="T3" fmla="*/ 346 h 2199"/>
                <a:gd name="T4" fmla="*/ 529 w 2199"/>
                <a:gd name="T5" fmla="*/ 476 h 2199"/>
                <a:gd name="T6" fmla="*/ 383 w 2199"/>
                <a:gd name="T7" fmla="*/ 651 h 2199"/>
                <a:gd name="T8" fmla="*/ 289 w 2199"/>
                <a:gd name="T9" fmla="*/ 862 h 2199"/>
                <a:gd name="T10" fmla="*/ 255 w 2199"/>
                <a:gd name="T11" fmla="*/ 1099 h 2199"/>
                <a:gd name="T12" fmla="*/ 289 w 2199"/>
                <a:gd name="T13" fmla="*/ 1337 h 2199"/>
                <a:gd name="T14" fmla="*/ 383 w 2199"/>
                <a:gd name="T15" fmla="*/ 1548 h 2199"/>
                <a:gd name="T16" fmla="*/ 529 w 2199"/>
                <a:gd name="T17" fmla="*/ 1723 h 2199"/>
                <a:gd name="T18" fmla="*/ 718 w 2199"/>
                <a:gd name="T19" fmla="*/ 1854 h 2199"/>
                <a:gd name="T20" fmla="*/ 939 w 2199"/>
                <a:gd name="T21" fmla="*/ 1929 h 2199"/>
                <a:gd name="T22" fmla="*/ 1181 w 2199"/>
                <a:gd name="T23" fmla="*/ 1941 h 2199"/>
                <a:gd name="T24" fmla="*/ 1411 w 2199"/>
                <a:gd name="T25" fmla="*/ 1885 h 2199"/>
                <a:gd name="T26" fmla="*/ 1610 w 2199"/>
                <a:gd name="T27" fmla="*/ 1772 h 2199"/>
                <a:gd name="T28" fmla="*/ 1772 w 2199"/>
                <a:gd name="T29" fmla="*/ 1610 h 2199"/>
                <a:gd name="T30" fmla="*/ 1885 w 2199"/>
                <a:gd name="T31" fmla="*/ 1411 h 2199"/>
                <a:gd name="T32" fmla="*/ 1941 w 2199"/>
                <a:gd name="T33" fmla="*/ 1181 h 2199"/>
                <a:gd name="T34" fmla="*/ 1929 w 2199"/>
                <a:gd name="T35" fmla="*/ 940 h 2199"/>
                <a:gd name="T36" fmla="*/ 1854 w 2199"/>
                <a:gd name="T37" fmla="*/ 718 h 2199"/>
                <a:gd name="T38" fmla="*/ 1723 w 2199"/>
                <a:gd name="T39" fmla="*/ 529 h 2199"/>
                <a:gd name="T40" fmla="*/ 1548 w 2199"/>
                <a:gd name="T41" fmla="*/ 383 h 2199"/>
                <a:gd name="T42" fmla="*/ 1337 w 2199"/>
                <a:gd name="T43" fmla="*/ 289 h 2199"/>
                <a:gd name="T44" fmla="*/ 1099 w 2199"/>
                <a:gd name="T45" fmla="*/ 255 h 2199"/>
                <a:gd name="T46" fmla="*/ 1287 w 2199"/>
                <a:gd name="T47" fmla="*/ 17 h 2199"/>
                <a:gd name="T48" fmla="*/ 1548 w 2199"/>
                <a:gd name="T49" fmla="*/ 96 h 2199"/>
                <a:gd name="T50" fmla="*/ 1777 w 2199"/>
                <a:gd name="T51" fmla="*/ 234 h 2199"/>
                <a:gd name="T52" fmla="*/ 1965 w 2199"/>
                <a:gd name="T53" fmla="*/ 422 h 2199"/>
                <a:gd name="T54" fmla="*/ 2104 w 2199"/>
                <a:gd name="T55" fmla="*/ 651 h 2199"/>
                <a:gd name="T56" fmla="*/ 2183 w 2199"/>
                <a:gd name="T57" fmla="*/ 913 h 2199"/>
                <a:gd name="T58" fmla="*/ 2196 w 2199"/>
                <a:gd name="T59" fmla="*/ 1195 h 2199"/>
                <a:gd name="T60" fmla="*/ 2137 w 2199"/>
                <a:gd name="T61" fmla="*/ 1464 h 2199"/>
                <a:gd name="T62" fmla="*/ 2017 w 2199"/>
                <a:gd name="T63" fmla="*/ 1705 h 2199"/>
                <a:gd name="T64" fmla="*/ 1845 w 2199"/>
                <a:gd name="T65" fmla="*/ 1908 h 2199"/>
                <a:gd name="T66" fmla="*/ 1629 w 2199"/>
                <a:gd name="T67" fmla="*/ 2064 h 2199"/>
                <a:gd name="T68" fmla="*/ 1377 w 2199"/>
                <a:gd name="T69" fmla="*/ 2163 h 2199"/>
                <a:gd name="T70" fmla="*/ 1099 w 2199"/>
                <a:gd name="T71" fmla="*/ 2199 h 2199"/>
                <a:gd name="T72" fmla="*/ 822 w 2199"/>
                <a:gd name="T73" fmla="*/ 2163 h 2199"/>
                <a:gd name="T74" fmla="*/ 571 w 2199"/>
                <a:gd name="T75" fmla="*/ 2064 h 2199"/>
                <a:gd name="T76" fmla="*/ 355 w 2199"/>
                <a:gd name="T77" fmla="*/ 1908 h 2199"/>
                <a:gd name="T78" fmla="*/ 183 w 2199"/>
                <a:gd name="T79" fmla="*/ 1705 h 2199"/>
                <a:gd name="T80" fmla="*/ 62 w 2199"/>
                <a:gd name="T81" fmla="*/ 1464 h 2199"/>
                <a:gd name="T82" fmla="*/ 4 w 2199"/>
                <a:gd name="T83" fmla="*/ 1195 h 2199"/>
                <a:gd name="T84" fmla="*/ 17 w 2199"/>
                <a:gd name="T85" fmla="*/ 913 h 2199"/>
                <a:gd name="T86" fmla="*/ 96 w 2199"/>
                <a:gd name="T87" fmla="*/ 651 h 2199"/>
                <a:gd name="T88" fmla="*/ 234 w 2199"/>
                <a:gd name="T89" fmla="*/ 422 h 2199"/>
                <a:gd name="T90" fmla="*/ 422 w 2199"/>
                <a:gd name="T91" fmla="*/ 234 h 2199"/>
                <a:gd name="T92" fmla="*/ 651 w 2199"/>
                <a:gd name="T93" fmla="*/ 96 h 2199"/>
                <a:gd name="T94" fmla="*/ 913 w 2199"/>
                <a:gd name="T95" fmla="*/ 17 h 2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99" h="2199">
                  <a:moveTo>
                    <a:pt x="1099" y="255"/>
                  </a:moveTo>
                  <a:lnTo>
                    <a:pt x="1019" y="259"/>
                  </a:lnTo>
                  <a:lnTo>
                    <a:pt x="939" y="271"/>
                  </a:lnTo>
                  <a:lnTo>
                    <a:pt x="862" y="289"/>
                  </a:lnTo>
                  <a:lnTo>
                    <a:pt x="788" y="315"/>
                  </a:lnTo>
                  <a:lnTo>
                    <a:pt x="718" y="346"/>
                  </a:lnTo>
                  <a:lnTo>
                    <a:pt x="651" y="383"/>
                  </a:lnTo>
                  <a:lnTo>
                    <a:pt x="589" y="427"/>
                  </a:lnTo>
                  <a:lnTo>
                    <a:pt x="529" y="476"/>
                  </a:lnTo>
                  <a:lnTo>
                    <a:pt x="476" y="529"/>
                  </a:lnTo>
                  <a:lnTo>
                    <a:pt x="427" y="589"/>
                  </a:lnTo>
                  <a:lnTo>
                    <a:pt x="383" y="651"/>
                  </a:lnTo>
                  <a:lnTo>
                    <a:pt x="346" y="718"/>
                  </a:lnTo>
                  <a:lnTo>
                    <a:pt x="315" y="788"/>
                  </a:lnTo>
                  <a:lnTo>
                    <a:pt x="289" y="862"/>
                  </a:lnTo>
                  <a:lnTo>
                    <a:pt x="271" y="940"/>
                  </a:lnTo>
                  <a:lnTo>
                    <a:pt x="259" y="1019"/>
                  </a:lnTo>
                  <a:lnTo>
                    <a:pt x="255" y="1099"/>
                  </a:lnTo>
                  <a:lnTo>
                    <a:pt x="259" y="1181"/>
                  </a:lnTo>
                  <a:lnTo>
                    <a:pt x="271" y="1260"/>
                  </a:lnTo>
                  <a:lnTo>
                    <a:pt x="289" y="1337"/>
                  </a:lnTo>
                  <a:lnTo>
                    <a:pt x="315" y="1411"/>
                  </a:lnTo>
                  <a:lnTo>
                    <a:pt x="346" y="1481"/>
                  </a:lnTo>
                  <a:lnTo>
                    <a:pt x="383" y="1548"/>
                  </a:lnTo>
                  <a:lnTo>
                    <a:pt x="427" y="1610"/>
                  </a:lnTo>
                  <a:lnTo>
                    <a:pt x="476" y="1669"/>
                  </a:lnTo>
                  <a:lnTo>
                    <a:pt x="529" y="1723"/>
                  </a:lnTo>
                  <a:lnTo>
                    <a:pt x="589" y="1772"/>
                  </a:lnTo>
                  <a:lnTo>
                    <a:pt x="651" y="1816"/>
                  </a:lnTo>
                  <a:lnTo>
                    <a:pt x="718" y="1854"/>
                  </a:lnTo>
                  <a:lnTo>
                    <a:pt x="788" y="1885"/>
                  </a:lnTo>
                  <a:lnTo>
                    <a:pt x="862" y="1911"/>
                  </a:lnTo>
                  <a:lnTo>
                    <a:pt x="939" y="1929"/>
                  </a:lnTo>
                  <a:lnTo>
                    <a:pt x="1019" y="1941"/>
                  </a:lnTo>
                  <a:lnTo>
                    <a:pt x="1099" y="1944"/>
                  </a:lnTo>
                  <a:lnTo>
                    <a:pt x="1181" y="1941"/>
                  </a:lnTo>
                  <a:lnTo>
                    <a:pt x="1260" y="1929"/>
                  </a:lnTo>
                  <a:lnTo>
                    <a:pt x="1337" y="1911"/>
                  </a:lnTo>
                  <a:lnTo>
                    <a:pt x="1411" y="1885"/>
                  </a:lnTo>
                  <a:lnTo>
                    <a:pt x="1481" y="1854"/>
                  </a:lnTo>
                  <a:lnTo>
                    <a:pt x="1548" y="1816"/>
                  </a:lnTo>
                  <a:lnTo>
                    <a:pt x="1610" y="1772"/>
                  </a:lnTo>
                  <a:lnTo>
                    <a:pt x="1669" y="1723"/>
                  </a:lnTo>
                  <a:lnTo>
                    <a:pt x="1723" y="1669"/>
                  </a:lnTo>
                  <a:lnTo>
                    <a:pt x="1772" y="1610"/>
                  </a:lnTo>
                  <a:lnTo>
                    <a:pt x="1816" y="1548"/>
                  </a:lnTo>
                  <a:lnTo>
                    <a:pt x="1854" y="1481"/>
                  </a:lnTo>
                  <a:lnTo>
                    <a:pt x="1885" y="1411"/>
                  </a:lnTo>
                  <a:lnTo>
                    <a:pt x="1911" y="1337"/>
                  </a:lnTo>
                  <a:lnTo>
                    <a:pt x="1929" y="1260"/>
                  </a:lnTo>
                  <a:lnTo>
                    <a:pt x="1941" y="1181"/>
                  </a:lnTo>
                  <a:lnTo>
                    <a:pt x="1944" y="1099"/>
                  </a:lnTo>
                  <a:lnTo>
                    <a:pt x="1941" y="1019"/>
                  </a:lnTo>
                  <a:lnTo>
                    <a:pt x="1929" y="940"/>
                  </a:lnTo>
                  <a:lnTo>
                    <a:pt x="1911" y="862"/>
                  </a:lnTo>
                  <a:lnTo>
                    <a:pt x="1885" y="788"/>
                  </a:lnTo>
                  <a:lnTo>
                    <a:pt x="1854" y="718"/>
                  </a:lnTo>
                  <a:lnTo>
                    <a:pt x="1816" y="651"/>
                  </a:lnTo>
                  <a:lnTo>
                    <a:pt x="1772" y="589"/>
                  </a:lnTo>
                  <a:lnTo>
                    <a:pt x="1723" y="529"/>
                  </a:lnTo>
                  <a:lnTo>
                    <a:pt x="1669" y="476"/>
                  </a:lnTo>
                  <a:lnTo>
                    <a:pt x="1610" y="427"/>
                  </a:lnTo>
                  <a:lnTo>
                    <a:pt x="1548" y="383"/>
                  </a:lnTo>
                  <a:lnTo>
                    <a:pt x="1481" y="346"/>
                  </a:lnTo>
                  <a:lnTo>
                    <a:pt x="1411" y="315"/>
                  </a:lnTo>
                  <a:lnTo>
                    <a:pt x="1337" y="289"/>
                  </a:lnTo>
                  <a:lnTo>
                    <a:pt x="1260" y="271"/>
                  </a:lnTo>
                  <a:lnTo>
                    <a:pt x="1181" y="259"/>
                  </a:lnTo>
                  <a:lnTo>
                    <a:pt x="1099" y="255"/>
                  </a:lnTo>
                  <a:close/>
                  <a:moveTo>
                    <a:pt x="1099" y="0"/>
                  </a:moveTo>
                  <a:lnTo>
                    <a:pt x="1195" y="4"/>
                  </a:lnTo>
                  <a:lnTo>
                    <a:pt x="1287" y="17"/>
                  </a:lnTo>
                  <a:lnTo>
                    <a:pt x="1377" y="36"/>
                  </a:lnTo>
                  <a:lnTo>
                    <a:pt x="1464" y="62"/>
                  </a:lnTo>
                  <a:lnTo>
                    <a:pt x="1548" y="96"/>
                  </a:lnTo>
                  <a:lnTo>
                    <a:pt x="1629" y="136"/>
                  </a:lnTo>
                  <a:lnTo>
                    <a:pt x="1705" y="182"/>
                  </a:lnTo>
                  <a:lnTo>
                    <a:pt x="1777" y="234"/>
                  </a:lnTo>
                  <a:lnTo>
                    <a:pt x="1845" y="291"/>
                  </a:lnTo>
                  <a:lnTo>
                    <a:pt x="1908" y="355"/>
                  </a:lnTo>
                  <a:lnTo>
                    <a:pt x="1965" y="422"/>
                  </a:lnTo>
                  <a:lnTo>
                    <a:pt x="2017" y="494"/>
                  </a:lnTo>
                  <a:lnTo>
                    <a:pt x="2063" y="571"/>
                  </a:lnTo>
                  <a:lnTo>
                    <a:pt x="2104" y="651"/>
                  </a:lnTo>
                  <a:lnTo>
                    <a:pt x="2137" y="735"/>
                  </a:lnTo>
                  <a:lnTo>
                    <a:pt x="2163" y="822"/>
                  </a:lnTo>
                  <a:lnTo>
                    <a:pt x="2183" y="913"/>
                  </a:lnTo>
                  <a:lnTo>
                    <a:pt x="2196" y="1005"/>
                  </a:lnTo>
                  <a:lnTo>
                    <a:pt x="2199" y="1100"/>
                  </a:lnTo>
                  <a:lnTo>
                    <a:pt x="2196" y="1195"/>
                  </a:lnTo>
                  <a:lnTo>
                    <a:pt x="2183" y="1287"/>
                  </a:lnTo>
                  <a:lnTo>
                    <a:pt x="2163" y="1377"/>
                  </a:lnTo>
                  <a:lnTo>
                    <a:pt x="2137" y="1464"/>
                  </a:lnTo>
                  <a:lnTo>
                    <a:pt x="2104" y="1548"/>
                  </a:lnTo>
                  <a:lnTo>
                    <a:pt x="2063" y="1629"/>
                  </a:lnTo>
                  <a:lnTo>
                    <a:pt x="2017" y="1705"/>
                  </a:lnTo>
                  <a:lnTo>
                    <a:pt x="1965" y="1777"/>
                  </a:lnTo>
                  <a:lnTo>
                    <a:pt x="1908" y="1845"/>
                  </a:lnTo>
                  <a:lnTo>
                    <a:pt x="1845" y="1908"/>
                  </a:lnTo>
                  <a:lnTo>
                    <a:pt x="1777" y="1965"/>
                  </a:lnTo>
                  <a:lnTo>
                    <a:pt x="1705" y="2017"/>
                  </a:lnTo>
                  <a:lnTo>
                    <a:pt x="1629" y="2064"/>
                  </a:lnTo>
                  <a:lnTo>
                    <a:pt x="1548" y="2104"/>
                  </a:lnTo>
                  <a:lnTo>
                    <a:pt x="1464" y="2137"/>
                  </a:lnTo>
                  <a:lnTo>
                    <a:pt x="1377" y="2163"/>
                  </a:lnTo>
                  <a:lnTo>
                    <a:pt x="1287" y="2183"/>
                  </a:lnTo>
                  <a:lnTo>
                    <a:pt x="1195" y="2196"/>
                  </a:lnTo>
                  <a:lnTo>
                    <a:pt x="1099" y="2199"/>
                  </a:lnTo>
                  <a:lnTo>
                    <a:pt x="1005" y="2196"/>
                  </a:lnTo>
                  <a:lnTo>
                    <a:pt x="913" y="2183"/>
                  </a:lnTo>
                  <a:lnTo>
                    <a:pt x="822" y="2163"/>
                  </a:lnTo>
                  <a:lnTo>
                    <a:pt x="735" y="2137"/>
                  </a:lnTo>
                  <a:lnTo>
                    <a:pt x="651" y="2104"/>
                  </a:lnTo>
                  <a:lnTo>
                    <a:pt x="571" y="2064"/>
                  </a:lnTo>
                  <a:lnTo>
                    <a:pt x="494" y="2017"/>
                  </a:lnTo>
                  <a:lnTo>
                    <a:pt x="422" y="1965"/>
                  </a:lnTo>
                  <a:lnTo>
                    <a:pt x="355" y="1908"/>
                  </a:lnTo>
                  <a:lnTo>
                    <a:pt x="291" y="1845"/>
                  </a:lnTo>
                  <a:lnTo>
                    <a:pt x="234" y="1777"/>
                  </a:lnTo>
                  <a:lnTo>
                    <a:pt x="183" y="1705"/>
                  </a:lnTo>
                  <a:lnTo>
                    <a:pt x="136" y="1629"/>
                  </a:lnTo>
                  <a:lnTo>
                    <a:pt x="96" y="1548"/>
                  </a:lnTo>
                  <a:lnTo>
                    <a:pt x="62" y="1464"/>
                  </a:lnTo>
                  <a:lnTo>
                    <a:pt x="36" y="1377"/>
                  </a:lnTo>
                  <a:lnTo>
                    <a:pt x="17" y="1287"/>
                  </a:lnTo>
                  <a:lnTo>
                    <a:pt x="4" y="1195"/>
                  </a:lnTo>
                  <a:lnTo>
                    <a:pt x="0" y="1100"/>
                  </a:lnTo>
                  <a:lnTo>
                    <a:pt x="4" y="1005"/>
                  </a:lnTo>
                  <a:lnTo>
                    <a:pt x="17" y="913"/>
                  </a:lnTo>
                  <a:lnTo>
                    <a:pt x="36" y="822"/>
                  </a:lnTo>
                  <a:lnTo>
                    <a:pt x="62" y="735"/>
                  </a:lnTo>
                  <a:lnTo>
                    <a:pt x="96" y="651"/>
                  </a:lnTo>
                  <a:lnTo>
                    <a:pt x="136" y="571"/>
                  </a:lnTo>
                  <a:lnTo>
                    <a:pt x="183" y="494"/>
                  </a:lnTo>
                  <a:lnTo>
                    <a:pt x="234" y="422"/>
                  </a:lnTo>
                  <a:lnTo>
                    <a:pt x="291" y="355"/>
                  </a:lnTo>
                  <a:lnTo>
                    <a:pt x="355" y="291"/>
                  </a:lnTo>
                  <a:lnTo>
                    <a:pt x="422" y="234"/>
                  </a:lnTo>
                  <a:lnTo>
                    <a:pt x="494" y="182"/>
                  </a:lnTo>
                  <a:lnTo>
                    <a:pt x="571" y="136"/>
                  </a:lnTo>
                  <a:lnTo>
                    <a:pt x="651" y="96"/>
                  </a:lnTo>
                  <a:lnTo>
                    <a:pt x="735" y="62"/>
                  </a:lnTo>
                  <a:lnTo>
                    <a:pt x="822" y="36"/>
                  </a:lnTo>
                  <a:lnTo>
                    <a:pt x="913" y="17"/>
                  </a:lnTo>
                  <a:lnTo>
                    <a:pt x="1005" y="4"/>
                  </a:lnTo>
                  <a:lnTo>
                    <a:pt x="109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sp>
        <p:nvSpPr>
          <p:cNvPr id="59" name="TextBox 58"/>
          <p:cNvSpPr txBox="1"/>
          <p:nvPr/>
        </p:nvSpPr>
        <p:spPr>
          <a:xfrm>
            <a:off x="6451600" y="2197100"/>
            <a:ext cx="4991100" cy="369332"/>
          </a:xfrm>
          <a:prstGeom prst="rect">
            <a:avLst/>
          </a:prstGeom>
          <a:noFill/>
        </p:spPr>
        <p:txBody>
          <a:bodyPr wrap="square" rtlCol="0">
            <a:spAutoFit/>
          </a:bodyPr>
          <a:lstStyle/>
          <a:p>
            <a:r>
              <a:rPr lang="zh-CN" altLang="en-US" dirty="0" smtClean="0">
                <a:solidFill>
                  <a:schemeClr val="bg1"/>
                </a:solidFill>
              </a:rPr>
              <a:t>预约车步骤进度展示图（仅前三步可用）</a:t>
            </a:r>
            <a:endParaRPr lang="zh-CN" altLang="en-US" dirty="0">
              <a:solidFill>
                <a:schemeClr val="bg1"/>
              </a:solidFill>
            </a:endParaRPr>
          </a:p>
        </p:txBody>
      </p:sp>
      <p:sp>
        <p:nvSpPr>
          <p:cNvPr id="60" name="TextBox 59"/>
          <p:cNvSpPr txBox="1"/>
          <p:nvPr/>
        </p:nvSpPr>
        <p:spPr>
          <a:xfrm>
            <a:off x="5105400" y="5372100"/>
            <a:ext cx="6819900" cy="923330"/>
          </a:xfrm>
          <a:prstGeom prst="rect">
            <a:avLst/>
          </a:prstGeom>
          <a:noFill/>
        </p:spPr>
        <p:txBody>
          <a:bodyPr wrap="square" rtlCol="0">
            <a:spAutoFit/>
          </a:bodyPr>
          <a:lstStyle/>
          <a:p>
            <a:r>
              <a:rPr lang="zh-CN" altLang="en-US" dirty="0" smtClean="0">
                <a:solidFill>
                  <a:schemeClr val="bg1"/>
                </a:solidFill>
              </a:rPr>
              <a:t>本模块主要用到的设计思想：在租用模式和租时的选择的金额计算上面，用到的都是异步运算，将选择数据异步传递到后台，由后台计算后在反馈到前台，保证数据安全</a:t>
            </a:r>
            <a:endParaRPr lang="zh-CN" altLang="en-US"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pic>
        <p:nvPicPr>
          <p:cNvPr id="20" name="图片 19"/>
          <p:cNvPicPr>
            <a:picLocks noChangeAspect="1"/>
          </p:cNvPicPr>
          <p:nvPr/>
        </p:nvPicPr>
        <p:blipFill>
          <a:blip r:embed="rId3"/>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22" name="任意多边形 8"/>
          <p:cNvSpPr/>
          <p:nvPr/>
        </p:nvSpPr>
        <p:spPr>
          <a:xfrm>
            <a:off x="36449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3200" dirty="0" smtClean="0">
              <a:sym typeface="+mn-lt"/>
            </a:endParaRPr>
          </a:p>
          <a:p>
            <a:pPr algn="ctr"/>
            <a:r>
              <a:rPr lang="zh-CN" altLang="en-US" sz="3200" dirty="0" smtClean="0">
                <a:sym typeface="+mn-lt"/>
              </a:rPr>
              <a:t>预约款支付（模仿效果）</a:t>
            </a:r>
          </a:p>
          <a:p>
            <a:pPr algn="ctr"/>
            <a:endParaRPr lang="zh-CN" altLang="en-US" sz="3200" dirty="0">
              <a:solidFill>
                <a:schemeClr val="bg1"/>
              </a:solidFill>
            </a:endParaRPr>
          </a:p>
        </p:txBody>
      </p:sp>
      <p:sp>
        <p:nvSpPr>
          <p:cNvPr id="1035" name="Shape 1035"/>
          <p:cNvSpPr/>
          <p:nvPr/>
        </p:nvSpPr>
        <p:spPr>
          <a:xfrm>
            <a:off x="2272834" y="3592615"/>
            <a:ext cx="2065223" cy="2065223"/>
          </a:xfrm>
          <a:custGeom>
            <a:avLst/>
            <a:gdLst/>
            <a:ahLst/>
            <a:cxnLst/>
            <a:rect l="0" t="0" r="0" b="0"/>
            <a:pathLst>
              <a:path w="120000" h="120000" extrusionOk="0">
                <a:moveTo>
                  <a:pt x="85176" y="19132"/>
                </a:moveTo>
                <a:lnTo>
                  <a:pt x="94510" y="11299"/>
                </a:lnTo>
                <a:lnTo>
                  <a:pt x="101967" y="17557"/>
                </a:lnTo>
                <a:lnTo>
                  <a:pt x="95874" y="28109"/>
                </a:lnTo>
                <a:cubicBezTo>
                  <a:pt x="100207" y="32982"/>
                  <a:pt x="103500" y="38688"/>
                  <a:pt x="105555" y="44876"/>
                </a:cubicBezTo>
                <a:lnTo>
                  <a:pt x="117740" y="44876"/>
                </a:lnTo>
                <a:lnTo>
                  <a:pt x="119430" y="54462"/>
                </a:lnTo>
                <a:lnTo>
                  <a:pt x="107980" y="58630"/>
                </a:lnTo>
                <a:cubicBezTo>
                  <a:pt x="108166" y="65148"/>
                  <a:pt x="107022" y="71636"/>
                  <a:pt x="104618" y="77697"/>
                </a:cubicBezTo>
                <a:lnTo>
                  <a:pt x="113952" y="85529"/>
                </a:lnTo>
                <a:lnTo>
                  <a:pt x="109085" y="93959"/>
                </a:lnTo>
                <a:lnTo>
                  <a:pt x="97635" y="89791"/>
                </a:lnTo>
                <a:cubicBezTo>
                  <a:pt x="93588" y="94904"/>
                  <a:pt x="88541" y="99139"/>
                  <a:pt x="82803" y="102237"/>
                </a:cubicBezTo>
                <a:lnTo>
                  <a:pt x="84920" y="114237"/>
                </a:lnTo>
                <a:lnTo>
                  <a:pt x="75772" y="117566"/>
                </a:lnTo>
                <a:lnTo>
                  <a:pt x="69680" y="107013"/>
                </a:lnTo>
                <a:cubicBezTo>
                  <a:pt x="63293" y="108328"/>
                  <a:pt x="56706" y="108328"/>
                  <a:pt x="50319" y="107013"/>
                </a:cubicBezTo>
                <a:lnTo>
                  <a:pt x="44227" y="117566"/>
                </a:lnTo>
                <a:lnTo>
                  <a:pt x="35079" y="114237"/>
                </a:lnTo>
                <a:lnTo>
                  <a:pt x="37196" y="102237"/>
                </a:lnTo>
                <a:cubicBezTo>
                  <a:pt x="31458" y="99139"/>
                  <a:pt x="26411" y="94904"/>
                  <a:pt x="22364" y="89791"/>
                </a:cubicBezTo>
                <a:lnTo>
                  <a:pt x="10914" y="93959"/>
                </a:lnTo>
                <a:lnTo>
                  <a:pt x="6047" y="85529"/>
                </a:lnTo>
                <a:lnTo>
                  <a:pt x="15381" y="77697"/>
                </a:lnTo>
                <a:cubicBezTo>
                  <a:pt x="12977" y="71636"/>
                  <a:pt x="11833" y="65148"/>
                  <a:pt x="12019" y="58630"/>
                </a:cubicBezTo>
                <a:lnTo>
                  <a:pt x="569" y="54462"/>
                </a:lnTo>
                <a:lnTo>
                  <a:pt x="2259" y="44876"/>
                </a:lnTo>
                <a:lnTo>
                  <a:pt x="14444" y="44876"/>
                </a:lnTo>
                <a:cubicBezTo>
                  <a:pt x="16499" y="38688"/>
                  <a:pt x="19792" y="32983"/>
                  <a:pt x="24125" y="28109"/>
                </a:cubicBezTo>
                <a:lnTo>
                  <a:pt x="18032" y="17557"/>
                </a:lnTo>
                <a:lnTo>
                  <a:pt x="25489" y="11299"/>
                </a:lnTo>
                <a:lnTo>
                  <a:pt x="34823" y="19132"/>
                </a:lnTo>
                <a:cubicBezTo>
                  <a:pt x="40375" y="15712"/>
                  <a:pt x="46565" y="13459"/>
                  <a:pt x="53017" y="12510"/>
                </a:cubicBezTo>
                <a:lnTo>
                  <a:pt x="55132" y="510"/>
                </a:lnTo>
                <a:lnTo>
                  <a:pt x="64867" y="510"/>
                </a:lnTo>
                <a:lnTo>
                  <a:pt x="66982" y="12510"/>
                </a:lnTo>
                <a:cubicBezTo>
                  <a:pt x="73434" y="13459"/>
                  <a:pt x="79624" y="15712"/>
                  <a:pt x="85176" y="19132"/>
                </a:cubicBezTo>
                <a:close/>
              </a:path>
            </a:pathLst>
          </a:custGeom>
          <a:solidFill>
            <a:schemeClr val="accent2"/>
          </a:solidFill>
          <a:ln w="25400" cap="flat" cmpd="sng">
            <a:noFill/>
            <a:prstDash val="solid"/>
            <a:round/>
            <a:headEnd type="none" w="med" len="med"/>
            <a:tailEnd type="none" w="med" len="med"/>
          </a:ln>
        </p:spPr>
        <p:txBody>
          <a:bodyPr lIns="432133" tIns="500700" rIns="432133" bIns="536800" anchor="ctr" anchorCtr="0">
            <a:noAutofit/>
          </a:bodyPr>
          <a:lstStyle/>
          <a:p>
            <a:pPr algn="ctr" rtl="1">
              <a:lnSpc>
                <a:spcPct val="90000"/>
              </a:lnSpc>
              <a:spcAft>
                <a:spcPts val="465"/>
              </a:spcAft>
            </a:pPr>
            <a:endParaRPr sz="1335">
              <a:solidFill>
                <a:schemeClr val="lt1"/>
              </a:solidFill>
              <a:cs typeface="+mn-ea"/>
              <a:sym typeface="+mn-lt"/>
            </a:endParaRPr>
          </a:p>
        </p:txBody>
      </p:sp>
      <p:sp>
        <p:nvSpPr>
          <p:cNvPr id="1036" name="Shape 1036"/>
          <p:cNvSpPr/>
          <p:nvPr/>
        </p:nvSpPr>
        <p:spPr>
          <a:xfrm>
            <a:off x="1071247" y="3104470"/>
            <a:ext cx="1501981" cy="1501981"/>
          </a:xfrm>
          <a:custGeom>
            <a:avLst/>
            <a:gdLst/>
            <a:ahLst/>
            <a:cxnLst/>
            <a:rect l="0" t="0" r="0" b="0"/>
            <a:pathLst>
              <a:path w="120000" h="120000" extrusionOk="0">
                <a:moveTo>
                  <a:pt x="89789" y="30392"/>
                </a:moveTo>
                <a:lnTo>
                  <a:pt x="107493" y="25057"/>
                </a:lnTo>
                <a:lnTo>
                  <a:pt x="114008" y="36340"/>
                </a:lnTo>
                <a:lnTo>
                  <a:pt x="100535" y="49004"/>
                </a:lnTo>
                <a:cubicBezTo>
                  <a:pt x="102488" y="56204"/>
                  <a:pt x="102488" y="63795"/>
                  <a:pt x="100535" y="70995"/>
                </a:cubicBezTo>
                <a:lnTo>
                  <a:pt x="114008" y="83659"/>
                </a:lnTo>
                <a:lnTo>
                  <a:pt x="107493" y="94942"/>
                </a:lnTo>
                <a:lnTo>
                  <a:pt x="89789" y="89607"/>
                </a:lnTo>
                <a:cubicBezTo>
                  <a:pt x="84530" y="94898"/>
                  <a:pt x="77957" y="98693"/>
                  <a:pt x="70745" y="100602"/>
                </a:cubicBezTo>
                <a:lnTo>
                  <a:pt x="66514" y="118602"/>
                </a:lnTo>
                <a:lnTo>
                  <a:pt x="53485" y="118602"/>
                </a:lnTo>
                <a:lnTo>
                  <a:pt x="49254" y="100602"/>
                </a:lnTo>
                <a:cubicBezTo>
                  <a:pt x="42042" y="98693"/>
                  <a:pt x="35469" y="94898"/>
                  <a:pt x="30210" y="89607"/>
                </a:cubicBezTo>
                <a:lnTo>
                  <a:pt x="12506" y="94942"/>
                </a:lnTo>
                <a:lnTo>
                  <a:pt x="5991" y="83659"/>
                </a:lnTo>
                <a:lnTo>
                  <a:pt x="19464" y="70995"/>
                </a:lnTo>
                <a:cubicBezTo>
                  <a:pt x="17511" y="63795"/>
                  <a:pt x="17511" y="56204"/>
                  <a:pt x="19464" y="49004"/>
                </a:cubicBezTo>
                <a:lnTo>
                  <a:pt x="5991" y="36340"/>
                </a:lnTo>
                <a:lnTo>
                  <a:pt x="12506" y="25057"/>
                </a:lnTo>
                <a:lnTo>
                  <a:pt x="30210" y="30392"/>
                </a:lnTo>
                <a:cubicBezTo>
                  <a:pt x="35469" y="25101"/>
                  <a:pt x="42042" y="21306"/>
                  <a:pt x="49254" y="19397"/>
                </a:cubicBezTo>
                <a:lnTo>
                  <a:pt x="53485" y="1397"/>
                </a:lnTo>
                <a:lnTo>
                  <a:pt x="66514" y="1397"/>
                </a:lnTo>
                <a:lnTo>
                  <a:pt x="70745" y="19397"/>
                </a:lnTo>
                <a:cubicBezTo>
                  <a:pt x="77957" y="21306"/>
                  <a:pt x="84530" y="25101"/>
                  <a:pt x="89789" y="30392"/>
                </a:cubicBezTo>
                <a:lnTo>
                  <a:pt x="89789" y="30392"/>
                </a:lnTo>
                <a:close/>
              </a:path>
            </a:pathLst>
          </a:custGeom>
          <a:solidFill>
            <a:schemeClr val="accent5"/>
          </a:solidFill>
          <a:ln w="25400" cap="flat" cmpd="sng">
            <a:noFill/>
            <a:prstDash val="solid"/>
            <a:round/>
            <a:headEnd type="none" w="med" len="med"/>
            <a:tailEnd type="none" w="med" len="med"/>
          </a:ln>
        </p:spPr>
        <p:txBody>
          <a:bodyPr lIns="395033" tIns="397333" rIns="395033" bIns="397333" anchor="ctr" anchorCtr="0">
            <a:noAutofit/>
          </a:bodyPr>
          <a:lstStyle/>
          <a:p>
            <a:pPr algn="ctr" rtl="1">
              <a:lnSpc>
                <a:spcPct val="90000"/>
              </a:lnSpc>
              <a:spcAft>
                <a:spcPts val="465"/>
              </a:spcAft>
            </a:pPr>
            <a:endParaRPr sz="1335">
              <a:solidFill>
                <a:schemeClr val="lt1"/>
              </a:solidFill>
              <a:cs typeface="+mn-ea"/>
              <a:sym typeface="+mn-lt"/>
            </a:endParaRPr>
          </a:p>
        </p:txBody>
      </p:sp>
      <p:sp>
        <p:nvSpPr>
          <p:cNvPr id="1037" name="Shape 1037"/>
          <p:cNvSpPr/>
          <p:nvPr/>
        </p:nvSpPr>
        <p:spPr>
          <a:xfrm>
            <a:off x="1747140" y="1902884"/>
            <a:ext cx="1802377" cy="1802377"/>
          </a:xfrm>
          <a:custGeom>
            <a:avLst/>
            <a:gdLst/>
            <a:ahLst/>
            <a:cxnLst/>
            <a:rect l="0" t="0" r="0" b="0"/>
            <a:pathLst>
              <a:path w="120000" h="120000" extrusionOk="0">
                <a:moveTo>
                  <a:pt x="77237" y="30354"/>
                </a:moveTo>
                <a:lnTo>
                  <a:pt x="90072" y="22405"/>
                </a:lnTo>
                <a:lnTo>
                  <a:pt x="97595" y="29927"/>
                </a:lnTo>
                <a:lnTo>
                  <a:pt x="89645" y="42762"/>
                </a:lnTo>
                <a:cubicBezTo>
                  <a:pt x="92707" y="48028"/>
                  <a:pt x="94311" y="54014"/>
                  <a:pt x="94292" y="60105"/>
                </a:cubicBezTo>
                <a:lnTo>
                  <a:pt x="107594" y="67246"/>
                </a:lnTo>
                <a:lnTo>
                  <a:pt x="104841" y="77521"/>
                </a:lnTo>
                <a:lnTo>
                  <a:pt x="89751" y="77054"/>
                </a:lnTo>
                <a:cubicBezTo>
                  <a:pt x="86721" y="82339"/>
                  <a:pt x="82339" y="86721"/>
                  <a:pt x="77055" y="89750"/>
                </a:cubicBezTo>
                <a:lnTo>
                  <a:pt x="77521" y="104841"/>
                </a:lnTo>
                <a:lnTo>
                  <a:pt x="67246" y="107594"/>
                </a:lnTo>
                <a:lnTo>
                  <a:pt x="60105" y="94292"/>
                </a:lnTo>
                <a:cubicBezTo>
                  <a:pt x="54014" y="94311"/>
                  <a:pt x="48028" y="92707"/>
                  <a:pt x="42762" y="89645"/>
                </a:cubicBezTo>
                <a:lnTo>
                  <a:pt x="29927" y="97594"/>
                </a:lnTo>
                <a:lnTo>
                  <a:pt x="22404" y="90072"/>
                </a:lnTo>
                <a:lnTo>
                  <a:pt x="30354" y="77237"/>
                </a:lnTo>
                <a:cubicBezTo>
                  <a:pt x="27292" y="71971"/>
                  <a:pt x="25688" y="65985"/>
                  <a:pt x="25707" y="59894"/>
                </a:cubicBezTo>
                <a:lnTo>
                  <a:pt x="12405" y="52753"/>
                </a:lnTo>
                <a:lnTo>
                  <a:pt x="15158" y="42478"/>
                </a:lnTo>
                <a:lnTo>
                  <a:pt x="30248" y="42945"/>
                </a:lnTo>
                <a:cubicBezTo>
                  <a:pt x="33278" y="37660"/>
                  <a:pt x="37660" y="33278"/>
                  <a:pt x="42944" y="30249"/>
                </a:cubicBezTo>
                <a:lnTo>
                  <a:pt x="42478" y="15158"/>
                </a:lnTo>
                <a:lnTo>
                  <a:pt x="52753" y="12405"/>
                </a:lnTo>
                <a:lnTo>
                  <a:pt x="59894" y="25707"/>
                </a:lnTo>
                <a:cubicBezTo>
                  <a:pt x="65985" y="25688"/>
                  <a:pt x="71971" y="27292"/>
                  <a:pt x="77237" y="30354"/>
                </a:cubicBezTo>
                <a:lnTo>
                  <a:pt x="77237" y="30354"/>
                </a:lnTo>
                <a:close/>
              </a:path>
            </a:pathLst>
          </a:custGeom>
          <a:solidFill>
            <a:schemeClr val="accent4"/>
          </a:solidFill>
          <a:ln w="25400" cap="flat" cmpd="sng">
            <a:noFill/>
            <a:prstDash val="solid"/>
            <a:round/>
            <a:headEnd type="none" w="med" len="med"/>
            <a:tailEnd type="none" w="med" len="med"/>
          </a:ln>
        </p:spPr>
        <p:txBody>
          <a:bodyPr lIns="505067" tIns="505067" rIns="505067" bIns="505067" anchor="ctr" anchorCtr="0">
            <a:noAutofit/>
          </a:bodyPr>
          <a:lstStyle/>
          <a:p>
            <a:pPr algn="ctr" rtl="1">
              <a:lnSpc>
                <a:spcPct val="90000"/>
              </a:lnSpc>
              <a:spcAft>
                <a:spcPts val="465"/>
              </a:spcAft>
            </a:pPr>
            <a:endParaRPr sz="1335">
              <a:solidFill>
                <a:schemeClr val="lt1"/>
              </a:solidFill>
              <a:cs typeface="+mn-ea"/>
              <a:sym typeface="+mn-lt"/>
            </a:endParaRPr>
          </a:p>
        </p:txBody>
      </p:sp>
      <p:sp>
        <p:nvSpPr>
          <p:cNvPr id="1038" name="Shape 1038"/>
          <p:cNvSpPr/>
          <p:nvPr/>
        </p:nvSpPr>
        <p:spPr>
          <a:xfrm>
            <a:off x="2094717" y="3291805"/>
            <a:ext cx="2643487" cy="2643487"/>
          </a:xfrm>
          <a:custGeom>
            <a:avLst/>
            <a:gdLst/>
            <a:ahLst/>
            <a:cxnLst/>
            <a:rect l="0" t="0" r="0" b="0"/>
            <a:pathLst>
              <a:path w="120000" h="120000" extrusionOk="0">
                <a:moveTo>
                  <a:pt x="56125" y="3884"/>
                </a:moveTo>
                <a:lnTo>
                  <a:pt x="56125" y="3884"/>
                </a:lnTo>
                <a:cubicBezTo>
                  <a:pt x="78889" y="2312"/>
                  <a:pt x="100347" y="14648"/>
                  <a:pt x="110443" y="35111"/>
                </a:cubicBezTo>
                <a:cubicBezTo>
                  <a:pt x="120539" y="55574"/>
                  <a:pt x="117273" y="80109"/>
                  <a:pt x="102175" y="97218"/>
                </a:cubicBezTo>
                <a:lnTo>
                  <a:pt x="104766" y="99916"/>
                </a:lnTo>
                <a:lnTo>
                  <a:pt x="97012" y="98543"/>
                </a:lnTo>
                <a:lnTo>
                  <a:pt x="95675" y="90449"/>
                </a:lnTo>
                <a:lnTo>
                  <a:pt x="98265" y="93146"/>
                </a:lnTo>
                <a:cubicBezTo>
                  <a:pt x="111655" y="77687"/>
                  <a:pt x="114429" y="55690"/>
                  <a:pt x="105296" y="37391"/>
                </a:cubicBezTo>
                <a:cubicBezTo>
                  <a:pt x="96162" y="19092"/>
                  <a:pt x="76916" y="8086"/>
                  <a:pt x="56513" y="9495"/>
                </a:cubicBezTo>
                <a:close/>
              </a:path>
            </a:pathLst>
          </a:custGeom>
          <a:solidFill>
            <a:schemeClr val="accent2"/>
          </a:solidFill>
          <a:ln>
            <a:noFill/>
          </a:ln>
        </p:spPr>
        <p:txBody>
          <a:bodyPr lIns="121900" tIns="121900" rIns="121900" bIns="121900" anchor="ctr" anchorCtr="0">
            <a:noAutofit/>
          </a:bodyPr>
          <a:lstStyle/>
          <a:p>
            <a:endParaRPr sz="2400">
              <a:cs typeface="+mn-ea"/>
              <a:sym typeface="+mn-lt"/>
            </a:endParaRPr>
          </a:p>
        </p:txBody>
      </p:sp>
      <p:sp>
        <p:nvSpPr>
          <p:cNvPr id="1039" name="Shape 1039"/>
          <p:cNvSpPr/>
          <p:nvPr/>
        </p:nvSpPr>
        <p:spPr>
          <a:xfrm>
            <a:off x="805249" y="2780023"/>
            <a:ext cx="1920659" cy="1920659"/>
          </a:xfrm>
          <a:custGeom>
            <a:avLst/>
            <a:gdLst/>
            <a:ahLst/>
            <a:cxnLst/>
            <a:rect l="0" t="0" r="0" b="0"/>
            <a:pathLst>
              <a:path w="120000" h="120000" extrusionOk="0">
                <a:moveTo>
                  <a:pt x="38834" y="9410"/>
                </a:moveTo>
                <a:lnTo>
                  <a:pt x="41822" y="16552"/>
                </a:lnTo>
                <a:lnTo>
                  <a:pt x="41822" y="16552"/>
                </a:lnTo>
                <a:cubicBezTo>
                  <a:pt x="23032" y="24414"/>
                  <a:pt x="11425" y="43464"/>
                  <a:pt x="13054" y="63767"/>
                </a:cubicBezTo>
                <a:lnTo>
                  <a:pt x="18064" y="62671"/>
                </a:lnTo>
                <a:lnTo>
                  <a:pt x="10211" y="70899"/>
                </a:lnTo>
                <a:lnTo>
                  <a:pt x="417" y="66534"/>
                </a:lnTo>
                <a:lnTo>
                  <a:pt x="5431" y="65436"/>
                </a:lnTo>
                <a:lnTo>
                  <a:pt x="5431" y="65436"/>
                </a:lnTo>
                <a:cubicBezTo>
                  <a:pt x="3041" y="41449"/>
                  <a:pt x="16596" y="18714"/>
                  <a:pt x="38834" y="9410"/>
                </a:cubicBezTo>
                <a:close/>
              </a:path>
            </a:pathLst>
          </a:custGeom>
          <a:solidFill>
            <a:schemeClr val="accent5"/>
          </a:solidFill>
          <a:ln>
            <a:noFill/>
          </a:ln>
        </p:spPr>
        <p:txBody>
          <a:bodyPr lIns="121900" tIns="121900" rIns="121900" bIns="121900" anchor="ctr" anchorCtr="0">
            <a:noAutofit/>
          </a:bodyPr>
          <a:lstStyle/>
          <a:p>
            <a:endParaRPr sz="2400">
              <a:cs typeface="+mn-ea"/>
              <a:sym typeface="+mn-lt"/>
            </a:endParaRPr>
          </a:p>
        </p:txBody>
      </p:sp>
      <p:sp>
        <p:nvSpPr>
          <p:cNvPr id="1040" name="Shape 1040"/>
          <p:cNvSpPr/>
          <p:nvPr/>
        </p:nvSpPr>
        <p:spPr>
          <a:xfrm>
            <a:off x="1572105" y="1753798"/>
            <a:ext cx="2070856" cy="2070856"/>
          </a:xfrm>
          <a:custGeom>
            <a:avLst/>
            <a:gdLst/>
            <a:ahLst/>
            <a:cxnLst/>
            <a:rect l="0" t="0" r="0" b="0"/>
            <a:pathLst>
              <a:path w="120000" h="120000" extrusionOk="0">
                <a:moveTo>
                  <a:pt x="4985" y="64680"/>
                </a:moveTo>
                <a:lnTo>
                  <a:pt x="4985" y="64680"/>
                </a:lnTo>
                <a:cubicBezTo>
                  <a:pt x="3682" y="49360"/>
                  <a:pt x="8826" y="34190"/>
                  <a:pt x="19179" y="22822"/>
                </a:cubicBezTo>
                <a:lnTo>
                  <a:pt x="16020" y="19255"/>
                </a:lnTo>
                <a:lnTo>
                  <a:pt x="25770" y="21357"/>
                </a:lnTo>
                <a:lnTo>
                  <a:pt x="27129" y="31797"/>
                </a:lnTo>
                <a:lnTo>
                  <a:pt x="23972" y="28233"/>
                </a:lnTo>
                <a:lnTo>
                  <a:pt x="23972" y="28233"/>
                </a:lnTo>
                <a:cubicBezTo>
                  <a:pt x="15303" y="38064"/>
                  <a:pt x="11029" y="51011"/>
                  <a:pt x="12140" y="64071"/>
                </a:cubicBezTo>
                <a:close/>
              </a:path>
            </a:pathLst>
          </a:custGeom>
          <a:solidFill>
            <a:schemeClr val="accent4"/>
          </a:solidFill>
          <a:ln>
            <a:noFill/>
          </a:ln>
        </p:spPr>
        <p:txBody>
          <a:bodyPr lIns="121900" tIns="121900" rIns="121900" bIns="121900" anchor="ctr" anchorCtr="0">
            <a:noAutofit/>
          </a:bodyPr>
          <a:lstStyle/>
          <a:p>
            <a:endParaRPr sz="2400">
              <a:cs typeface="+mn-ea"/>
              <a:sym typeface="+mn-lt"/>
            </a:endParaRPr>
          </a:p>
        </p:txBody>
      </p:sp>
      <p:sp>
        <p:nvSpPr>
          <p:cNvPr id="1041" name="Shape 1041"/>
          <p:cNvSpPr/>
          <p:nvPr/>
        </p:nvSpPr>
        <p:spPr>
          <a:xfrm>
            <a:off x="5688573" y="1869017"/>
            <a:ext cx="609600" cy="609600"/>
          </a:xfrm>
          <a:prstGeom prst="ellipse">
            <a:avLst/>
          </a:prstGeom>
          <a:solidFill>
            <a:schemeClr val="accent2"/>
          </a:solidFill>
          <a:ln>
            <a:noFill/>
          </a:ln>
        </p:spPr>
        <p:txBody>
          <a:bodyPr lIns="121900" tIns="60933" rIns="121900" bIns="60933" anchor="ctr" anchorCtr="0">
            <a:noAutofit/>
          </a:bodyPr>
          <a:lstStyle/>
          <a:p>
            <a:pPr algn="ctr"/>
            <a:endParaRPr>
              <a:solidFill>
                <a:schemeClr val="lt1"/>
              </a:solidFill>
              <a:cs typeface="+mn-ea"/>
              <a:sym typeface="+mn-lt"/>
            </a:endParaRPr>
          </a:p>
        </p:txBody>
      </p:sp>
      <p:sp>
        <p:nvSpPr>
          <p:cNvPr id="1043" name="Shape 1043"/>
          <p:cNvSpPr txBox="1"/>
          <p:nvPr/>
        </p:nvSpPr>
        <p:spPr>
          <a:xfrm>
            <a:off x="6703290" y="1947378"/>
            <a:ext cx="4639729" cy="1037122"/>
          </a:xfrm>
          <a:prstGeom prst="rect">
            <a:avLst/>
          </a:prstGeom>
          <a:noFill/>
          <a:ln>
            <a:noFill/>
          </a:ln>
        </p:spPr>
        <p:txBody>
          <a:bodyPr lIns="0" tIns="0" rIns="0" bIns="0" anchor="t" anchorCtr="0">
            <a:noAutofit/>
          </a:bodyPr>
          <a:lstStyle/>
          <a:p>
            <a:pPr algn="just">
              <a:lnSpc>
                <a:spcPct val="120000"/>
              </a:lnSpc>
              <a:spcAft>
                <a:spcPts val="1600"/>
              </a:spcAft>
              <a:buSzPct val="25000"/>
            </a:pPr>
            <a:r>
              <a:rPr lang="zh-CN" altLang="en-US" dirty="0" smtClean="0">
                <a:solidFill>
                  <a:schemeClr val="bg1"/>
                </a:solidFill>
                <a:cs typeface="+mn-ea"/>
                <a:sym typeface="+mn-lt"/>
              </a:rPr>
              <a:t>手机端扫描二维码，电脑端验证用户是否在手机端登录并操作，模拟支付宝扫描电脑端二维码付款</a:t>
            </a:r>
            <a:endParaRPr lang="en-US" dirty="0">
              <a:solidFill>
                <a:schemeClr val="bg1"/>
              </a:solidFill>
              <a:cs typeface="+mn-ea"/>
              <a:sym typeface="+mn-lt"/>
            </a:endParaRPr>
          </a:p>
        </p:txBody>
      </p:sp>
      <p:sp>
        <p:nvSpPr>
          <p:cNvPr id="1044" name="Shape 1044"/>
          <p:cNvSpPr/>
          <p:nvPr/>
        </p:nvSpPr>
        <p:spPr>
          <a:xfrm>
            <a:off x="5688573" y="5074650"/>
            <a:ext cx="609600" cy="609600"/>
          </a:xfrm>
          <a:prstGeom prst="ellipse">
            <a:avLst/>
          </a:prstGeom>
          <a:solidFill>
            <a:schemeClr val="accent5"/>
          </a:solidFill>
          <a:ln>
            <a:noFill/>
          </a:ln>
        </p:spPr>
        <p:txBody>
          <a:bodyPr lIns="121900" tIns="60933" rIns="121900" bIns="60933" anchor="ctr" anchorCtr="0">
            <a:noAutofit/>
          </a:bodyPr>
          <a:lstStyle/>
          <a:p>
            <a:pPr algn="ctr"/>
            <a:endParaRPr>
              <a:solidFill>
                <a:schemeClr val="lt1"/>
              </a:solidFill>
              <a:cs typeface="+mn-ea"/>
              <a:sym typeface="+mn-lt"/>
            </a:endParaRPr>
          </a:p>
        </p:txBody>
      </p:sp>
      <p:sp>
        <p:nvSpPr>
          <p:cNvPr id="1046" name="Shape 1046"/>
          <p:cNvSpPr txBox="1"/>
          <p:nvPr/>
        </p:nvSpPr>
        <p:spPr>
          <a:xfrm>
            <a:off x="6703290" y="5150373"/>
            <a:ext cx="4639729" cy="418576"/>
          </a:xfrm>
          <a:prstGeom prst="rect">
            <a:avLst/>
          </a:prstGeom>
          <a:noFill/>
          <a:ln>
            <a:noFill/>
          </a:ln>
        </p:spPr>
        <p:txBody>
          <a:bodyPr lIns="0" tIns="0" rIns="0" bIns="0" anchor="t" anchorCtr="0">
            <a:noAutofit/>
          </a:bodyPr>
          <a:lstStyle/>
          <a:p>
            <a:pPr algn="just">
              <a:lnSpc>
                <a:spcPct val="120000"/>
              </a:lnSpc>
              <a:spcAft>
                <a:spcPts val="1600"/>
              </a:spcAft>
              <a:buSzPct val="25000"/>
            </a:pPr>
            <a:r>
              <a:rPr lang="zh-CN" altLang="en-US" dirty="0" smtClean="0">
                <a:solidFill>
                  <a:schemeClr val="bg2"/>
                </a:solidFill>
                <a:cs typeface="+mn-ea"/>
                <a:sym typeface="+mn-lt"/>
              </a:rPr>
              <a:t>二维码后端</a:t>
            </a:r>
            <a:r>
              <a:rPr lang="en-US" altLang="zh-CN" dirty="0" smtClean="0">
                <a:solidFill>
                  <a:schemeClr val="bg2"/>
                </a:solidFill>
                <a:cs typeface="+mn-ea"/>
                <a:sym typeface="+mn-lt"/>
              </a:rPr>
              <a:t>java</a:t>
            </a:r>
            <a:r>
              <a:rPr lang="zh-CN" altLang="en-US" dirty="0" smtClean="0">
                <a:solidFill>
                  <a:schemeClr val="bg2"/>
                </a:solidFill>
                <a:cs typeface="+mn-ea"/>
                <a:sym typeface="+mn-lt"/>
              </a:rPr>
              <a:t>代码生成</a:t>
            </a:r>
            <a:r>
              <a:rPr lang="zh-CN" altLang="en-US" sz="1400" dirty="0" smtClean="0">
                <a:solidFill>
                  <a:schemeClr val="bg2"/>
                </a:solidFill>
                <a:cs typeface="+mn-ea"/>
                <a:sym typeface="+mn-lt"/>
              </a:rPr>
              <a:t>。</a:t>
            </a:r>
            <a:endParaRPr lang="en-US" sz="1400" dirty="0">
              <a:solidFill>
                <a:schemeClr val="bg2"/>
              </a:solidFill>
              <a:cs typeface="+mn-ea"/>
              <a:sym typeface="+mn-lt"/>
            </a:endParaRPr>
          </a:p>
        </p:txBody>
      </p:sp>
      <p:sp>
        <p:nvSpPr>
          <p:cNvPr id="1047" name="Shape 1047"/>
          <p:cNvSpPr/>
          <p:nvPr/>
        </p:nvSpPr>
        <p:spPr>
          <a:xfrm>
            <a:off x="5688573" y="3471834"/>
            <a:ext cx="609600" cy="609600"/>
          </a:xfrm>
          <a:prstGeom prst="ellipse">
            <a:avLst/>
          </a:prstGeom>
          <a:solidFill>
            <a:schemeClr val="accent4"/>
          </a:solidFill>
          <a:ln>
            <a:noFill/>
          </a:ln>
        </p:spPr>
        <p:txBody>
          <a:bodyPr lIns="121900" tIns="60933" rIns="121900" bIns="60933" anchor="ctr" anchorCtr="0">
            <a:noAutofit/>
          </a:bodyPr>
          <a:lstStyle/>
          <a:p>
            <a:pPr algn="ctr"/>
            <a:endParaRPr>
              <a:solidFill>
                <a:schemeClr val="lt1"/>
              </a:solidFill>
              <a:cs typeface="+mn-ea"/>
              <a:sym typeface="+mn-lt"/>
            </a:endParaRPr>
          </a:p>
        </p:txBody>
      </p:sp>
      <p:sp>
        <p:nvSpPr>
          <p:cNvPr id="1049" name="Shape 1049"/>
          <p:cNvSpPr txBox="1"/>
          <p:nvPr/>
        </p:nvSpPr>
        <p:spPr>
          <a:xfrm>
            <a:off x="6703290" y="3559704"/>
            <a:ext cx="4639729" cy="1507596"/>
          </a:xfrm>
          <a:prstGeom prst="rect">
            <a:avLst/>
          </a:prstGeom>
          <a:noFill/>
          <a:ln>
            <a:noFill/>
          </a:ln>
        </p:spPr>
        <p:txBody>
          <a:bodyPr lIns="0" tIns="0" rIns="0" bIns="0" anchor="t" anchorCtr="0">
            <a:noAutofit/>
          </a:bodyPr>
          <a:lstStyle/>
          <a:p>
            <a:pPr algn="just">
              <a:lnSpc>
                <a:spcPct val="120000"/>
              </a:lnSpc>
              <a:spcAft>
                <a:spcPts val="1600"/>
              </a:spcAft>
              <a:buSzPct val="25000"/>
            </a:pPr>
            <a:r>
              <a:rPr lang="zh-CN" altLang="en-US" dirty="0" smtClean="0">
                <a:solidFill>
                  <a:schemeClr val="bg1"/>
                </a:solidFill>
                <a:cs typeface="+mn-ea"/>
                <a:sym typeface="+mn-lt"/>
              </a:rPr>
              <a:t>本模块主要设计思想</a:t>
            </a:r>
            <a:r>
              <a:rPr lang="zh-CN" altLang="en-US" dirty="0" smtClean="0">
                <a:solidFill>
                  <a:schemeClr val="bg1"/>
                </a:solidFill>
                <a:cs typeface="+mn-ea"/>
                <a:sym typeface="+mn-lt"/>
              </a:rPr>
              <a:t>：前端页面异步请求轮询查看扫码状态，二维码地址为处理扫码状态的</a:t>
            </a:r>
            <a:r>
              <a:rPr lang="en-US" altLang="zh-CN" dirty="0" err="1" smtClean="0">
                <a:solidFill>
                  <a:schemeClr val="bg1"/>
                </a:solidFill>
                <a:cs typeface="+mn-ea"/>
                <a:sym typeface="+mn-lt"/>
              </a:rPr>
              <a:t>Servlet</a:t>
            </a:r>
            <a:r>
              <a:rPr lang="zh-CN" altLang="en-US" dirty="0" smtClean="0">
                <a:solidFill>
                  <a:schemeClr val="bg1"/>
                </a:solidFill>
                <a:cs typeface="+mn-ea"/>
                <a:sym typeface="+mn-lt"/>
              </a:rPr>
              <a:t>，扫码登陆后，则完成金额计算，并修改扫码状态，电脑端检测到后回复状态。</a:t>
            </a:r>
            <a:endParaRPr lang="en-US" dirty="0">
              <a:solidFill>
                <a:schemeClr val="bg1"/>
              </a:solidFill>
              <a:cs typeface="+mn-ea"/>
              <a:sym typeface="+mn-lt"/>
            </a:endParaRPr>
          </a:p>
        </p:txBody>
      </p:sp>
      <p:sp>
        <p:nvSpPr>
          <p:cNvPr id="1051" name="Shape 1051"/>
          <p:cNvSpPr/>
          <p:nvPr/>
        </p:nvSpPr>
        <p:spPr>
          <a:xfrm>
            <a:off x="5797865" y="1972716"/>
            <a:ext cx="393713" cy="393716"/>
          </a:xfrm>
          <a:custGeom>
            <a:avLst/>
            <a:gdLst/>
            <a:ahLst/>
            <a:cxnLst/>
            <a:rect l="0" t="0" r="0" b="0"/>
            <a:pathLst>
              <a:path w="120000" h="120000" extrusionOk="0">
                <a:moveTo>
                  <a:pt x="0" y="61851"/>
                </a:moveTo>
                <a:lnTo>
                  <a:pt x="0" y="61481"/>
                </a:lnTo>
                <a:lnTo>
                  <a:pt x="0" y="61481"/>
                </a:lnTo>
                <a:lnTo>
                  <a:pt x="0" y="60740"/>
                </a:lnTo>
                <a:lnTo>
                  <a:pt x="0" y="60740"/>
                </a:lnTo>
                <a:lnTo>
                  <a:pt x="0" y="60000"/>
                </a:lnTo>
                <a:lnTo>
                  <a:pt x="0" y="60000"/>
                </a:lnTo>
                <a:lnTo>
                  <a:pt x="370" y="54074"/>
                </a:lnTo>
                <a:lnTo>
                  <a:pt x="1111" y="47777"/>
                </a:lnTo>
                <a:lnTo>
                  <a:pt x="2592" y="42222"/>
                </a:lnTo>
                <a:lnTo>
                  <a:pt x="4444" y="37037"/>
                </a:lnTo>
                <a:lnTo>
                  <a:pt x="7037" y="31851"/>
                </a:lnTo>
                <a:lnTo>
                  <a:pt x="10000" y="27037"/>
                </a:lnTo>
                <a:lnTo>
                  <a:pt x="13333" y="22222"/>
                </a:lnTo>
                <a:lnTo>
                  <a:pt x="17407" y="17407"/>
                </a:lnTo>
                <a:lnTo>
                  <a:pt x="17407" y="17407"/>
                </a:lnTo>
                <a:lnTo>
                  <a:pt x="22222" y="13333"/>
                </a:lnTo>
                <a:lnTo>
                  <a:pt x="27037" y="10000"/>
                </a:lnTo>
                <a:lnTo>
                  <a:pt x="31851" y="6666"/>
                </a:lnTo>
                <a:lnTo>
                  <a:pt x="37037" y="4444"/>
                </a:lnTo>
                <a:lnTo>
                  <a:pt x="42222" y="2592"/>
                </a:lnTo>
                <a:lnTo>
                  <a:pt x="47777" y="1111"/>
                </a:lnTo>
                <a:lnTo>
                  <a:pt x="54074" y="370"/>
                </a:lnTo>
                <a:lnTo>
                  <a:pt x="60000" y="0"/>
                </a:lnTo>
                <a:lnTo>
                  <a:pt x="60000" y="0"/>
                </a:lnTo>
                <a:lnTo>
                  <a:pt x="66296" y="370"/>
                </a:lnTo>
                <a:lnTo>
                  <a:pt x="71851" y="1111"/>
                </a:lnTo>
                <a:lnTo>
                  <a:pt x="77407" y="2592"/>
                </a:lnTo>
                <a:lnTo>
                  <a:pt x="83333" y="4444"/>
                </a:lnTo>
                <a:lnTo>
                  <a:pt x="88518" y="6666"/>
                </a:lnTo>
                <a:lnTo>
                  <a:pt x="93333" y="10000"/>
                </a:lnTo>
                <a:lnTo>
                  <a:pt x="97777" y="13333"/>
                </a:lnTo>
                <a:lnTo>
                  <a:pt x="102222" y="17407"/>
                </a:lnTo>
                <a:lnTo>
                  <a:pt x="102222" y="17407"/>
                </a:lnTo>
                <a:lnTo>
                  <a:pt x="106296" y="22222"/>
                </a:lnTo>
                <a:lnTo>
                  <a:pt x="110000" y="27037"/>
                </a:lnTo>
                <a:lnTo>
                  <a:pt x="113333" y="31851"/>
                </a:lnTo>
                <a:lnTo>
                  <a:pt x="115925" y="37037"/>
                </a:lnTo>
                <a:lnTo>
                  <a:pt x="117777" y="42222"/>
                </a:lnTo>
                <a:lnTo>
                  <a:pt x="118888" y="47777"/>
                </a:lnTo>
                <a:lnTo>
                  <a:pt x="120000" y="54074"/>
                </a:lnTo>
                <a:lnTo>
                  <a:pt x="120000" y="60000"/>
                </a:lnTo>
                <a:lnTo>
                  <a:pt x="120000" y="60000"/>
                </a:lnTo>
                <a:lnTo>
                  <a:pt x="120000" y="60740"/>
                </a:lnTo>
                <a:lnTo>
                  <a:pt x="120000" y="60740"/>
                </a:lnTo>
                <a:lnTo>
                  <a:pt x="120000" y="61481"/>
                </a:lnTo>
                <a:lnTo>
                  <a:pt x="120000" y="61851"/>
                </a:lnTo>
                <a:lnTo>
                  <a:pt x="120000" y="61851"/>
                </a:lnTo>
                <a:lnTo>
                  <a:pt x="120000" y="62592"/>
                </a:lnTo>
                <a:lnTo>
                  <a:pt x="120000" y="62592"/>
                </a:lnTo>
                <a:lnTo>
                  <a:pt x="119259" y="68518"/>
                </a:lnTo>
                <a:lnTo>
                  <a:pt x="118518" y="74074"/>
                </a:lnTo>
                <a:lnTo>
                  <a:pt x="117037" y="79259"/>
                </a:lnTo>
                <a:lnTo>
                  <a:pt x="114814" y="84814"/>
                </a:lnTo>
                <a:lnTo>
                  <a:pt x="111851" y="89629"/>
                </a:lnTo>
                <a:lnTo>
                  <a:pt x="108888" y="94444"/>
                </a:lnTo>
                <a:lnTo>
                  <a:pt x="105555" y="98888"/>
                </a:lnTo>
                <a:lnTo>
                  <a:pt x="101481" y="102962"/>
                </a:lnTo>
                <a:lnTo>
                  <a:pt x="101481" y="102962"/>
                </a:lnTo>
                <a:lnTo>
                  <a:pt x="97037" y="107037"/>
                </a:lnTo>
                <a:lnTo>
                  <a:pt x="92592" y="110370"/>
                </a:lnTo>
                <a:lnTo>
                  <a:pt x="87777" y="113333"/>
                </a:lnTo>
                <a:lnTo>
                  <a:pt x="82592" y="115925"/>
                </a:lnTo>
                <a:lnTo>
                  <a:pt x="77037" y="117777"/>
                </a:lnTo>
                <a:lnTo>
                  <a:pt x="71481" y="118888"/>
                </a:lnTo>
                <a:lnTo>
                  <a:pt x="65925" y="119629"/>
                </a:lnTo>
                <a:lnTo>
                  <a:pt x="60000" y="120000"/>
                </a:lnTo>
                <a:lnTo>
                  <a:pt x="60000" y="120000"/>
                </a:lnTo>
                <a:lnTo>
                  <a:pt x="54074" y="119629"/>
                </a:lnTo>
                <a:lnTo>
                  <a:pt x="48148" y="118888"/>
                </a:lnTo>
                <a:lnTo>
                  <a:pt x="42962" y="117777"/>
                </a:lnTo>
                <a:lnTo>
                  <a:pt x="37407" y="115925"/>
                </a:lnTo>
                <a:lnTo>
                  <a:pt x="32592" y="113333"/>
                </a:lnTo>
                <a:lnTo>
                  <a:pt x="27777" y="110370"/>
                </a:lnTo>
                <a:lnTo>
                  <a:pt x="23333" y="107037"/>
                </a:lnTo>
                <a:lnTo>
                  <a:pt x="18518" y="102962"/>
                </a:lnTo>
                <a:lnTo>
                  <a:pt x="18518" y="102962"/>
                </a:lnTo>
                <a:lnTo>
                  <a:pt x="14444" y="98888"/>
                </a:lnTo>
                <a:lnTo>
                  <a:pt x="10740" y="94444"/>
                </a:lnTo>
                <a:lnTo>
                  <a:pt x="7777" y="89629"/>
                </a:lnTo>
                <a:lnTo>
                  <a:pt x="5185" y="84814"/>
                </a:lnTo>
                <a:lnTo>
                  <a:pt x="3333" y="79259"/>
                </a:lnTo>
                <a:lnTo>
                  <a:pt x="1851" y="74074"/>
                </a:lnTo>
                <a:lnTo>
                  <a:pt x="740" y="68518"/>
                </a:lnTo>
                <a:lnTo>
                  <a:pt x="370" y="62592"/>
                </a:lnTo>
                <a:lnTo>
                  <a:pt x="370" y="62592"/>
                </a:lnTo>
                <a:lnTo>
                  <a:pt x="0" y="61851"/>
                </a:lnTo>
                <a:lnTo>
                  <a:pt x="0" y="61851"/>
                </a:lnTo>
                <a:close/>
                <a:moveTo>
                  <a:pt x="3703" y="60000"/>
                </a:moveTo>
                <a:lnTo>
                  <a:pt x="18518" y="60000"/>
                </a:lnTo>
                <a:lnTo>
                  <a:pt x="18518" y="60000"/>
                </a:lnTo>
                <a:lnTo>
                  <a:pt x="18888" y="53333"/>
                </a:lnTo>
                <a:lnTo>
                  <a:pt x="19629" y="46296"/>
                </a:lnTo>
                <a:lnTo>
                  <a:pt x="21481" y="39629"/>
                </a:lnTo>
                <a:lnTo>
                  <a:pt x="23333" y="33333"/>
                </a:lnTo>
                <a:lnTo>
                  <a:pt x="23333" y="33333"/>
                </a:lnTo>
                <a:lnTo>
                  <a:pt x="18148" y="30740"/>
                </a:lnTo>
                <a:lnTo>
                  <a:pt x="13703" y="28148"/>
                </a:lnTo>
                <a:lnTo>
                  <a:pt x="13703" y="28148"/>
                </a:lnTo>
                <a:lnTo>
                  <a:pt x="11481" y="31481"/>
                </a:lnTo>
                <a:lnTo>
                  <a:pt x="9259" y="35185"/>
                </a:lnTo>
                <a:lnTo>
                  <a:pt x="7777" y="39259"/>
                </a:lnTo>
                <a:lnTo>
                  <a:pt x="6296" y="42962"/>
                </a:lnTo>
                <a:lnTo>
                  <a:pt x="5185" y="47037"/>
                </a:lnTo>
                <a:lnTo>
                  <a:pt x="4444" y="51481"/>
                </a:lnTo>
                <a:lnTo>
                  <a:pt x="4074" y="55925"/>
                </a:lnTo>
                <a:lnTo>
                  <a:pt x="3703" y="60000"/>
                </a:lnTo>
                <a:lnTo>
                  <a:pt x="3703" y="60000"/>
                </a:lnTo>
                <a:close/>
                <a:moveTo>
                  <a:pt x="18888" y="63703"/>
                </a:moveTo>
                <a:lnTo>
                  <a:pt x="4074" y="63703"/>
                </a:lnTo>
                <a:lnTo>
                  <a:pt x="4074" y="63703"/>
                </a:lnTo>
                <a:lnTo>
                  <a:pt x="4444" y="67777"/>
                </a:lnTo>
                <a:lnTo>
                  <a:pt x="4814" y="71481"/>
                </a:lnTo>
                <a:lnTo>
                  <a:pt x="5925" y="74814"/>
                </a:lnTo>
                <a:lnTo>
                  <a:pt x="7037" y="78518"/>
                </a:lnTo>
                <a:lnTo>
                  <a:pt x="8148" y="81851"/>
                </a:lnTo>
                <a:lnTo>
                  <a:pt x="10000" y="85555"/>
                </a:lnTo>
                <a:lnTo>
                  <a:pt x="11851" y="88888"/>
                </a:lnTo>
                <a:lnTo>
                  <a:pt x="13703" y="92222"/>
                </a:lnTo>
                <a:lnTo>
                  <a:pt x="13703" y="92222"/>
                </a:lnTo>
                <a:lnTo>
                  <a:pt x="18148" y="89259"/>
                </a:lnTo>
                <a:lnTo>
                  <a:pt x="23333" y="86666"/>
                </a:lnTo>
                <a:lnTo>
                  <a:pt x="23333" y="86666"/>
                </a:lnTo>
                <a:lnTo>
                  <a:pt x="21851" y="81111"/>
                </a:lnTo>
                <a:lnTo>
                  <a:pt x="20000" y="75555"/>
                </a:lnTo>
                <a:lnTo>
                  <a:pt x="19259" y="69629"/>
                </a:lnTo>
                <a:lnTo>
                  <a:pt x="18888" y="63703"/>
                </a:lnTo>
                <a:lnTo>
                  <a:pt x="18888" y="63703"/>
                </a:lnTo>
                <a:close/>
                <a:moveTo>
                  <a:pt x="15925" y="24814"/>
                </a:moveTo>
                <a:lnTo>
                  <a:pt x="15925" y="24814"/>
                </a:lnTo>
                <a:lnTo>
                  <a:pt x="20740" y="27407"/>
                </a:lnTo>
                <a:lnTo>
                  <a:pt x="24444" y="30000"/>
                </a:lnTo>
                <a:lnTo>
                  <a:pt x="24444" y="30000"/>
                </a:lnTo>
                <a:lnTo>
                  <a:pt x="27777" y="23333"/>
                </a:lnTo>
                <a:lnTo>
                  <a:pt x="31481" y="17037"/>
                </a:lnTo>
                <a:lnTo>
                  <a:pt x="35555" y="11851"/>
                </a:lnTo>
                <a:lnTo>
                  <a:pt x="37777" y="9629"/>
                </a:lnTo>
                <a:lnTo>
                  <a:pt x="40000" y="7407"/>
                </a:lnTo>
                <a:lnTo>
                  <a:pt x="40000" y="7407"/>
                </a:lnTo>
                <a:lnTo>
                  <a:pt x="36666" y="8888"/>
                </a:lnTo>
                <a:lnTo>
                  <a:pt x="33333" y="10370"/>
                </a:lnTo>
                <a:lnTo>
                  <a:pt x="30000" y="12222"/>
                </a:lnTo>
                <a:lnTo>
                  <a:pt x="27037" y="14444"/>
                </a:lnTo>
                <a:lnTo>
                  <a:pt x="24074" y="16666"/>
                </a:lnTo>
                <a:lnTo>
                  <a:pt x="21481" y="19629"/>
                </a:lnTo>
                <a:lnTo>
                  <a:pt x="18518" y="22222"/>
                </a:lnTo>
                <a:lnTo>
                  <a:pt x="15925" y="24814"/>
                </a:lnTo>
                <a:lnTo>
                  <a:pt x="15925" y="24814"/>
                </a:lnTo>
                <a:close/>
                <a:moveTo>
                  <a:pt x="40000" y="112222"/>
                </a:moveTo>
                <a:lnTo>
                  <a:pt x="40000" y="112222"/>
                </a:lnTo>
                <a:lnTo>
                  <a:pt x="37777" y="110370"/>
                </a:lnTo>
                <a:lnTo>
                  <a:pt x="35555" y="108148"/>
                </a:lnTo>
                <a:lnTo>
                  <a:pt x="31481" y="102962"/>
                </a:lnTo>
                <a:lnTo>
                  <a:pt x="27777" y="97037"/>
                </a:lnTo>
                <a:lnTo>
                  <a:pt x="24444" y="90370"/>
                </a:lnTo>
                <a:lnTo>
                  <a:pt x="24444" y="90370"/>
                </a:lnTo>
                <a:lnTo>
                  <a:pt x="20740" y="92592"/>
                </a:lnTo>
                <a:lnTo>
                  <a:pt x="15925" y="95185"/>
                </a:lnTo>
                <a:lnTo>
                  <a:pt x="15925" y="95185"/>
                </a:lnTo>
                <a:lnTo>
                  <a:pt x="18518" y="98148"/>
                </a:lnTo>
                <a:lnTo>
                  <a:pt x="21481" y="100740"/>
                </a:lnTo>
                <a:lnTo>
                  <a:pt x="24074" y="102962"/>
                </a:lnTo>
                <a:lnTo>
                  <a:pt x="27037" y="105185"/>
                </a:lnTo>
                <a:lnTo>
                  <a:pt x="30000" y="107407"/>
                </a:lnTo>
                <a:lnTo>
                  <a:pt x="33333" y="109259"/>
                </a:lnTo>
                <a:lnTo>
                  <a:pt x="36666" y="110740"/>
                </a:lnTo>
                <a:lnTo>
                  <a:pt x="40000" y="112222"/>
                </a:lnTo>
                <a:lnTo>
                  <a:pt x="40000" y="112222"/>
                </a:lnTo>
                <a:close/>
                <a:moveTo>
                  <a:pt x="26666" y="34814"/>
                </a:moveTo>
                <a:lnTo>
                  <a:pt x="26666" y="34814"/>
                </a:lnTo>
                <a:lnTo>
                  <a:pt x="24814" y="40740"/>
                </a:lnTo>
                <a:lnTo>
                  <a:pt x="23703" y="46666"/>
                </a:lnTo>
                <a:lnTo>
                  <a:pt x="22962" y="53703"/>
                </a:lnTo>
                <a:lnTo>
                  <a:pt x="22592" y="60000"/>
                </a:lnTo>
                <a:lnTo>
                  <a:pt x="41111" y="60000"/>
                </a:lnTo>
                <a:lnTo>
                  <a:pt x="41111" y="60000"/>
                </a:lnTo>
                <a:lnTo>
                  <a:pt x="41481" y="49629"/>
                </a:lnTo>
                <a:lnTo>
                  <a:pt x="42222" y="39259"/>
                </a:lnTo>
                <a:lnTo>
                  <a:pt x="42222" y="39259"/>
                </a:lnTo>
                <a:lnTo>
                  <a:pt x="34444" y="37407"/>
                </a:lnTo>
                <a:lnTo>
                  <a:pt x="26666" y="34814"/>
                </a:lnTo>
                <a:lnTo>
                  <a:pt x="26666" y="34814"/>
                </a:lnTo>
                <a:close/>
                <a:moveTo>
                  <a:pt x="22962" y="63703"/>
                </a:moveTo>
                <a:lnTo>
                  <a:pt x="22962" y="63703"/>
                </a:lnTo>
                <a:lnTo>
                  <a:pt x="23333" y="69259"/>
                </a:lnTo>
                <a:lnTo>
                  <a:pt x="24074" y="74814"/>
                </a:lnTo>
                <a:lnTo>
                  <a:pt x="25185" y="80000"/>
                </a:lnTo>
                <a:lnTo>
                  <a:pt x="26666" y="85555"/>
                </a:lnTo>
                <a:lnTo>
                  <a:pt x="26666" y="85555"/>
                </a:lnTo>
                <a:lnTo>
                  <a:pt x="34444" y="82592"/>
                </a:lnTo>
                <a:lnTo>
                  <a:pt x="42222" y="80370"/>
                </a:lnTo>
                <a:lnTo>
                  <a:pt x="42222" y="80370"/>
                </a:lnTo>
                <a:lnTo>
                  <a:pt x="41481" y="72222"/>
                </a:lnTo>
                <a:lnTo>
                  <a:pt x="41111" y="63703"/>
                </a:lnTo>
                <a:lnTo>
                  <a:pt x="22962" y="63703"/>
                </a:lnTo>
                <a:close/>
                <a:moveTo>
                  <a:pt x="52592" y="4814"/>
                </a:moveTo>
                <a:lnTo>
                  <a:pt x="52592" y="4814"/>
                </a:lnTo>
                <a:lnTo>
                  <a:pt x="48518" y="6296"/>
                </a:lnTo>
                <a:lnTo>
                  <a:pt x="44814" y="8518"/>
                </a:lnTo>
                <a:lnTo>
                  <a:pt x="41481" y="11111"/>
                </a:lnTo>
                <a:lnTo>
                  <a:pt x="38148" y="14444"/>
                </a:lnTo>
                <a:lnTo>
                  <a:pt x="38148" y="14444"/>
                </a:lnTo>
                <a:lnTo>
                  <a:pt x="35185" y="17777"/>
                </a:lnTo>
                <a:lnTo>
                  <a:pt x="32592" y="22222"/>
                </a:lnTo>
                <a:lnTo>
                  <a:pt x="30000" y="26666"/>
                </a:lnTo>
                <a:lnTo>
                  <a:pt x="28148" y="31111"/>
                </a:lnTo>
                <a:lnTo>
                  <a:pt x="28148" y="31111"/>
                </a:lnTo>
                <a:lnTo>
                  <a:pt x="35185" y="33703"/>
                </a:lnTo>
                <a:lnTo>
                  <a:pt x="42962" y="35925"/>
                </a:lnTo>
                <a:lnTo>
                  <a:pt x="42962" y="35925"/>
                </a:lnTo>
                <a:lnTo>
                  <a:pt x="44444" y="25925"/>
                </a:lnTo>
                <a:lnTo>
                  <a:pt x="46666" y="17037"/>
                </a:lnTo>
                <a:lnTo>
                  <a:pt x="47777" y="13333"/>
                </a:lnTo>
                <a:lnTo>
                  <a:pt x="49259" y="10370"/>
                </a:lnTo>
                <a:lnTo>
                  <a:pt x="50370" y="7407"/>
                </a:lnTo>
                <a:lnTo>
                  <a:pt x="52592" y="4814"/>
                </a:lnTo>
                <a:lnTo>
                  <a:pt x="52592" y="4814"/>
                </a:lnTo>
                <a:close/>
                <a:moveTo>
                  <a:pt x="42962" y="84444"/>
                </a:moveTo>
                <a:lnTo>
                  <a:pt x="42962" y="84444"/>
                </a:lnTo>
                <a:lnTo>
                  <a:pt x="35185" y="86296"/>
                </a:lnTo>
                <a:lnTo>
                  <a:pt x="28148" y="88888"/>
                </a:lnTo>
                <a:lnTo>
                  <a:pt x="28148" y="88888"/>
                </a:lnTo>
                <a:lnTo>
                  <a:pt x="30000" y="93703"/>
                </a:lnTo>
                <a:lnTo>
                  <a:pt x="32592" y="97777"/>
                </a:lnTo>
                <a:lnTo>
                  <a:pt x="35185" y="101851"/>
                </a:lnTo>
                <a:lnTo>
                  <a:pt x="38148" y="105555"/>
                </a:lnTo>
                <a:lnTo>
                  <a:pt x="38148" y="105555"/>
                </a:lnTo>
                <a:lnTo>
                  <a:pt x="41481" y="108518"/>
                </a:lnTo>
                <a:lnTo>
                  <a:pt x="44814" y="111111"/>
                </a:lnTo>
                <a:lnTo>
                  <a:pt x="48518" y="113333"/>
                </a:lnTo>
                <a:lnTo>
                  <a:pt x="52592" y="115185"/>
                </a:lnTo>
                <a:lnTo>
                  <a:pt x="52592" y="115185"/>
                </a:lnTo>
                <a:lnTo>
                  <a:pt x="50370" y="112222"/>
                </a:lnTo>
                <a:lnTo>
                  <a:pt x="49259" y="109629"/>
                </a:lnTo>
                <a:lnTo>
                  <a:pt x="47777" y="106296"/>
                </a:lnTo>
                <a:lnTo>
                  <a:pt x="46666" y="102592"/>
                </a:lnTo>
                <a:lnTo>
                  <a:pt x="44444" y="94444"/>
                </a:lnTo>
                <a:lnTo>
                  <a:pt x="42962" y="84444"/>
                </a:lnTo>
                <a:lnTo>
                  <a:pt x="42962" y="84444"/>
                </a:lnTo>
                <a:close/>
                <a:moveTo>
                  <a:pt x="44814" y="60000"/>
                </a:moveTo>
                <a:lnTo>
                  <a:pt x="74814" y="60000"/>
                </a:lnTo>
                <a:lnTo>
                  <a:pt x="74814" y="60000"/>
                </a:lnTo>
                <a:lnTo>
                  <a:pt x="74814" y="49629"/>
                </a:lnTo>
                <a:lnTo>
                  <a:pt x="74074" y="40000"/>
                </a:lnTo>
                <a:lnTo>
                  <a:pt x="74074" y="40000"/>
                </a:lnTo>
                <a:lnTo>
                  <a:pt x="67037" y="40740"/>
                </a:lnTo>
                <a:lnTo>
                  <a:pt x="60000" y="41111"/>
                </a:lnTo>
                <a:lnTo>
                  <a:pt x="60000" y="41111"/>
                </a:lnTo>
                <a:lnTo>
                  <a:pt x="53333" y="40740"/>
                </a:lnTo>
                <a:lnTo>
                  <a:pt x="45925" y="40000"/>
                </a:lnTo>
                <a:lnTo>
                  <a:pt x="45925" y="40000"/>
                </a:lnTo>
                <a:lnTo>
                  <a:pt x="45185" y="49629"/>
                </a:lnTo>
                <a:lnTo>
                  <a:pt x="44814" y="60000"/>
                </a:lnTo>
                <a:lnTo>
                  <a:pt x="44814" y="60000"/>
                </a:lnTo>
                <a:close/>
                <a:moveTo>
                  <a:pt x="44814" y="63703"/>
                </a:moveTo>
                <a:lnTo>
                  <a:pt x="44814" y="63703"/>
                </a:lnTo>
                <a:lnTo>
                  <a:pt x="45185" y="71851"/>
                </a:lnTo>
                <a:lnTo>
                  <a:pt x="45925" y="79629"/>
                </a:lnTo>
                <a:lnTo>
                  <a:pt x="45925" y="79629"/>
                </a:lnTo>
                <a:lnTo>
                  <a:pt x="53333" y="78888"/>
                </a:lnTo>
                <a:lnTo>
                  <a:pt x="60000" y="78518"/>
                </a:lnTo>
                <a:lnTo>
                  <a:pt x="60000" y="78518"/>
                </a:lnTo>
                <a:lnTo>
                  <a:pt x="67037" y="78888"/>
                </a:lnTo>
                <a:lnTo>
                  <a:pt x="74074" y="79629"/>
                </a:lnTo>
                <a:lnTo>
                  <a:pt x="74074" y="79629"/>
                </a:lnTo>
                <a:lnTo>
                  <a:pt x="74444" y="71851"/>
                </a:lnTo>
                <a:lnTo>
                  <a:pt x="74814" y="63703"/>
                </a:lnTo>
                <a:lnTo>
                  <a:pt x="44814" y="63703"/>
                </a:lnTo>
                <a:close/>
                <a:moveTo>
                  <a:pt x="67777" y="12592"/>
                </a:moveTo>
                <a:lnTo>
                  <a:pt x="67777" y="12592"/>
                </a:lnTo>
                <a:lnTo>
                  <a:pt x="65925" y="8888"/>
                </a:lnTo>
                <a:lnTo>
                  <a:pt x="64074" y="5925"/>
                </a:lnTo>
                <a:lnTo>
                  <a:pt x="62222" y="4444"/>
                </a:lnTo>
                <a:lnTo>
                  <a:pt x="61111" y="4074"/>
                </a:lnTo>
                <a:lnTo>
                  <a:pt x="60000" y="3703"/>
                </a:lnTo>
                <a:lnTo>
                  <a:pt x="60000" y="3703"/>
                </a:lnTo>
                <a:lnTo>
                  <a:pt x="59259" y="4074"/>
                </a:lnTo>
                <a:lnTo>
                  <a:pt x="58148" y="4444"/>
                </a:lnTo>
                <a:lnTo>
                  <a:pt x="56296" y="5925"/>
                </a:lnTo>
                <a:lnTo>
                  <a:pt x="54444" y="8888"/>
                </a:lnTo>
                <a:lnTo>
                  <a:pt x="52222" y="12592"/>
                </a:lnTo>
                <a:lnTo>
                  <a:pt x="52222" y="12592"/>
                </a:lnTo>
                <a:lnTo>
                  <a:pt x="50370" y="17407"/>
                </a:lnTo>
                <a:lnTo>
                  <a:pt x="48518" y="23333"/>
                </a:lnTo>
                <a:lnTo>
                  <a:pt x="47407" y="29629"/>
                </a:lnTo>
                <a:lnTo>
                  <a:pt x="46296" y="36296"/>
                </a:lnTo>
                <a:lnTo>
                  <a:pt x="46296" y="36296"/>
                </a:lnTo>
                <a:lnTo>
                  <a:pt x="53333" y="37037"/>
                </a:lnTo>
                <a:lnTo>
                  <a:pt x="60000" y="37407"/>
                </a:lnTo>
                <a:lnTo>
                  <a:pt x="60000" y="37407"/>
                </a:lnTo>
                <a:lnTo>
                  <a:pt x="66666" y="37037"/>
                </a:lnTo>
                <a:lnTo>
                  <a:pt x="73703" y="36296"/>
                </a:lnTo>
                <a:lnTo>
                  <a:pt x="73703" y="36296"/>
                </a:lnTo>
                <a:lnTo>
                  <a:pt x="72592" y="29629"/>
                </a:lnTo>
                <a:lnTo>
                  <a:pt x="71111" y="23333"/>
                </a:lnTo>
                <a:lnTo>
                  <a:pt x="69629" y="17407"/>
                </a:lnTo>
                <a:lnTo>
                  <a:pt x="67777" y="12592"/>
                </a:lnTo>
                <a:lnTo>
                  <a:pt x="67777" y="12592"/>
                </a:lnTo>
                <a:close/>
                <a:moveTo>
                  <a:pt x="52222" y="107037"/>
                </a:moveTo>
                <a:lnTo>
                  <a:pt x="52222" y="107037"/>
                </a:lnTo>
                <a:lnTo>
                  <a:pt x="54444" y="111111"/>
                </a:lnTo>
                <a:lnTo>
                  <a:pt x="56296" y="113703"/>
                </a:lnTo>
                <a:lnTo>
                  <a:pt x="58148" y="115925"/>
                </a:lnTo>
                <a:lnTo>
                  <a:pt x="59259" y="116296"/>
                </a:lnTo>
                <a:lnTo>
                  <a:pt x="60000" y="116296"/>
                </a:lnTo>
                <a:lnTo>
                  <a:pt x="60000" y="116296"/>
                </a:lnTo>
                <a:lnTo>
                  <a:pt x="61111" y="116296"/>
                </a:lnTo>
                <a:lnTo>
                  <a:pt x="62222" y="115925"/>
                </a:lnTo>
                <a:lnTo>
                  <a:pt x="64074" y="113703"/>
                </a:lnTo>
                <a:lnTo>
                  <a:pt x="65925" y="111111"/>
                </a:lnTo>
                <a:lnTo>
                  <a:pt x="67777" y="107037"/>
                </a:lnTo>
                <a:lnTo>
                  <a:pt x="67777" y="107037"/>
                </a:lnTo>
                <a:lnTo>
                  <a:pt x="69629" y="102222"/>
                </a:lnTo>
                <a:lnTo>
                  <a:pt x="71111" y="96666"/>
                </a:lnTo>
                <a:lnTo>
                  <a:pt x="72592" y="90740"/>
                </a:lnTo>
                <a:lnTo>
                  <a:pt x="73703" y="83703"/>
                </a:lnTo>
                <a:lnTo>
                  <a:pt x="73703" y="83703"/>
                </a:lnTo>
                <a:lnTo>
                  <a:pt x="66666" y="82962"/>
                </a:lnTo>
                <a:lnTo>
                  <a:pt x="60000" y="82592"/>
                </a:lnTo>
                <a:lnTo>
                  <a:pt x="60000" y="82592"/>
                </a:lnTo>
                <a:lnTo>
                  <a:pt x="53333" y="82962"/>
                </a:lnTo>
                <a:lnTo>
                  <a:pt x="46296" y="83703"/>
                </a:lnTo>
                <a:lnTo>
                  <a:pt x="46296" y="83703"/>
                </a:lnTo>
                <a:lnTo>
                  <a:pt x="47407" y="90740"/>
                </a:lnTo>
                <a:lnTo>
                  <a:pt x="48518" y="96666"/>
                </a:lnTo>
                <a:lnTo>
                  <a:pt x="50370" y="102222"/>
                </a:lnTo>
                <a:lnTo>
                  <a:pt x="52222" y="107037"/>
                </a:lnTo>
                <a:lnTo>
                  <a:pt x="52222" y="107037"/>
                </a:lnTo>
                <a:close/>
                <a:moveTo>
                  <a:pt x="92222" y="31111"/>
                </a:moveTo>
                <a:lnTo>
                  <a:pt x="92222" y="31111"/>
                </a:lnTo>
                <a:lnTo>
                  <a:pt x="90000" y="26666"/>
                </a:lnTo>
                <a:lnTo>
                  <a:pt x="87777" y="22222"/>
                </a:lnTo>
                <a:lnTo>
                  <a:pt x="84814" y="17777"/>
                </a:lnTo>
                <a:lnTo>
                  <a:pt x="81481" y="14444"/>
                </a:lnTo>
                <a:lnTo>
                  <a:pt x="81481" y="14444"/>
                </a:lnTo>
                <a:lnTo>
                  <a:pt x="78518" y="11111"/>
                </a:lnTo>
                <a:lnTo>
                  <a:pt x="75185" y="8518"/>
                </a:lnTo>
                <a:lnTo>
                  <a:pt x="71481" y="6296"/>
                </a:lnTo>
                <a:lnTo>
                  <a:pt x="67777" y="4814"/>
                </a:lnTo>
                <a:lnTo>
                  <a:pt x="67777" y="4814"/>
                </a:lnTo>
                <a:lnTo>
                  <a:pt x="69259" y="7407"/>
                </a:lnTo>
                <a:lnTo>
                  <a:pt x="70740" y="10370"/>
                </a:lnTo>
                <a:lnTo>
                  <a:pt x="72222" y="13333"/>
                </a:lnTo>
                <a:lnTo>
                  <a:pt x="73333" y="17037"/>
                </a:lnTo>
                <a:lnTo>
                  <a:pt x="75555" y="25925"/>
                </a:lnTo>
                <a:lnTo>
                  <a:pt x="77037" y="35925"/>
                </a:lnTo>
                <a:lnTo>
                  <a:pt x="77037" y="35925"/>
                </a:lnTo>
                <a:lnTo>
                  <a:pt x="85185" y="33703"/>
                </a:lnTo>
                <a:lnTo>
                  <a:pt x="92222" y="31111"/>
                </a:lnTo>
                <a:lnTo>
                  <a:pt x="92222" y="31111"/>
                </a:lnTo>
                <a:close/>
                <a:moveTo>
                  <a:pt x="67777" y="115185"/>
                </a:moveTo>
                <a:lnTo>
                  <a:pt x="67777" y="115185"/>
                </a:lnTo>
                <a:lnTo>
                  <a:pt x="71481" y="113333"/>
                </a:lnTo>
                <a:lnTo>
                  <a:pt x="75185" y="111111"/>
                </a:lnTo>
                <a:lnTo>
                  <a:pt x="78518" y="108518"/>
                </a:lnTo>
                <a:lnTo>
                  <a:pt x="81481" y="105555"/>
                </a:lnTo>
                <a:lnTo>
                  <a:pt x="81481" y="105555"/>
                </a:lnTo>
                <a:lnTo>
                  <a:pt x="84814" y="101851"/>
                </a:lnTo>
                <a:lnTo>
                  <a:pt x="87777" y="97777"/>
                </a:lnTo>
                <a:lnTo>
                  <a:pt x="90000" y="93703"/>
                </a:lnTo>
                <a:lnTo>
                  <a:pt x="92222" y="88888"/>
                </a:lnTo>
                <a:lnTo>
                  <a:pt x="92222" y="88888"/>
                </a:lnTo>
                <a:lnTo>
                  <a:pt x="85185" y="86296"/>
                </a:lnTo>
                <a:lnTo>
                  <a:pt x="77037" y="84444"/>
                </a:lnTo>
                <a:lnTo>
                  <a:pt x="77037" y="84444"/>
                </a:lnTo>
                <a:lnTo>
                  <a:pt x="75555" y="94444"/>
                </a:lnTo>
                <a:lnTo>
                  <a:pt x="73333" y="102592"/>
                </a:lnTo>
                <a:lnTo>
                  <a:pt x="72222" y="106296"/>
                </a:lnTo>
                <a:lnTo>
                  <a:pt x="70740" y="109629"/>
                </a:lnTo>
                <a:lnTo>
                  <a:pt x="69259" y="112222"/>
                </a:lnTo>
                <a:lnTo>
                  <a:pt x="67777" y="115185"/>
                </a:lnTo>
                <a:lnTo>
                  <a:pt x="67777" y="115185"/>
                </a:lnTo>
                <a:close/>
                <a:moveTo>
                  <a:pt x="97407" y="60000"/>
                </a:moveTo>
                <a:lnTo>
                  <a:pt x="97407" y="60000"/>
                </a:lnTo>
                <a:lnTo>
                  <a:pt x="97407" y="53703"/>
                </a:lnTo>
                <a:lnTo>
                  <a:pt x="96666" y="46666"/>
                </a:lnTo>
                <a:lnTo>
                  <a:pt x="95185" y="40740"/>
                </a:lnTo>
                <a:lnTo>
                  <a:pt x="93703" y="34814"/>
                </a:lnTo>
                <a:lnTo>
                  <a:pt x="93703" y="34814"/>
                </a:lnTo>
                <a:lnTo>
                  <a:pt x="85925" y="37407"/>
                </a:lnTo>
                <a:lnTo>
                  <a:pt x="77407" y="39259"/>
                </a:lnTo>
                <a:lnTo>
                  <a:pt x="77407" y="39259"/>
                </a:lnTo>
                <a:lnTo>
                  <a:pt x="78518" y="49629"/>
                </a:lnTo>
                <a:lnTo>
                  <a:pt x="78518" y="60000"/>
                </a:lnTo>
                <a:lnTo>
                  <a:pt x="97407" y="60000"/>
                </a:lnTo>
                <a:close/>
                <a:moveTo>
                  <a:pt x="97407" y="63703"/>
                </a:moveTo>
                <a:lnTo>
                  <a:pt x="78518" y="63703"/>
                </a:lnTo>
                <a:lnTo>
                  <a:pt x="78518" y="63703"/>
                </a:lnTo>
                <a:lnTo>
                  <a:pt x="78148" y="72222"/>
                </a:lnTo>
                <a:lnTo>
                  <a:pt x="77407" y="80370"/>
                </a:lnTo>
                <a:lnTo>
                  <a:pt x="77407" y="80370"/>
                </a:lnTo>
                <a:lnTo>
                  <a:pt x="85925" y="82592"/>
                </a:lnTo>
                <a:lnTo>
                  <a:pt x="93703" y="85555"/>
                </a:lnTo>
                <a:lnTo>
                  <a:pt x="93703" y="85555"/>
                </a:lnTo>
                <a:lnTo>
                  <a:pt x="95185" y="80000"/>
                </a:lnTo>
                <a:lnTo>
                  <a:pt x="96296" y="74814"/>
                </a:lnTo>
                <a:lnTo>
                  <a:pt x="97037" y="69259"/>
                </a:lnTo>
                <a:lnTo>
                  <a:pt x="97407" y="63703"/>
                </a:lnTo>
                <a:lnTo>
                  <a:pt x="97407" y="63703"/>
                </a:lnTo>
                <a:close/>
                <a:moveTo>
                  <a:pt x="79629" y="7407"/>
                </a:moveTo>
                <a:lnTo>
                  <a:pt x="79629" y="7407"/>
                </a:lnTo>
                <a:lnTo>
                  <a:pt x="82592" y="9629"/>
                </a:lnTo>
                <a:lnTo>
                  <a:pt x="84814" y="11851"/>
                </a:lnTo>
                <a:lnTo>
                  <a:pt x="88888" y="17037"/>
                </a:lnTo>
                <a:lnTo>
                  <a:pt x="92592" y="23333"/>
                </a:lnTo>
                <a:lnTo>
                  <a:pt x="95555" y="30000"/>
                </a:lnTo>
                <a:lnTo>
                  <a:pt x="95555" y="30000"/>
                </a:lnTo>
                <a:lnTo>
                  <a:pt x="99629" y="27407"/>
                </a:lnTo>
                <a:lnTo>
                  <a:pt x="103703" y="24814"/>
                </a:lnTo>
                <a:lnTo>
                  <a:pt x="103703" y="24814"/>
                </a:lnTo>
                <a:lnTo>
                  <a:pt x="101481" y="22222"/>
                </a:lnTo>
                <a:lnTo>
                  <a:pt x="98888" y="19629"/>
                </a:lnTo>
                <a:lnTo>
                  <a:pt x="95925" y="16666"/>
                </a:lnTo>
                <a:lnTo>
                  <a:pt x="92962" y="14444"/>
                </a:lnTo>
                <a:lnTo>
                  <a:pt x="90000" y="12222"/>
                </a:lnTo>
                <a:lnTo>
                  <a:pt x="87037" y="10370"/>
                </a:lnTo>
                <a:lnTo>
                  <a:pt x="83703" y="8888"/>
                </a:lnTo>
                <a:lnTo>
                  <a:pt x="79629" y="7407"/>
                </a:lnTo>
                <a:lnTo>
                  <a:pt x="79629" y="7407"/>
                </a:lnTo>
                <a:close/>
                <a:moveTo>
                  <a:pt x="103703" y="95185"/>
                </a:moveTo>
                <a:lnTo>
                  <a:pt x="103703" y="95185"/>
                </a:lnTo>
                <a:lnTo>
                  <a:pt x="99629" y="92592"/>
                </a:lnTo>
                <a:lnTo>
                  <a:pt x="95555" y="90370"/>
                </a:lnTo>
                <a:lnTo>
                  <a:pt x="95555" y="90370"/>
                </a:lnTo>
                <a:lnTo>
                  <a:pt x="92592" y="97037"/>
                </a:lnTo>
                <a:lnTo>
                  <a:pt x="88888" y="102962"/>
                </a:lnTo>
                <a:lnTo>
                  <a:pt x="84814" y="108148"/>
                </a:lnTo>
                <a:lnTo>
                  <a:pt x="82592" y="110370"/>
                </a:lnTo>
                <a:lnTo>
                  <a:pt x="79629" y="112222"/>
                </a:lnTo>
                <a:lnTo>
                  <a:pt x="79629" y="112222"/>
                </a:lnTo>
                <a:lnTo>
                  <a:pt x="83703" y="110740"/>
                </a:lnTo>
                <a:lnTo>
                  <a:pt x="87037" y="109259"/>
                </a:lnTo>
                <a:lnTo>
                  <a:pt x="90000" y="107407"/>
                </a:lnTo>
                <a:lnTo>
                  <a:pt x="92962" y="105185"/>
                </a:lnTo>
                <a:lnTo>
                  <a:pt x="95925" y="102962"/>
                </a:lnTo>
                <a:lnTo>
                  <a:pt x="98888" y="100740"/>
                </a:lnTo>
                <a:lnTo>
                  <a:pt x="101481" y="98148"/>
                </a:lnTo>
                <a:lnTo>
                  <a:pt x="103703" y="95185"/>
                </a:lnTo>
                <a:lnTo>
                  <a:pt x="103703" y="95185"/>
                </a:lnTo>
                <a:close/>
                <a:moveTo>
                  <a:pt x="116296" y="60000"/>
                </a:moveTo>
                <a:lnTo>
                  <a:pt x="116296" y="60000"/>
                </a:lnTo>
                <a:lnTo>
                  <a:pt x="116296" y="55925"/>
                </a:lnTo>
                <a:lnTo>
                  <a:pt x="115925" y="51481"/>
                </a:lnTo>
                <a:lnTo>
                  <a:pt x="115185" y="47037"/>
                </a:lnTo>
                <a:lnTo>
                  <a:pt x="114074" y="42962"/>
                </a:lnTo>
                <a:lnTo>
                  <a:pt x="112222" y="39259"/>
                </a:lnTo>
                <a:lnTo>
                  <a:pt x="110370" y="35185"/>
                </a:lnTo>
                <a:lnTo>
                  <a:pt x="108518" y="31481"/>
                </a:lnTo>
                <a:lnTo>
                  <a:pt x="105925" y="28148"/>
                </a:lnTo>
                <a:lnTo>
                  <a:pt x="105925" y="28148"/>
                </a:lnTo>
                <a:lnTo>
                  <a:pt x="101481" y="30740"/>
                </a:lnTo>
                <a:lnTo>
                  <a:pt x="96666" y="33333"/>
                </a:lnTo>
                <a:lnTo>
                  <a:pt x="96666" y="33333"/>
                </a:lnTo>
                <a:lnTo>
                  <a:pt x="98888" y="39629"/>
                </a:lnTo>
                <a:lnTo>
                  <a:pt x="100000" y="46296"/>
                </a:lnTo>
                <a:lnTo>
                  <a:pt x="101111" y="53333"/>
                </a:lnTo>
                <a:lnTo>
                  <a:pt x="101111" y="60000"/>
                </a:lnTo>
                <a:lnTo>
                  <a:pt x="116296" y="60000"/>
                </a:lnTo>
                <a:close/>
                <a:moveTo>
                  <a:pt x="96666" y="86666"/>
                </a:moveTo>
                <a:lnTo>
                  <a:pt x="96666" y="86666"/>
                </a:lnTo>
                <a:lnTo>
                  <a:pt x="101481" y="89259"/>
                </a:lnTo>
                <a:lnTo>
                  <a:pt x="105925" y="92222"/>
                </a:lnTo>
                <a:lnTo>
                  <a:pt x="105925" y="92222"/>
                </a:lnTo>
                <a:lnTo>
                  <a:pt x="108148" y="88888"/>
                </a:lnTo>
                <a:lnTo>
                  <a:pt x="110000" y="85555"/>
                </a:lnTo>
                <a:lnTo>
                  <a:pt x="111481" y="81851"/>
                </a:lnTo>
                <a:lnTo>
                  <a:pt x="113333" y="78518"/>
                </a:lnTo>
                <a:lnTo>
                  <a:pt x="114444" y="74814"/>
                </a:lnTo>
                <a:lnTo>
                  <a:pt x="115185" y="71481"/>
                </a:lnTo>
                <a:lnTo>
                  <a:pt x="115925" y="67777"/>
                </a:lnTo>
                <a:lnTo>
                  <a:pt x="116296" y="63703"/>
                </a:lnTo>
                <a:lnTo>
                  <a:pt x="101111" y="63703"/>
                </a:lnTo>
                <a:lnTo>
                  <a:pt x="101111" y="63703"/>
                </a:lnTo>
                <a:lnTo>
                  <a:pt x="100370" y="69629"/>
                </a:lnTo>
                <a:lnTo>
                  <a:pt x="99629" y="75555"/>
                </a:lnTo>
                <a:lnTo>
                  <a:pt x="98518" y="81111"/>
                </a:lnTo>
                <a:lnTo>
                  <a:pt x="96666" y="86666"/>
                </a:lnTo>
                <a:lnTo>
                  <a:pt x="96666" y="86666"/>
                </a:lnTo>
                <a:close/>
              </a:path>
            </a:pathLst>
          </a:custGeom>
          <a:solidFill>
            <a:schemeClr val="lt1"/>
          </a:solidFill>
          <a:ln>
            <a:noFill/>
          </a:ln>
        </p:spPr>
        <p:txBody>
          <a:bodyPr lIns="121900" tIns="60933" rIns="121900" bIns="60933" anchor="t" anchorCtr="0">
            <a:noAutofit/>
          </a:bodyPr>
          <a:lstStyle/>
          <a:p>
            <a:endParaRPr>
              <a:solidFill>
                <a:schemeClr val="dk1"/>
              </a:solidFill>
              <a:cs typeface="+mn-ea"/>
              <a:sym typeface="+mn-lt"/>
            </a:endParaRPr>
          </a:p>
        </p:txBody>
      </p:sp>
      <p:sp>
        <p:nvSpPr>
          <p:cNvPr id="1052" name="Shape 1052"/>
          <p:cNvSpPr/>
          <p:nvPr/>
        </p:nvSpPr>
        <p:spPr>
          <a:xfrm>
            <a:off x="5797865" y="3576451"/>
            <a:ext cx="393713" cy="393716"/>
          </a:xfrm>
          <a:custGeom>
            <a:avLst/>
            <a:gdLst/>
            <a:ahLst/>
            <a:cxnLst/>
            <a:rect l="0" t="0" r="0" b="0"/>
            <a:pathLst>
              <a:path w="120000" h="120000" extrusionOk="0">
                <a:moveTo>
                  <a:pt x="60000" y="0"/>
                </a:moveTo>
                <a:lnTo>
                  <a:pt x="60000" y="0"/>
                </a:lnTo>
                <a:lnTo>
                  <a:pt x="66296" y="370"/>
                </a:lnTo>
                <a:lnTo>
                  <a:pt x="71851" y="1111"/>
                </a:lnTo>
                <a:lnTo>
                  <a:pt x="77407" y="2592"/>
                </a:lnTo>
                <a:lnTo>
                  <a:pt x="82962" y="4444"/>
                </a:lnTo>
                <a:lnTo>
                  <a:pt x="88518" y="6666"/>
                </a:lnTo>
                <a:lnTo>
                  <a:pt x="93333" y="10000"/>
                </a:lnTo>
                <a:lnTo>
                  <a:pt x="97777" y="13333"/>
                </a:lnTo>
                <a:lnTo>
                  <a:pt x="102222" y="17407"/>
                </a:lnTo>
                <a:lnTo>
                  <a:pt x="102222" y="17407"/>
                </a:lnTo>
                <a:lnTo>
                  <a:pt x="106296" y="22222"/>
                </a:lnTo>
                <a:lnTo>
                  <a:pt x="110000" y="27037"/>
                </a:lnTo>
                <a:lnTo>
                  <a:pt x="112962" y="31851"/>
                </a:lnTo>
                <a:lnTo>
                  <a:pt x="115555" y="37037"/>
                </a:lnTo>
                <a:lnTo>
                  <a:pt x="117777" y="42222"/>
                </a:lnTo>
                <a:lnTo>
                  <a:pt x="118888" y="47777"/>
                </a:lnTo>
                <a:lnTo>
                  <a:pt x="120000" y="54074"/>
                </a:lnTo>
                <a:lnTo>
                  <a:pt x="120000" y="60000"/>
                </a:lnTo>
                <a:lnTo>
                  <a:pt x="120000" y="60000"/>
                </a:lnTo>
                <a:lnTo>
                  <a:pt x="120000" y="65925"/>
                </a:lnTo>
                <a:lnTo>
                  <a:pt x="118888" y="71851"/>
                </a:lnTo>
                <a:lnTo>
                  <a:pt x="117777" y="77407"/>
                </a:lnTo>
                <a:lnTo>
                  <a:pt x="115555" y="83333"/>
                </a:lnTo>
                <a:lnTo>
                  <a:pt x="112962" y="88148"/>
                </a:lnTo>
                <a:lnTo>
                  <a:pt x="110000" y="93333"/>
                </a:lnTo>
                <a:lnTo>
                  <a:pt x="106296" y="97777"/>
                </a:lnTo>
                <a:lnTo>
                  <a:pt x="102222" y="102222"/>
                </a:lnTo>
                <a:lnTo>
                  <a:pt x="102222" y="102222"/>
                </a:lnTo>
                <a:lnTo>
                  <a:pt x="97777" y="106296"/>
                </a:lnTo>
                <a:lnTo>
                  <a:pt x="93333" y="110000"/>
                </a:lnTo>
                <a:lnTo>
                  <a:pt x="88518" y="112962"/>
                </a:lnTo>
                <a:lnTo>
                  <a:pt x="82962" y="115555"/>
                </a:lnTo>
                <a:lnTo>
                  <a:pt x="77407" y="117777"/>
                </a:lnTo>
                <a:lnTo>
                  <a:pt x="71851" y="118888"/>
                </a:lnTo>
                <a:lnTo>
                  <a:pt x="66296" y="119629"/>
                </a:lnTo>
                <a:lnTo>
                  <a:pt x="60000" y="120000"/>
                </a:lnTo>
                <a:lnTo>
                  <a:pt x="60000" y="120000"/>
                </a:lnTo>
                <a:lnTo>
                  <a:pt x="53703" y="119629"/>
                </a:lnTo>
                <a:lnTo>
                  <a:pt x="47777" y="118888"/>
                </a:lnTo>
                <a:lnTo>
                  <a:pt x="42222" y="117777"/>
                </a:lnTo>
                <a:lnTo>
                  <a:pt x="37037" y="115555"/>
                </a:lnTo>
                <a:lnTo>
                  <a:pt x="31851" y="112962"/>
                </a:lnTo>
                <a:lnTo>
                  <a:pt x="27037" y="110000"/>
                </a:lnTo>
                <a:lnTo>
                  <a:pt x="21851" y="106296"/>
                </a:lnTo>
                <a:lnTo>
                  <a:pt x="17407" y="102222"/>
                </a:lnTo>
                <a:lnTo>
                  <a:pt x="17407" y="102222"/>
                </a:lnTo>
                <a:lnTo>
                  <a:pt x="13333" y="97777"/>
                </a:lnTo>
                <a:lnTo>
                  <a:pt x="10000" y="93333"/>
                </a:lnTo>
                <a:lnTo>
                  <a:pt x="7037" y="88148"/>
                </a:lnTo>
                <a:lnTo>
                  <a:pt x="4444" y="83333"/>
                </a:lnTo>
                <a:lnTo>
                  <a:pt x="2592" y="77407"/>
                </a:lnTo>
                <a:lnTo>
                  <a:pt x="1111" y="71851"/>
                </a:lnTo>
                <a:lnTo>
                  <a:pt x="370" y="65925"/>
                </a:lnTo>
                <a:lnTo>
                  <a:pt x="0" y="60000"/>
                </a:lnTo>
                <a:lnTo>
                  <a:pt x="0" y="60000"/>
                </a:lnTo>
                <a:lnTo>
                  <a:pt x="370" y="54074"/>
                </a:lnTo>
                <a:lnTo>
                  <a:pt x="1111" y="47777"/>
                </a:lnTo>
                <a:lnTo>
                  <a:pt x="2592" y="42222"/>
                </a:lnTo>
                <a:lnTo>
                  <a:pt x="4444" y="37037"/>
                </a:lnTo>
                <a:lnTo>
                  <a:pt x="7037" y="31851"/>
                </a:lnTo>
                <a:lnTo>
                  <a:pt x="10000" y="27037"/>
                </a:lnTo>
                <a:lnTo>
                  <a:pt x="13333" y="22222"/>
                </a:lnTo>
                <a:lnTo>
                  <a:pt x="17407" y="17407"/>
                </a:lnTo>
                <a:lnTo>
                  <a:pt x="17407" y="17407"/>
                </a:lnTo>
                <a:lnTo>
                  <a:pt x="21851" y="13333"/>
                </a:lnTo>
                <a:lnTo>
                  <a:pt x="27037" y="10000"/>
                </a:lnTo>
                <a:lnTo>
                  <a:pt x="31851" y="6666"/>
                </a:lnTo>
                <a:lnTo>
                  <a:pt x="37037" y="4444"/>
                </a:lnTo>
                <a:lnTo>
                  <a:pt x="42222" y="2592"/>
                </a:lnTo>
                <a:lnTo>
                  <a:pt x="47777" y="1111"/>
                </a:lnTo>
                <a:lnTo>
                  <a:pt x="53703" y="370"/>
                </a:lnTo>
                <a:lnTo>
                  <a:pt x="60000" y="0"/>
                </a:lnTo>
                <a:lnTo>
                  <a:pt x="60000" y="0"/>
                </a:lnTo>
                <a:close/>
                <a:moveTo>
                  <a:pt x="3703" y="60000"/>
                </a:moveTo>
                <a:lnTo>
                  <a:pt x="3703" y="60000"/>
                </a:lnTo>
                <a:lnTo>
                  <a:pt x="4074" y="65555"/>
                </a:lnTo>
                <a:lnTo>
                  <a:pt x="4814" y="71111"/>
                </a:lnTo>
                <a:lnTo>
                  <a:pt x="6296" y="76296"/>
                </a:lnTo>
                <a:lnTo>
                  <a:pt x="7777" y="81481"/>
                </a:lnTo>
                <a:lnTo>
                  <a:pt x="10370" y="86666"/>
                </a:lnTo>
                <a:lnTo>
                  <a:pt x="12962" y="91111"/>
                </a:lnTo>
                <a:lnTo>
                  <a:pt x="16296" y="95555"/>
                </a:lnTo>
                <a:lnTo>
                  <a:pt x="20000" y="99629"/>
                </a:lnTo>
                <a:lnTo>
                  <a:pt x="20000" y="99629"/>
                </a:lnTo>
                <a:lnTo>
                  <a:pt x="24444" y="103333"/>
                </a:lnTo>
                <a:lnTo>
                  <a:pt x="29259" y="106666"/>
                </a:lnTo>
                <a:lnTo>
                  <a:pt x="33703" y="109629"/>
                </a:lnTo>
                <a:lnTo>
                  <a:pt x="38518" y="111851"/>
                </a:lnTo>
                <a:lnTo>
                  <a:pt x="43333" y="113703"/>
                </a:lnTo>
                <a:lnTo>
                  <a:pt x="48888" y="115185"/>
                </a:lnTo>
                <a:lnTo>
                  <a:pt x="54074" y="115925"/>
                </a:lnTo>
                <a:lnTo>
                  <a:pt x="60000" y="116296"/>
                </a:lnTo>
                <a:lnTo>
                  <a:pt x="60000" y="116296"/>
                </a:lnTo>
                <a:lnTo>
                  <a:pt x="65925" y="115925"/>
                </a:lnTo>
                <a:lnTo>
                  <a:pt x="71111" y="115185"/>
                </a:lnTo>
                <a:lnTo>
                  <a:pt x="76296" y="113703"/>
                </a:lnTo>
                <a:lnTo>
                  <a:pt x="81481" y="111851"/>
                </a:lnTo>
                <a:lnTo>
                  <a:pt x="86296" y="109629"/>
                </a:lnTo>
                <a:lnTo>
                  <a:pt x="91111" y="106666"/>
                </a:lnTo>
                <a:lnTo>
                  <a:pt x="95555" y="103333"/>
                </a:lnTo>
                <a:lnTo>
                  <a:pt x="99629" y="99629"/>
                </a:lnTo>
                <a:lnTo>
                  <a:pt x="99629" y="99629"/>
                </a:lnTo>
                <a:lnTo>
                  <a:pt x="103703" y="95555"/>
                </a:lnTo>
                <a:lnTo>
                  <a:pt x="107037" y="91111"/>
                </a:lnTo>
                <a:lnTo>
                  <a:pt x="109629" y="86666"/>
                </a:lnTo>
                <a:lnTo>
                  <a:pt x="111851" y="81481"/>
                </a:lnTo>
                <a:lnTo>
                  <a:pt x="113703" y="76296"/>
                </a:lnTo>
                <a:lnTo>
                  <a:pt x="115185" y="71111"/>
                </a:lnTo>
                <a:lnTo>
                  <a:pt x="115925" y="65555"/>
                </a:lnTo>
                <a:lnTo>
                  <a:pt x="115925" y="60000"/>
                </a:lnTo>
                <a:lnTo>
                  <a:pt x="115925" y="60000"/>
                </a:lnTo>
                <a:lnTo>
                  <a:pt x="115925" y="54444"/>
                </a:lnTo>
                <a:lnTo>
                  <a:pt x="115185" y="48518"/>
                </a:lnTo>
                <a:lnTo>
                  <a:pt x="113703" y="43333"/>
                </a:lnTo>
                <a:lnTo>
                  <a:pt x="111851" y="38518"/>
                </a:lnTo>
                <a:lnTo>
                  <a:pt x="109629" y="33703"/>
                </a:lnTo>
                <a:lnTo>
                  <a:pt x="107037" y="28888"/>
                </a:lnTo>
                <a:lnTo>
                  <a:pt x="103703" y="24814"/>
                </a:lnTo>
                <a:lnTo>
                  <a:pt x="99629" y="20370"/>
                </a:lnTo>
                <a:lnTo>
                  <a:pt x="99629" y="20370"/>
                </a:lnTo>
                <a:lnTo>
                  <a:pt x="95555" y="16296"/>
                </a:lnTo>
                <a:lnTo>
                  <a:pt x="91111" y="12962"/>
                </a:lnTo>
                <a:lnTo>
                  <a:pt x="86296" y="10000"/>
                </a:lnTo>
                <a:lnTo>
                  <a:pt x="81481" y="7777"/>
                </a:lnTo>
                <a:lnTo>
                  <a:pt x="76296" y="5925"/>
                </a:lnTo>
                <a:lnTo>
                  <a:pt x="71111" y="4814"/>
                </a:lnTo>
                <a:lnTo>
                  <a:pt x="65925" y="4074"/>
                </a:lnTo>
                <a:lnTo>
                  <a:pt x="60000" y="3703"/>
                </a:lnTo>
                <a:lnTo>
                  <a:pt x="60000" y="3703"/>
                </a:lnTo>
                <a:lnTo>
                  <a:pt x="54074" y="4074"/>
                </a:lnTo>
                <a:lnTo>
                  <a:pt x="48888" y="4814"/>
                </a:lnTo>
                <a:lnTo>
                  <a:pt x="43333" y="5925"/>
                </a:lnTo>
                <a:lnTo>
                  <a:pt x="38518" y="7777"/>
                </a:lnTo>
                <a:lnTo>
                  <a:pt x="33703" y="10000"/>
                </a:lnTo>
                <a:lnTo>
                  <a:pt x="29259" y="12962"/>
                </a:lnTo>
                <a:lnTo>
                  <a:pt x="24444" y="16296"/>
                </a:lnTo>
                <a:lnTo>
                  <a:pt x="20000" y="20370"/>
                </a:lnTo>
                <a:lnTo>
                  <a:pt x="20000" y="20370"/>
                </a:lnTo>
                <a:lnTo>
                  <a:pt x="16296" y="24814"/>
                </a:lnTo>
                <a:lnTo>
                  <a:pt x="12962" y="28888"/>
                </a:lnTo>
                <a:lnTo>
                  <a:pt x="10370" y="33703"/>
                </a:lnTo>
                <a:lnTo>
                  <a:pt x="7777" y="38518"/>
                </a:lnTo>
                <a:lnTo>
                  <a:pt x="6296" y="43333"/>
                </a:lnTo>
                <a:lnTo>
                  <a:pt x="4814" y="48518"/>
                </a:lnTo>
                <a:lnTo>
                  <a:pt x="4074" y="54444"/>
                </a:lnTo>
                <a:lnTo>
                  <a:pt x="3703" y="60000"/>
                </a:lnTo>
                <a:lnTo>
                  <a:pt x="3703" y="60000"/>
                </a:lnTo>
                <a:close/>
                <a:moveTo>
                  <a:pt x="11111" y="60000"/>
                </a:moveTo>
                <a:lnTo>
                  <a:pt x="11111" y="60000"/>
                </a:lnTo>
                <a:lnTo>
                  <a:pt x="11481" y="55185"/>
                </a:lnTo>
                <a:lnTo>
                  <a:pt x="12222" y="50000"/>
                </a:lnTo>
                <a:lnTo>
                  <a:pt x="13333" y="45555"/>
                </a:lnTo>
                <a:lnTo>
                  <a:pt x="14814" y="41111"/>
                </a:lnTo>
                <a:lnTo>
                  <a:pt x="16666" y="37037"/>
                </a:lnTo>
                <a:lnTo>
                  <a:pt x="19259" y="32962"/>
                </a:lnTo>
                <a:lnTo>
                  <a:pt x="22222" y="29259"/>
                </a:lnTo>
                <a:lnTo>
                  <a:pt x="25555" y="25555"/>
                </a:lnTo>
                <a:lnTo>
                  <a:pt x="25555" y="25555"/>
                </a:lnTo>
                <a:lnTo>
                  <a:pt x="29259" y="22222"/>
                </a:lnTo>
                <a:lnTo>
                  <a:pt x="33333" y="19629"/>
                </a:lnTo>
                <a:lnTo>
                  <a:pt x="37037" y="16666"/>
                </a:lnTo>
                <a:lnTo>
                  <a:pt x="41481" y="14814"/>
                </a:lnTo>
                <a:lnTo>
                  <a:pt x="45555" y="13333"/>
                </a:lnTo>
                <a:lnTo>
                  <a:pt x="50000" y="12222"/>
                </a:lnTo>
                <a:lnTo>
                  <a:pt x="54814" y="11481"/>
                </a:lnTo>
                <a:lnTo>
                  <a:pt x="60000" y="11111"/>
                </a:lnTo>
                <a:lnTo>
                  <a:pt x="60000" y="11111"/>
                </a:lnTo>
                <a:lnTo>
                  <a:pt x="65185" y="11481"/>
                </a:lnTo>
                <a:lnTo>
                  <a:pt x="69629" y="12222"/>
                </a:lnTo>
                <a:lnTo>
                  <a:pt x="74074" y="13333"/>
                </a:lnTo>
                <a:lnTo>
                  <a:pt x="78518" y="14814"/>
                </a:lnTo>
                <a:lnTo>
                  <a:pt x="82592" y="16666"/>
                </a:lnTo>
                <a:lnTo>
                  <a:pt x="87037" y="19629"/>
                </a:lnTo>
                <a:lnTo>
                  <a:pt x="90740" y="22222"/>
                </a:lnTo>
                <a:lnTo>
                  <a:pt x="94444" y="25555"/>
                </a:lnTo>
                <a:lnTo>
                  <a:pt x="94444" y="25555"/>
                </a:lnTo>
                <a:lnTo>
                  <a:pt x="97777" y="29259"/>
                </a:lnTo>
                <a:lnTo>
                  <a:pt x="100740" y="32962"/>
                </a:lnTo>
                <a:lnTo>
                  <a:pt x="102962" y="37037"/>
                </a:lnTo>
                <a:lnTo>
                  <a:pt x="105185" y="41111"/>
                </a:lnTo>
                <a:lnTo>
                  <a:pt x="106666" y="45555"/>
                </a:lnTo>
                <a:lnTo>
                  <a:pt x="107777" y="50000"/>
                </a:lnTo>
                <a:lnTo>
                  <a:pt x="108518" y="55185"/>
                </a:lnTo>
                <a:lnTo>
                  <a:pt x="108518" y="60000"/>
                </a:lnTo>
                <a:lnTo>
                  <a:pt x="108518" y="60000"/>
                </a:lnTo>
                <a:lnTo>
                  <a:pt x="108518" y="64814"/>
                </a:lnTo>
                <a:lnTo>
                  <a:pt x="107777" y="69629"/>
                </a:lnTo>
                <a:lnTo>
                  <a:pt x="106666" y="74074"/>
                </a:lnTo>
                <a:lnTo>
                  <a:pt x="105185" y="78518"/>
                </a:lnTo>
                <a:lnTo>
                  <a:pt x="102962" y="82962"/>
                </a:lnTo>
                <a:lnTo>
                  <a:pt x="100740" y="87037"/>
                </a:lnTo>
                <a:lnTo>
                  <a:pt x="97777" y="90740"/>
                </a:lnTo>
                <a:lnTo>
                  <a:pt x="94444" y="94444"/>
                </a:lnTo>
                <a:lnTo>
                  <a:pt x="94444" y="94444"/>
                </a:lnTo>
                <a:lnTo>
                  <a:pt x="90740" y="97777"/>
                </a:lnTo>
                <a:lnTo>
                  <a:pt x="87037" y="100740"/>
                </a:lnTo>
                <a:lnTo>
                  <a:pt x="82592" y="102962"/>
                </a:lnTo>
                <a:lnTo>
                  <a:pt x="78518" y="105185"/>
                </a:lnTo>
                <a:lnTo>
                  <a:pt x="74074" y="106666"/>
                </a:lnTo>
                <a:lnTo>
                  <a:pt x="69629" y="107777"/>
                </a:lnTo>
                <a:lnTo>
                  <a:pt x="65185" y="108518"/>
                </a:lnTo>
                <a:lnTo>
                  <a:pt x="60000" y="108518"/>
                </a:lnTo>
                <a:lnTo>
                  <a:pt x="60000" y="108518"/>
                </a:lnTo>
                <a:lnTo>
                  <a:pt x="54814" y="108518"/>
                </a:lnTo>
                <a:lnTo>
                  <a:pt x="50000" y="107777"/>
                </a:lnTo>
                <a:lnTo>
                  <a:pt x="45555" y="106666"/>
                </a:lnTo>
                <a:lnTo>
                  <a:pt x="41481" y="105185"/>
                </a:lnTo>
                <a:lnTo>
                  <a:pt x="37037" y="102962"/>
                </a:lnTo>
                <a:lnTo>
                  <a:pt x="33333" y="100740"/>
                </a:lnTo>
                <a:lnTo>
                  <a:pt x="29259" y="97777"/>
                </a:lnTo>
                <a:lnTo>
                  <a:pt x="25555" y="94444"/>
                </a:lnTo>
                <a:lnTo>
                  <a:pt x="25555" y="94444"/>
                </a:lnTo>
                <a:lnTo>
                  <a:pt x="22222" y="90740"/>
                </a:lnTo>
                <a:lnTo>
                  <a:pt x="19259" y="87037"/>
                </a:lnTo>
                <a:lnTo>
                  <a:pt x="16666" y="82962"/>
                </a:lnTo>
                <a:lnTo>
                  <a:pt x="14814" y="78518"/>
                </a:lnTo>
                <a:lnTo>
                  <a:pt x="13333" y="74074"/>
                </a:lnTo>
                <a:lnTo>
                  <a:pt x="12222" y="69629"/>
                </a:lnTo>
                <a:lnTo>
                  <a:pt x="11481" y="64814"/>
                </a:lnTo>
                <a:lnTo>
                  <a:pt x="11111" y="60000"/>
                </a:lnTo>
                <a:lnTo>
                  <a:pt x="11111" y="60000"/>
                </a:lnTo>
                <a:close/>
                <a:moveTo>
                  <a:pt x="28518" y="28148"/>
                </a:moveTo>
                <a:lnTo>
                  <a:pt x="28518" y="28148"/>
                </a:lnTo>
                <a:lnTo>
                  <a:pt x="25555" y="31111"/>
                </a:lnTo>
                <a:lnTo>
                  <a:pt x="22962" y="34444"/>
                </a:lnTo>
                <a:lnTo>
                  <a:pt x="20740" y="37407"/>
                </a:lnTo>
                <a:lnTo>
                  <a:pt x="19259" y="41111"/>
                </a:lnTo>
                <a:lnTo>
                  <a:pt x="17777" y="44444"/>
                </a:lnTo>
                <a:lnTo>
                  <a:pt x="16666" y="48148"/>
                </a:lnTo>
                <a:lnTo>
                  <a:pt x="15555" y="52222"/>
                </a:lnTo>
                <a:lnTo>
                  <a:pt x="15185" y="56296"/>
                </a:lnTo>
                <a:lnTo>
                  <a:pt x="20740" y="56296"/>
                </a:lnTo>
                <a:lnTo>
                  <a:pt x="20740" y="56296"/>
                </a:lnTo>
                <a:lnTo>
                  <a:pt x="21481" y="56296"/>
                </a:lnTo>
                <a:lnTo>
                  <a:pt x="22222" y="56666"/>
                </a:lnTo>
                <a:lnTo>
                  <a:pt x="22592" y="57407"/>
                </a:lnTo>
                <a:lnTo>
                  <a:pt x="22592" y="58148"/>
                </a:lnTo>
                <a:lnTo>
                  <a:pt x="22592" y="58148"/>
                </a:lnTo>
                <a:lnTo>
                  <a:pt x="22592" y="58888"/>
                </a:lnTo>
                <a:lnTo>
                  <a:pt x="22222" y="59629"/>
                </a:lnTo>
                <a:lnTo>
                  <a:pt x="21481" y="60000"/>
                </a:lnTo>
                <a:lnTo>
                  <a:pt x="20740" y="60000"/>
                </a:lnTo>
                <a:lnTo>
                  <a:pt x="14814" y="60000"/>
                </a:lnTo>
                <a:lnTo>
                  <a:pt x="14814" y="60000"/>
                </a:lnTo>
                <a:lnTo>
                  <a:pt x="15185" y="64444"/>
                </a:lnTo>
                <a:lnTo>
                  <a:pt x="15555" y="68518"/>
                </a:lnTo>
                <a:lnTo>
                  <a:pt x="16666" y="72592"/>
                </a:lnTo>
                <a:lnTo>
                  <a:pt x="17777" y="76296"/>
                </a:lnTo>
                <a:lnTo>
                  <a:pt x="19629" y="80000"/>
                </a:lnTo>
                <a:lnTo>
                  <a:pt x="21481" y="83703"/>
                </a:lnTo>
                <a:lnTo>
                  <a:pt x="24074" y="87407"/>
                </a:lnTo>
                <a:lnTo>
                  <a:pt x="27037" y="90370"/>
                </a:lnTo>
                <a:lnTo>
                  <a:pt x="27037" y="90370"/>
                </a:lnTo>
                <a:lnTo>
                  <a:pt x="30000" y="93703"/>
                </a:lnTo>
                <a:lnTo>
                  <a:pt x="33333" y="96296"/>
                </a:lnTo>
                <a:lnTo>
                  <a:pt x="36666" y="98518"/>
                </a:lnTo>
                <a:lnTo>
                  <a:pt x="40370" y="100370"/>
                </a:lnTo>
                <a:lnTo>
                  <a:pt x="44074" y="101851"/>
                </a:lnTo>
                <a:lnTo>
                  <a:pt x="47777" y="103333"/>
                </a:lnTo>
                <a:lnTo>
                  <a:pt x="51851" y="104074"/>
                </a:lnTo>
                <a:lnTo>
                  <a:pt x="56296" y="104814"/>
                </a:lnTo>
                <a:lnTo>
                  <a:pt x="56296" y="99259"/>
                </a:lnTo>
                <a:lnTo>
                  <a:pt x="56296" y="99259"/>
                </a:lnTo>
                <a:lnTo>
                  <a:pt x="56666" y="98148"/>
                </a:lnTo>
                <a:lnTo>
                  <a:pt x="57037" y="97777"/>
                </a:lnTo>
                <a:lnTo>
                  <a:pt x="57407" y="97407"/>
                </a:lnTo>
                <a:lnTo>
                  <a:pt x="58148" y="97407"/>
                </a:lnTo>
                <a:lnTo>
                  <a:pt x="58148" y="97407"/>
                </a:lnTo>
                <a:lnTo>
                  <a:pt x="59259" y="97407"/>
                </a:lnTo>
                <a:lnTo>
                  <a:pt x="59629" y="97777"/>
                </a:lnTo>
                <a:lnTo>
                  <a:pt x="60000" y="98148"/>
                </a:lnTo>
                <a:lnTo>
                  <a:pt x="60000" y="99259"/>
                </a:lnTo>
                <a:lnTo>
                  <a:pt x="60000" y="104814"/>
                </a:lnTo>
                <a:lnTo>
                  <a:pt x="60000" y="104814"/>
                </a:lnTo>
                <a:lnTo>
                  <a:pt x="64444" y="104814"/>
                </a:lnTo>
                <a:lnTo>
                  <a:pt x="68888" y="104074"/>
                </a:lnTo>
                <a:lnTo>
                  <a:pt x="72962" y="102962"/>
                </a:lnTo>
                <a:lnTo>
                  <a:pt x="77037" y="101481"/>
                </a:lnTo>
                <a:lnTo>
                  <a:pt x="81111" y="99629"/>
                </a:lnTo>
                <a:lnTo>
                  <a:pt x="84814" y="97407"/>
                </a:lnTo>
                <a:lnTo>
                  <a:pt x="88518" y="94814"/>
                </a:lnTo>
                <a:lnTo>
                  <a:pt x="91851" y="91851"/>
                </a:lnTo>
                <a:lnTo>
                  <a:pt x="91851" y="91851"/>
                </a:lnTo>
                <a:lnTo>
                  <a:pt x="94814" y="88518"/>
                </a:lnTo>
                <a:lnTo>
                  <a:pt x="97777" y="84814"/>
                </a:lnTo>
                <a:lnTo>
                  <a:pt x="100000" y="80740"/>
                </a:lnTo>
                <a:lnTo>
                  <a:pt x="101851" y="77037"/>
                </a:lnTo>
                <a:lnTo>
                  <a:pt x="102962" y="72962"/>
                </a:lnTo>
                <a:lnTo>
                  <a:pt x="104074" y="68888"/>
                </a:lnTo>
                <a:lnTo>
                  <a:pt x="104814" y="64444"/>
                </a:lnTo>
                <a:lnTo>
                  <a:pt x="104814" y="60000"/>
                </a:lnTo>
                <a:lnTo>
                  <a:pt x="99259" y="60000"/>
                </a:lnTo>
                <a:lnTo>
                  <a:pt x="99259" y="60000"/>
                </a:lnTo>
                <a:lnTo>
                  <a:pt x="98518" y="60000"/>
                </a:lnTo>
                <a:lnTo>
                  <a:pt x="97777" y="59629"/>
                </a:lnTo>
                <a:lnTo>
                  <a:pt x="97407" y="58888"/>
                </a:lnTo>
                <a:lnTo>
                  <a:pt x="97407" y="58148"/>
                </a:lnTo>
                <a:lnTo>
                  <a:pt x="97407" y="58148"/>
                </a:lnTo>
                <a:lnTo>
                  <a:pt x="97407" y="57407"/>
                </a:lnTo>
                <a:lnTo>
                  <a:pt x="97777" y="56666"/>
                </a:lnTo>
                <a:lnTo>
                  <a:pt x="98518" y="56296"/>
                </a:lnTo>
                <a:lnTo>
                  <a:pt x="99259" y="56296"/>
                </a:lnTo>
                <a:lnTo>
                  <a:pt x="104814" y="56296"/>
                </a:lnTo>
                <a:lnTo>
                  <a:pt x="104814" y="56296"/>
                </a:lnTo>
                <a:lnTo>
                  <a:pt x="104074" y="52222"/>
                </a:lnTo>
                <a:lnTo>
                  <a:pt x="103333" y="47777"/>
                </a:lnTo>
                <a:lnTo>
                  <a:pt x="102222" y="44074"/>
                </a:lnTo>
                <a:lnTo>
                  <a:pt x="100370" y="40370"/>
                </a:lnTo>
                <a:lnTo>
                  <a:pt x="98518" y="36666"/>
                </a:lnTo>
                <a:lnTo>
                  <a:pt x="96296" y="33333"/>
                </a:lnTo>
                <a:lnTo>
                  <a:pt x="93703" y="30000"/>
                </a:lnTo>
                <a:lnTo>
                  <a:pt x="90740" y="27037"/>
                </a:lnTo>
                <a:lnTo>
                  <a:pt x="90740" y="27037"/>
                </a:lnTo>
                <a:lnTo>
                  <a:pt x="87407" y="24444"/>
                </a:lnTo>
                <a:lnTo>
                  <a:pt x="83703" y="21851"/>
                </a:lnTo>
                <a:lnTo>
                  <a:pt x="80000" y="20000"/>
                </a:lnTo>
                <a:lnTo>
                  <a:pt x="76296" y="17777"/>
                </a:lnTo>
                <a:lnTo>
                  <a:pt x="72592" y="16666"/>
                </a:lnTo>
                <a:lnTo>
                  <a:pt x="68518" y="15555"/>
                </a:lnTo>
                <a:lnTo>
                  <a:pt x="64444" y="15185"/>
                </a:lnTo>
                <a:lnTo>
                  <a:pt x="60000" y="14814"/>
                </a:lnTo>
                <a:lnTo>
                  <a:pt x="60000" y="21111"/>
                </a:lnTo>
                <a:lnTo>
                  <a:pt x="60000" y="21111"/>
                </a:lnTo>
                <a:lnTo>
                  <a:pt x="60000" y="21851"/>
                </a:lnTo>
                <a:lnTo>
                  <a:pt x="59629" y="22592"/>
                </a:lnTo>
                <a:lnTo>
                  <a:pt x="59259" y="22592"/>
                </a:lnTo>
                <a:lnTo>
                  <a:pt x="58148" y="22962"/>
                </a:lnTo>
                <a:lnTo>
                  <a:pt x="58148" y="22962"/>
                </a:lnTo>
                <a:lnTo>
                  <a:pt x="57407" y="22592"/>
                </a:lnTo>
                <a:lnTo>
                  <a:pt x="57037" y="22592"/>
                </a:lnTo>
                <a:lnTo>
                  <a:pt x="56666" y="21851"/>
                </a:lnTo>
                <a:lnTo>
                  <a:pt x="56296" y="21111"/>
                </a:lnTo>
                <a:lnTo>
                  <a:pt x="56296" y="15185"/>
                </a:lnTo>
                <a:lnTo>
                  <a:pt x="56296" y="15185"/>
                </a:lnTo>
                <a:lnTo>
                  <a:pt x="52222" y="15555"/>
                </a:lnTo>
                <a:lnTo>
                  <a:pt x="48148" y="16296"/>
                </a:lnTo>
                <a:lnTo>
                  <a:pt x="44444" y="17407"/>
                </a:lnTo>
                <a:lnTo>
                  <a:pt x="41111" y="19259"/>
                </a:lnTo>
                <a:lnTo>
                  <a:pt x="37777" y="21111"/>
                </a:lnTo>
                <a:lnTo>
                  <a:pt x="34444" y="23333"/>
                </a:lnTo>
                <a:lnTo>
                  <a:pt x="31481" y="25555"/>
                </a:lnTo>
                <a:lnTo>
                  <a:pt x="28518" y="28148"/>
                </a:lnTo>
                <a:lnTo>
                  <a:pt x="28518" y="28148"/>
                </a:lnTo>
                <a:close/>
                <a:moveTo>
                  <a:pt x="34074" y="85925"/>
                </a:moveTo>
                <a:lnTo>
                  <a:pt x="34074" y="85925"/>
                </a:lnTo>
                <a:lnTo>
                  <a:pt x="33703" y="85555"/>
                </a:lnTo>
                <a:lnTo>
                  <a:pt x="33333" y="84814"/>
                </a:lnTo>
                <a:lnTo>
                  <a:pt x="33333" y="84074"/>
                </a:lnTo>
                <a:lnTo>
                  <a:pt x="33703" y="83703"/>
                </a:lnTo>
                <a:lnTo>
                  <a:pt x="48888" y="62222"/>
                </a:lnTo>
                <a:lnTo>
                  <a:pt x="48888" y="62222"/>
                </a:lnTo>
                <a:lnTo>
                  <a:pt x="48518" y="60000"/>
                </a:lnTo>
                <a:lnTo>
                  <a:pt x="48518" y="60000"/>
                </a:lnTo>
                <a:lnTo>
                  <a:pt x="48888" y="57777"/>
                </a:lnTo>
                <a:lnTo>
                  <a:pt x="49629" y="55925"/>
                </a:lnTo>
                <a:lnTo>
                  <a:pt x="50370" y="54074"/>
                </a:lnTo>
                <a:lnTo>
                  <a:pt x="51851" y="52222"/>
                </a:lnTo>
                <a:lnTo>
                  <a:pt x="51851" y="52222"/>
                </a:lnTo>
                <a:lnTo>
                  <a:pt x="53703" y="50370"/>
                </a:lnTo>
                <a:lnTo>
                  <a:pt x="55555" y="49259"/>
                </a:lnTo>
                <a:lnTo>
                  <a:pt x="57777" y="48888"/>
                </a:lnTo>
                <a:lnTo>
                  <a:pt x="60000" y="48518"/>
                </a:lnTo>
                <a:lnTo>
                  <a:pt x="60000" y="48518"/>
                </a:lnTo>
                <a:lnTo>
                  <a:pt x="62222" y="48888"/>
                </a:lnTo>
                <a:lnTo>
                  <a:pt x="83333" y="33333"/>
                </a:lnTo>
                <a:lnTo>
                  <a:pt x="83333" y="33333"/>
                </a:lnTo>
                <a:lnTo>
                  <a:pt x="84814" y="32962"/>
                </a:lnTo>
                <a:lnTo>
                  <a:pt x="85925" y="33703"/>
                </a:lnTo>
                <a:lnTo>
                  <a:pt x="85925" y="33703"/>
                </a:lnTo>
                <a:lnTo>
                  <a:pt x="86296" y="34074"/>
                </a:lnTo>
                <a:lnTo>
                  <a:pt x="87037" y="34814"/>
                </a:lnTo>
                <a:lnTo>
                  <a:pt x="85925" y="35925"/>
                </a:lnTo>
                <a:lnTo>
                  <a:pt x="71111" y="57407"/>
                </a:lnTo>
                <a:lnTo>
                  <a:pt x="71111" y="57407"/>
                </a:lnTo>
                <a:lnTo>
                  <a:pt x="71111" y="60000"/>
                </a:lnTo>
                <a:lnTo>
                  <a:pt x="71111" y="60000"/>
                </a:lnTo>
                <a:lnTo>
                  <a:pt x="71111" y="62222"/>
                </a:lnTo>
                <a:lnTo>
                  <a:pt x="70370" y="64444"/>
                </a:lnTo>
                <a:lnTo>
                  <a:pt x="69259" y="66296"/>
                </a:lnTo>
                <a:lnTo>
                  <a:pt x="68148" y="67777"/>
                </a:lnTo>
                <a:lnTo>
                  <a:pt x="68148" y="67777"/>
                </a:lnTo>
                <a:lnTo>
                  <a:pt x="66296" y="69259"/>
                </a:lnTo>
                <a:lnTo>
                  <a:pt x="64444" y="70370"/>
                </a:lnTo>
                <a:lnTo>
                  <a:pt x="62222" y="71111"/>
                </a:lnTo>
                <a:lnTo>
                  <a:pt x="60000" y="71111"/>
                </a:lnTo>
                <a:lnTo>
                  <a:pt x="60000" y="71111"/>
                </a:lnTo>
                <a:lnTo>
                  <a:pt x="57407" y="71111"/>
                </a:lnTo>
                <a:lnTo>
                  <a:pt x="36296" y="86296"/>
                </a:lnTo>
                <a:lnTo>
                  <a:pt x="36296" y="86296"/>
                </a:lnTo>
                <a:lnTo>
                  <a:pt x="35925" y="86296"/>
                </a:lnTo>
                <a:lnTo>
                  <a:pt x="35185" y="86666"/>
                </a:lnTo>
                <a:lnTo>
                  <a:pt x="35185" y="86666"/>
                </a:lnTo>
                <a:lnTo>
                  <a:pt x="34444" y="86296"/>
                </a:lnTo>
                <a:lnTo>
                  <a:pt x="34074" y="85925"/>
                </a:lnTo>
                <a:lnTo>
                  <a:pt x="34074" y="85925"/>
                </a:lnTo>
                <a:close/>
                <a:moveTo>
                  <a:pt x="43333" y="76296"/>
                </a:moveTo>
                <a:lnTo>
                  <a:pt x="53333" y="69259"/>
                </a:lnTo>
                <a:lnTo>
                  <a:pt x="53333" y="69259"/>
                </a:lnTo>
                <a:lnTo>
                  <a:pt x="51851" y="67777"/>
                </a:lnTo>
                <a:lnTo>
                  <a:pt x="50370" y="66296"/>
                </a:lnTo>
                <a:lnTo>
                  <a:pt x="43333" y="76296"/>
                </a:lnTo>
                <a:close/>
                <a:moveTo>
                  <a:pt x="60000" y="67407"/>
                </a:moveTo>
                <a:lnTo>
                  <a:pt x="60000" y="67407"/>
                </a:lnTo>
                <a:lnTo>
                  <a:pt x="61481" y="67407"/>
                </a:lnTo>
                <a:lnTo>
                  <a:pt x="62962" y="67037"/>
                </a:lnTo>
                <a:lnTo>
                  <a:pt x="64074" y="66296"/>
                </a:lnTo>
                <a:lnTo>
                  <a:pt x="65185" y="65185"/>
                </a:lnTo>
                <a:lnTo>
                  <a:pt x="65185" y="65185"/>
                </a:lnTo>
                <a:lnTo>
                  <a:pt x="66296" y="64074"/>
                </a:lnTo>
                <a:lnTo>
                  <a:pt x="67037" y="62962"/>
                </a:lnTo>
                <a:lnTo>
                  <a:pt x="67407" y="61481"/>
                </a:lnTo>
                <a:lnTo>
                  <a:pt x="67407" y="60000"/>
                </a:lnTo>
                <a:lnTo>
                  <a:pt x="67407" y="60000"/>
                </a:lnTo>
                <a:lnTo>
                  <a:pt x="67407" y="58518"/>
                </a:lnTo>
                <a:lnTo>
                  <a:pt x="67037" y="57407"/>
                </a:lnTo>
                <a:lnTo>
                  <a:pt x="66296" y="55925"/>
                </a:lnTo>
                <a:lnTo>
                  <a:pt x="65185" y="54814"/>
                </a:lnTo>
                <a:lnTo>
                  <a:pt x="65185" y="54814"/>
                </a:lnTo>
                <a:lnTo>
                  <a:pt x="64074" y="54074"/>
                </a:lnTo>
                <a:lnTo>
                  <a:pt x="62962" y="53333"/>
                </a:lnTo>
                <a:lnTo>
                  <a:pt x="61481" y="52962"/>
                </a:lnTo>
                <a:lnTo>
                  <a:pt x="60000" y="52592"/>
                </a:lnTo>
                <a:lnTo>
                  <a:pt x="60000" y="52592"/>
                </a:lnTo>
                <a:lnTo>
                  <a:pt x="58518" y="52962"/>
                </a:lnTo>
                <a:lnTo>
                  <a:pt x="57407" y="53333"/>
                </a:lnTo>
                <a:lnTo>
                  <a:pt x="55555" y="54074"/>
                </a:lnTo>
                <a:lnTo>
                  <a:pt x="54444" y="54814"/>
                </a:lnTo>
                <a:lnTo>
                  <a:pt x="54444" y="54814"/>
                </a:lnTo>
                <a:lnTo>
                  <a:pt x="53703" y="55925"/>
                </a:lnTo>
                <a:lnTo>
                  <a:pt x="52962" y="57407"/>
                </a:lnTo>
                <a:lnTo>
                  <a:pt x="52592" y="58518"/>
                </a:lnTo>
                <a:lnTo>
                  <a:pt x="52222" y="60000"/>
                </a:lnTo>
                <a:lnTo>
                  <a:pt x="52222" y="60000"/>
                </a:lnTo>
                <a:lnTo>
                  <a:pt x="52592" y="61481"/>
                </a:lnTo>
                <a:lnTo>
                  <a:pt x="52962" y="62962"/>
                </a:lnTo>
                <a:lnTo>
                  <a:pt x="53703" y="64074"/>
                </a:lnTo>
                <a:lnTo>
                  <a:pt x="54444" y="65185"/>
                </a:lnTo>
                <a:lnTo>
                  <a:pt x="54444" y="65185"/>
                </a:lnTo>
                <a:lnTo>
                  <a:pt x="55555" y="66296"/>
                </a:lnTo>
                <a:lnTo>
                  <a:pt x="57407" y="67037"/>
                </a:lnTo>
                <a:lnTo>
                  <a:pt x="58518" y="67407"/>
                </a:lnTo>
                <a:lnTo>
                  <a:pt x="60000" y="67407"/>
                </a:lnTo>
                <a:lnTo>
                  <a:pt x="60000" y="67407"/>
                </a:lnTo>
                <a:close/>
                <a:moveTo>
                  <a:pt x="66296" y="50370"/>
                </a:moveTo>
                <a:lnTo>
                  <a:pt x="66296" y="50370"/>
                </a:lnTo>
                <a:lnTo>
                  <a:pt x="67777" y="52222"/>
                </a:lnTo>
                <a:lnTo>
                  <a:pt x="69259" y="53703"/>
                </a:lnTo>
                <a:lnTo>
                  <a:pt x="76666" y="42962"/>
                </a:lnTo>
                <a:lnTo>
                  <a:pt x="66296" y="50370"/>
                </a:lnTo>
                <a:close/>
              </a:path>
            </a:pathLst>
          </a:custGeom>
          <a:solidFill>
            <a:schemeClr val="lt1"/>
          </a:solidFill>
          <a:ln>
            <a:noFill/>
          </a:ln>
        </p:spPr>
        <p:txBody>
          <a:bodyPr lIns="121900" tIns="60933" rIns="121900" bIns="60933" anchor="t" anchorCtr="0">
            <a:noAutofit/>
          </a:bodyPr>
          <a:lstStyle/>
          <a:p>
            <a:endParaRPr>
              <a:solidFill>
                <a:schemeClr val="dk1"/>
              </a:solidFill>
              <a:cs typeface="+mn-ea"/>
              <a:sym typeface="+mn-lt"/>
            </a:endParaRPr>
          </a:p>
        </p:txBody>
      </p:sp>
      <p:sp>
        <p:nvSpPr>
          <p:cNvPr id="1053" name="Shape 1053"/>
          <p:cNvSpPr/>
          <p:nvPr/>
        </p:nvSpPr>
        <p:spPr>
          <a:xfrm>
            <a:off x="5796649" y="5175233"/>
            <a:ext cx="396144" cy="393716"/>
          </a:xfrm>
          <a:custGeom>
            <a:avLst/>
            <a:gdLst/>
            <a:ahLst/>
            <a:cxnLst/>
            <a:rect l="0" t="0" r="0" b="0"/>
            <a:pathLst>
              <a:path w="120000" h="120000" extrusionOk="0">
                <a:moveTo>
                  <a:pt x="0" y="59815"/>
                </a:moveTo>
                <a:lnTo>
                  <a:pt x="0" y="59815"/>
                </a:lnTo>
                <a:lnTo>
                  <a:pt x="369" y="53907"/>
                </a:lnTo>
                <a:lnTo>
                  <a:pt x="1107" y="47630"/>
                </a:lnTo>
                <a:lnTo>
                  <a:pt x="2584" y="42092"/>
                </a:lnTo>
                <a:lnTo>
                  <a:pt x="4430" y="36923"/>
                </a:lnTo>
                <a:lnTo>
                  <a:pt x="7015" y="31753"/>
                </a:lnTo>
                <a:lnTo>
                  <a:pt x="9969" y="26953"/>
                </a:lnTo>
                <a:lnTo>
                  <a:pt x="13661" y="22153"/>
                </a:lnTo>
                <a:lnTo>
                  <a:pt x="17723" y="17353"/>
                </a:lnTo>
                <a:lnTo>
                  <a:pt x="17723" y="17353"/>
                </a:lnTo>
                <a:lnTo>
                  <a:pt x="22153" y="13292"/>
                </a:lnTo>
                <a:lnTo>
                  <a:pt x="26584" y="9600"/>
                </a:lnTo>
                <a:lnTo>
                  <a:pt x="32123" y="6646"/>
                </a:lnTo>
                <a:lnTo>
                  <a:pt x="37292" y="4061"/>
                </a:lnTo>
                <a:lnTo>
                  <a:pt x="42461" y="2215"/>
                </a:lnTo>
                <a:lnTo>
                  <a:pt x="48000" y="1107"/>
                </a:lnTo>
                <a:lnTo>
                  <a:pt x="53907" y="0"/>
                </a:lnTo>
                <a:lnTo>
                  <a:pt x="59815" y="0"/>
                </a:lnTo>
                <a:lnTo>
                  <a:pt x="59815" y="0"/>
                </a:lnTo>
                <a:lnTo>
                  <a:pt x="66092" y="0"/>
                </a:lnTo>
                <a:lnTo>
                  <a:pt x="72000" y="1107"/>
                </a:lnTo>
                <a:lnTo>
                  <a:pt x="77538" y="2215"/>
                </a:lnTo>
                <a:lnTo>
                  <a:pt x="83076" y="4061"/>
                </a:lnTo>
                <a:lnTo>
                  <a:pt x="87876" y="6646"/>
                </a:lnTo>
                <a:lnTo>
                  <a:pt x="93415" y="9600"/>
                </a:lnTo>
                <a:lnTo>
                  <a:pt x="97846" y="13292"/>
                </a:lnTo>
                <a:lnTo>
                  <a:pt x="102646" y="17353"/>
                </a:lnTo>
                <a:lnTo>
                  <a:pt x="102646" y="17353"/>
                </a:lnTo>
                <a:lnTo>
                  <a:pt x="106707" y="22153"/>
                </a:lnTo>
                <a:lnTo>
                  <a:pt x="110030" y="26953"/>
                </a:lnTo>
                <a:lnTo>
                  <a:pt x="112984" y="31753"/>
                </a:lnTo>
                <a:lnTo>
                  <a:pt x="115569" y="36923"/>
                </a:lnTo>
                <a:lnTo>
                  <a:pt x="117415" y="42092"/>
                </a:lnTo>
                <a:lnTo>
                  <a:pt x="118892" y="47630"/>
                </a:lnTo>
                <a:lnTo>
                  <a:pt x="119630" y="53907"/>
                </a:lnTo>
                <a:lnTo>
                  <a:pt x="120000" y="59815"/>
                </a:lnTo>
                <a:lnTo>
                  <a:pt x="120000" y="59815"/>
                </a:lnTo>
                <a:lnTo>
                  <a:pt x="119630" y="65723"/>
                </a:lnTo>
                <a:lnTo>
                  <a:pt x="118892" y="71630"/>
                </a:lnTo>
                <a:lnTo>
                  <a:pt x="117415" y="77169"/>
                </a:lnTo>
                <a:lnTo>
                  <a:pt x="115569" y="83076"/>
                </a:lnTo>
                <a:lnTo>
                  <a:pt x="112984" y="88246"/>
                </a:lnTo>
                <a:lnTo>
                  <a:pt x="110030" y="93046"/>
                </a:lnTo>
                <a:lnTo>
                  <a:pt x="106707" y="97846"/>
                </a:lnTo>
                <a:lnTo>
                  <a:pt x="102646" y="102276"/>
                </a:lnTo>
                <a:lnTo>
                  <a:pt x="102646" y="102276"/>
                </a:lnTo>
                <a:lnTo>
                  <a:pt x="97846" y="106338"/>
                </a:lnTo>
                <a:lnTo>
                  <a:pt x="93415" y="109661"/>
                </a:lnTo>
                <a:lnTo>
                  <a:pt x="87876" y="112615"/>
                </a:lnTo>
                <a:lnTo>
                  <a:pt x="83076" y="115569"/>
                </a:lnTo>
                <a:lnTo>
                  <a:pt x="77538" y="117415"/>
                </a:lnTo>
                <a:lnTo>
                  <a:pt x="72000" y="118892"/>
                </a:lnTo>
                <a:lnTo>
                  <a:pt x="66092" y="119630"/>
                </a:lnTo>
                <a:lnTo>
                  <a:pt x="59815" y="120000"/>
                </a:lnTo>
                <a:lnTo>
                  <a:pt x="59815" y="120000"/>
                </a:lnTo>
                <a:lnTo>
                  <a:pt x="53907" y="119630"/>
                </a:lnTo>
                <a:lnTo>
                  <a:pt x="48000" y="118892"/>
                </a:lnTo>
                <a:lnTo>
                  <a:pt x="42461" y="117415"/>
                </a:lnTo>
                <a:lnTo>
                  <a:pt x="37292" y="115569"/>
                </a:lnTo>
                <a:lnTo>
                  <a:pt x="32123" y="112615"/>
                </a:lnTo>
                <a:lnTo>
                  <a:pt x="26584" y="109661"/>
                </a:lnTo>
                <a:lnTo>
                  <a:pt x="22153" y="106338"/>
                </a:lnTo>
                <a:lnTo>
                  <a:pt x="17723" y="102276"/>
                </a:lnTo>
                <a:lnTo>
                  <a:pt x="17723" y="102276"/>
                </a:lnTo>
                <a:lnTo>
                  <a:pt x="13661" y="97846"/>
                </a:lnTo>
                <a:lnTo>
                  <a:pt x="9969" y="93046"/>
                </a:lnTo>
                <a:lnTo>
                  <a:pt x="7015" y="88246"/>
                </a:lnTo>
                <a:lnTo>
                  <a:pt x="4430" y="83076"/>
                </a:lnTo>
                <a:lnTo>
                  <a:pt x="2584" y="77169"/>
                </a:lnTo>
                <a:lnTo>
                  <a:pt x="1107" y="71630"/>
                </a:lnTo>
                <a:lnTo>
                  <a:pt x="369" y="65723"/>
                </a:lnTo>
                <a:lnTo>
                  <a:pt x="0" y="59815"/>
                </a:lnTo>
                <a:lnTo>
                  <a:pt x="0" y="59815"/>
                </a:lnTo>
                <a:close/>
                <a:moveTo>
                  <a:pt x="4430" y="59815"/>
                </a:moveTo>
                <a:lnTo>
                  <a:pt x="4430" y="59815"/>
                </a:lnTo>
                <a:lnTo>
                  <a:pt x="4430" y="65353"/>
                </a:lnTo>
                <a:lnTo>
                  <a:pt x="5169" y="70892"/>
                </a:lnTo>
                <a:lnTo>
                  <a:pt x="6646" y="76061"/>
                </a:lnTo>
                <a:lnTo>
                  <a:pt x="8492" y="81230"/>
                </a:lnTo>
                <a:lnTo>
                  <a:pt x="10707" y="86030"/>
                </a:lnTo>
                <a:lnTo>
                  <a:pt x="13292" y="90830"/>
                </a:lnTo>
                <a:lnTo>
                  <a:pt x="16615" y="95261"/>
                </a:lnTo>
                <a:lnTo>
                  <a:pt x="20307" y="99323"/>
                </a:lnTo>
                <a:lnTo>
                  <a:pt x="20307" y="99323"/>
                </a:lnTo>
                <a:lnTo>
                  <a:pt x="24738" y="103015"/>
                </a:lnTo>
                <a:lnTo>
                  <a:pt x="28800" y="106338"/>
                </a:lnTo>
                <a:lnTo>
                  <a:pt x="33969" y="108923"/>
                </a:lnTo>
                <a:lnTo>
                  <a:pt x="38769" y="111507"/>
                </a:lnTo>
                <a:lnTo>
                  <a:pt x="43569" y="112984"/>
                </a:lnTo>
                <a:lnTo>
                  <a:pt x="48738" y="114830"/>
                </a:lnTo>
                <a:lnTo>
                  <a:pt x="54276" y="115569"/>
                </a:lnTo>
                <a:lnTo>
                  <a:pt x="59815" y="115938"/>
                </a:lnTo>
                <a:lnTo>
                  <a:pt x="59815" y="115938"/>
                </a:lnTo>
                <a:lnTo>
                  <a:pt x="65723" y="115569"/>
                </a:lnTo>
                <a:lnTo>
                  <a:pt x="71261" y="114830"/>
                </a:lnTo>
                <a:lnTo>
                  <a:pt x="76430" y="112984"/>
                </a:lnTo>
                <a:lnTo>
                  <a:pt x="81230" y="111507"/>
                </a:lnTo>
                <a:lnTo>
                  <a:pt x="86030" y="108923"/>
                </a:lnTo>
                <a:lnTo>
                  <a:pt x="91200" y="106338"/>
                </a:lnTo>
                <a:lnTo>
                  <a:pt x="95261" y="103015"/>
                </a:lnTo>
                <a:lnTo>
                  <a:pt x="99692" y="99323"/>
                </a:lnTo>
                <a:lnTo>
                  <a:pt x="99692" y="99323"/>
                </a:lnTo>
                <a:lnTo>
                  <a:pt x="103384" y="95261"/>
                </a:lnTo>
                <a:lnTo>
                  <a:pt x="106707" y="90830"/>
                </a:lnTo>
                <a:lnTo>
                  <a:pt x="109292" y="86030"/>
                </a:lnTo>
                <a:lnTo>
                  <a:pt x="111876" y="81230"/>
                </a:lnTo>
                <a:lnTo>
                  <a:pt x="113353" y="76061"/>
                </a:lnTo>
                <a:lnTo>
                  <a:pt x="114830" y="70892"/>
                </a:lnTo>
                <a:lnTo>
                  <a:pt x="115569" y="65353"/>
                </a:lnTo>
                <a:lnTo>
                  <a:pt x="115569" y="59815"/>
                </a:lnTo>
                <a:lnTo>
                  <a:pt x="115569" y="59815"/>
                </a:lnTo>
                <a:lnTo>
                  <a:pt x="115569" y="54276"/>
                </a:lnTo>
                <a:lnTo>
                  <a:pt x="114830" y="48369"/>
                </a:lnTo>
                <a:lnTo>
                  <a:pt x="113353" y="43200"/>
                </a:lnTo>
                <a:lnTo>
                  <a:pt x="111876" y="38400"/>
                </a:lnTo>
                <a:lnTo>
                  <a:pt x="109292" y="33600"/>
                </a:lnTo>
                <a:lnTo>
                  <a:pt x="106707" y="29169"/>
                </a:lnTo>
                <a:lnTo>
                  <a:pt x="103384" y="24738"/>
                </a:lnTo>
                <a:lnTo>
                  <a:pt x="99692" y="20676"/>
                </a:lnTo>
                <a:lnTo>
                  <a:pt x="99692" y="20676"/>
                </a:lnTo>
                <a:lnTo>
                  <a:pt x="95261" y="16246"/>
                </a:lnTo>
                <a:lnTo>
                  <a:pt x="91200" y="12923"/>
                </a:lnTo>
                <a:lnTo>
                  <a:pt x="86030" y="10338"/>
                </a:lnTo>
                <a:lnTo>
                  <a:pt x="81230" y="8123"/>
                </a:lnTo>
                <a:lnTo>
                  <a:pt x="76430" y="6276"/>
                </a:lnTo>
                <a:lnTo>
                  <a:pt x="71261" y="5169"/>
                </a:lnTo>
                <a:lnTo>
                  <a:pt x="65723" y="4061"/>
                </a:lnTo>
                <a:lnTo>
                  <a:pt x="59815" y="4061"/>
                </a:lnTo>
                <a:lnTo>
                  <a:pt x="59815" y="4061"/>
                </a:lnTo>
                <a:lnTo>
                  <a:pt x="54276" y="4061"/>
                </a:lnTo>
                <a:lnTo>
                  <a:pt x="48738" y="5169"/>
                </a:lnTo>
                <a:lnTo>
                  <a:pt x="43569" y="6276"/>
                </a:lnTo>
                <a:lnTo>
                  <a:pt x="38769" y="8123"/>
                </a:lnTo>
                <a:lnTo>
                  <a:pt x="33969" y="10338"/>
                </a:lnTo>
                <a:lnTo>
                  <a:pt x="28800" y="12923"/>
                </a:lnTo>
                <a:lnTo>
                  <a:pt x="24738" y="16246"/>
                </a:lnTo>
                <a:lnTo>
                  <a:pt x="20307" y="20676"/>
                </a:lnTo>
                <a:lnTo>
                  <a:pt x="20307" y="20676"/>
                </a:lnTo>
                <a:lnTo>
                  <a:pt x="16615" y="24738"/>
                </a:lnTo>
                <a:lnTo>
                  <a:pt x="13292" y="29169"/>
                </a:lnTo>
                <a:lnTo>
                  <a:pt x="10707" y="33600"/>
                </a:lnTo>
                <a:lnTo>
                  <a:pt x="8492" y="38400"/>
                </a:lnTo>
                <a:lnTo>
                  <a:pt x="6646" y="43200"/>
                </a:lnTo>
                <a:lnTo>
                  <a:pt x="5169" y="48369"/>
                </a:lnTo>
                <a:lnTo>
                  <a:pt x="4430" y="54276"/>
                </a:lnTo>
                <a:lnTo>
                  <a:pt x="4430" y="59815"/>
                </a:lnTo>
                <a:lnTo>
                  <a:pt x="4430" y="59815"/>
                </a:lnTo>
                <a:close/>
                <a:moveTo>
                  <a:pt x="20676" y="83076"/>
                </a:moveTo>
                <a:lnTo>
                  <a:pt x="20676" y="83076"/>
                </a:lnTo>
                <a:lnTo>
                  <a:pt x="18092" y="77907"/>
                </a:lnTo>
                <a:lnTo>
                  <a:pt x="16246" y="72738"/>
                </a:lnTo>
                <a:lnTo>
                  <a:pt x="15138" y="67200"/>
                </a:lnTo>
                <a:lnTo>
                  <a:pt x="14769" y="61661"/>
                </a:lnTo>
                <a:lnTo>
                  <a:pt x="14769" y="61661"/>
                </a:lnTo>
                <a:lnTo>
                  <a:pt x="15138" y="60923"/>
                </a:lnTo>
                <a:lnTo>
                  <a:pt x="15507" y="60184"/>
                </a:lnTo>
                <a:lnTo>
                  <a:pt x="16246" y="59815"/>
                </a:lnTo>
                <a:lnTo>
                  <a:pt x="16984" y="59815"/>
                </a:lnTo>
                <a:lnTo>
                  <a:pt x="56492" y="59815"/>
                </a:lnTo>
                <a:lnTo>
                  <a:pt x="36923" y="23630"/>
                </a:lnTo>
                <a:lnTo>
                  <a:pt x="36923" y="23630"/>
                </a:lnTo>
                <a:lnTo>
                  <a:pt x="36553" y="22892"/>
                </a:lnTo>
                <a:lnTo>
                  <a:pt x="36553" y="22153"/>
                </a:lnTo>
                <a:lnTo>
                  <a:pt x="36923" y="21415"/>
                </a:lnTo>
                <a:lnTo>
                  <a:pt x="37661" y="21046"/>
                </a:lnTo>
                <a:lnTo>
                  <a:pt x="37661" y="21046"/>
                </a:lnTo>
                <a:lnTo>
                  <a:pt x="42830" y="18092"/>
                </a:lnTo>
                <a:lnTo>
                  <a:pt x="48369" y="16246"/>
                </a:lnTo>
                <a:lnTo>
                  <a:pt x="53907" y="15138"/>
                </a:lnTo>
                <a:lnTo>
                  <a:pt x="59815" y="14769"/>
                </a:lnTo>
                <a:lnTo>
                  <a:pt x="59815" y="14769"/>
                </a:lnTo>
                <a:lnTo>
                  <a:pt x="66092" y="15138"/>
                </a:lnTo>
                <a:lnTo>
                  <a:pt x="71630" y="16246"/>
                </a:lnTo>
                <a:lnTo>
                  <a:pt x="77169" y="18092"/>
                </a:lnTo>
                <a:lnTo>
                  <a:pt x="82338" y="21046"/>
                </a:lnTo>
                <a:lnTo>
                  <a:pt x="82338" y="21046"/>
                </a:lnTo>
                <a:lnTo>
                  <a:pt x="83076" y="21415"/>
                </a:lnTo>
                <a:lnTo>
                  <a:pt x="83446" y="22153"/>
                </a:lnTo>
                <a:lnTo>
                  <a:pt x="83446" y="22892"/>
                </a:lnTo>
                <a:lnTo>
                  <a:pt x="83076" y="23630"/>
                </a:lnTo>
                <a:lnTo>
                  <a:pt x="63507" y="59815"/>
                </a:lnTo>
                <a:lnTo>
                  <a:pt x="103015" y="59815"/>
                </a:lnTo>
                <a:lnTo>
                  <a:pt x="103015" y="59815"/>
                </a:lnTo>
                <a:lnTo>
                  <a:pt x="104123" y="59815"/>
                </a:lnTo>
                <a:lnTo>
                  <a:pt x="104492" y="60184"/>
                </a:lnTo>
                <a:lnTo>
                  <a:pt x="104861" y="60923"/>
                </a:lnTo>
                <a:lnTo>
                  <a:pt x="105230" y="61661"/>
                </a:lnTo>
                <a:lnTo>
                  <a:pt x="105230" y="61661"/>
                </a:lnTo>
                <a:lnTo>
                  <a:pt x="104861" y="67200"/>
                </a:lnTo>
                <a:lnTo>
                  <a:pt x="103753" y="72738"/>
                </a:lnTo>
                <a:lnTo>
                  <a:pt x="101907" y="77907"/>
                </a:lnTo>
                <a:lnTo>
                  <a:pt x="99323" y="83076"/>
                </a:lnTo>
                <a:lnTo>
                  <a:pt x="99323" y="83076"/>
                </a:lnTo>
                <a:lnTo>
                  <a:pt x="96000" y="87507"/>
                </a:lnTo>
                <a:lnTo>
                  <a:pt x="92307" y="91569"/>
                </a:lnTo>
                <a:lnTo>
                  <a:pt x="87507" y="95630"/>
                </a:lnTo>
                <a:lnTo>
                  <a:pt x="82338" y="98953"/>
                </a:lnTo>
                <a:lnTo>
                  <a:pt x="82338" y="98953"/>
                </a:lnTo>
                <a:lnTo>
                  <a:pt x="81600" y="98953"/>
                </a:lnTo>
                <a:lnTo>
                  <a:pt x="81600" y="98953"/>
                </a:lnTo>
                <a:lnTo>
                  <a:pt x="80492" y="98953"/>
                </a:lnTo>
                <a:lnTo>
                  <a:pt x="79753" y="98215"/>
                </a:lnTo>
                <a:lnTo>
                  <a:pt x="59815" y="65353"/>
                </a:lnTo>
                <a:lnTo>
                  <a:pt x="40246" y="98215"/>
                </a:lnTo>
                <a:lnTo>
                  <a:pt x="40246" y="98215"/>
                </a:lnTo>
                <a:lnTo>
                  <a:pt x="39507" y="98953"/>
                </a:lnTo>
                <a:lnTo>
                  <a:pt x="38769" y="98953"/>
                </a:lnTo>
                <a:lnTo>
                  <a:pt x="38769" y="98953"/>
                </a:lnTo>
                <a:lnTo>
                  <a:pt x="37661" y="98953"/>
                </a:lnTo>
                <a:lnTo>
                  <a:pt x="37661" y="98953"/>
                </a:lnTo>
                <a:lnTo>
                  <a:pt x="32492" y="95630"/>
                </a:lnTo>
                <a:lnTo>
                  <a:pt x="27692" y="91569"/>
                </a:lnTo>
                <a:lnTo>
                  <a:pt x="24000" y="87507"/>
                </a:lnTo>
                <a:lnTo>
                  <a:pt x="20676" y="83076"/>
                </a:lnTo>
                <a:lnTo>
                  <a:pt x="20676" y="83076"/>
                </a:lnTo>
                <a:close/>
                <a:moveTo>
                  <a:pt x="19200" y="63507"/>
                </a:moveTo>
                <a:lnTo>
                  <a:pt x="19200" y="63507"/>
                </a:lnTo>
                <a:lnTo>
                  <a:pt x="19569" y="68307"/>
                </a:lnTo>
                <a:lnTo>
                  <a:pt x="20676" y="72738"/>
                </a:lnTo>
                <a:lnTo>
                  <a:pt x="22153" y="76800"/>
                </a:lnTo>
                <a:lnTo>
                  <a:pt x="24000" y="80861"/>
                </a:lnTo>
                <a:lnTo>
                  <a:pt x="26584" y="84553"/>
                </a:lnTo>
                <a:lnTo>
                  <a:pt x="30276" y="88246"/>
                </a:lnTo>
                <a:lnTo>
                  <a:pt x="33969" y="91200"/>
                </a:lnTo>
                <a:lnTo>
                  <a:pt x="38030" y="94153"/>
                </a:lnTo>
                <a:lnTo>
                  <a:pt x="56492" y="63507"/>
                </a:lnTo>
                <a:lnTo>
                  <a:pt x="19200" y="63507"/>
                </a:lnTo>
                <a:close/>
                <a:moveTo>
                  <a:pt x="59815" y="19200"/>
                </a:moveTo>
                <a:lnTo>
                  <a:pt x="59815" y="19200"/>
                </a:lnTo>
                <a:lnTo>
                  <a:pt x="55015" y="19569"/>
                </a:lnTo>
                <a:lnTo>
                  <a:pt x="50215" y="20307"/>
                </a:lnTo>
                <a:lnTo>
                  <a:pt x="45784" y="21415"/>
                </a:lnTo>
                <a:lnTo>
                  <a:pt x="41353" y="23630"/>
                </a:lnTo>
                <a:lnTo>
                  <a:pt x="59815" y="57600"/>
                </a:lnTo>
                <a:lnTo>
                  <a:pt x="78646" y="23630"/>
                </a:lnTo>
                <a:lnTo>
                  <a:pt x="78646" y="23630"/>
                </a:lnTo>
                <a:lnTo>
                  <a:pt x="74215" y="21415"/>
                </a:lnTo>
                <a:lnTo>
                  <a:pt x="69784" y="20307"/>
                </a:lnTo>
                <a:lnTo>
                  <a:pt x="64984" y="19569"/>
                </a:lnTo>
                <a:lnTo>
                  <a:pt x="59815" y="19200"/>
                </a:lnTo>
                <a:lnTo>
                  <a:pt x="59815" y="19200"/>
                </a:lnTo>
                <a:close/>
                <a:moveTo>
                  <a:pt x="63507" y="63507"/>
                </a:moveTo>
                <a:lnTo>
                  <a:pt x="81969" y="94153"/>
                </a:lnTo>
                <a:lnTo>
                  <a:pt x="81969" y="94153"/>
                </a:lnTo>
                <a:lnTo>
                  <a:pt x="86400" y="91200"/>
                </a:lnTo>
                <a:lnTo>
                  <a:pt x="89723" y="88246"/>
                </a:lnTo>
                <a:lnTo>
                  <a:pt x="93415" y="84553"/>
                </a:lnTo>
                <a:lnTo>
                  <a:pt x="96000" y="80861"/>
                </a:lnTo>
                <a:lnTo>
                  <a:pt x="97846" y="76800"/>
                </a:lnTo>
                <a:lnTo>
                  <a:pt x="99323" y="72738"/>
                </a:lnTo>
                <a:lnTo>
                  <a:pt x="100430" y="68307"/>
                </a:lnTo>
                <a:lnTo>
                  <a:pt x="100800" y="63507"/>
                </a:lnTo>
                <a:lnTo>
                  <a:pt x="63507" y="63507"/>
                </a:lnTo>
                <a:close/>
              </a:path>
            </a:pathLst>
          </a:custGeom>
          <a:solidFill>
            <a:schemeClr val="lt1"/>
          </a:solidFill>
          <a:ln>
            <a:noFill/>
          </a:ln>
        </p:spPr>
        <p:txBody>
          <a:bodyPr lIns="121900" tIns="60933" rIns="121900" bIns="60933" anchor="t" anchorCtr="0">
            <a:noAutofit/>
          </a:bodyPr>
          <a:lstStyle/>
          <a:p>
            <a:endParaRPr>
              <a:solidFill>
                <a:schemeClr val="dk1"/>
              </a:solidFill>
              <a:cs typeface="+mn-ea"/>
              <a:sym typeface="+mn-lt"/>
            </a:endParaRPr>
          </a:p>
        </p:txBody>
      </p:sp>
      <p:sp>
        <p:nvSpPr>
          <p:cNvPr id="1055" name="Shape 1055"/>
          <p:cNvSpPr txBox="1"/>
          <p:nvPr/>
        </p:nvSpPr>
        <p:spPr>
          <a:xfrm>
            <a:off x="2166098" y="2692441"/>
            <a:ext cx="964460" cy="205183"/>
          </a:xfrm>
          <a:prstGeom prst="rect">
            <a:avLst/>
          </a:prstGeom>
          <a:noFill/>
          <a:ln>
            <a:noFill/>
          </a:ln>
        </p:spPr>
        <p:txBody>
          <a:bodyPr lIns="0" tIns="0" rIns="0" bIns="0" anchor="t" anchorCtr="0">
            <a:noAutofit/>
          </a:bodyPr>
          <a:lstStyle/>
          <a:p>
            <a:pPr algn="ctr">
              <a:spcAft>
                <a:spcPts val="800"/>
              </a:spcAft>
              <a:buSzPct val="25000"/>
            </a:pPr>
            <a:r>
              <a:rPr lang="zh-CN" altLang="en-US" sz="1600" dirty="0">
                <a:solidFill>
                  <a:schemeClr val="lt1"/>
                </a:solidFill>
                <a:cs typeface="+mn-ea"/>
                <a:sym typeface="+mn-lt"/>
              </a:rPr>
              <a:t>您的内容</a:t>
            </a:r>
            <a:endParaRPr lang="en-US" sz="1600" dirty="0">
              <a:solidFill>
                <a:schemeClr val="lt1"/>
              </a:solidFill>
              <a:cs typeface="+mn-ea"/>
              <a:sym typeface="+mn-lt"/>
            </a:endParaRPr>
          </a:p>
        </p:txBody>
      </p:sp>
      <p:sp>
        <p:nvSpPr>
          <p:cNvPr id="1056" name="Shape 1056"/>
          <p:cNvSpPr txBox="1"/>
          <p:nvPr/>
        </p:nvSpPr>
        <p:spPr>
          <a:xfrm>
            <a:off x="1344831" y="3769812"/>
            <a:ext cx="964460" cy="410369"/>
          </a:xfrm>
          <a:prstGeom prst="rect">
            <a:avLst/>
          </a:prstGeom>
          <a:noFill/>
          <a:ln>
            <a:noFill/>
          </a:ln>
        </p:spPr>
        <p:txBody>
          <a:bodyPr lIns="0" tIns="0" rIns="0" bIns="0" anchor="t" anchorCtr="0">
            <a:noAutofit/>
          </a:bodyPr>
          <a:lstStyle/>
          <a:p>
            <a:pPr algn="ctr">
              <a:spcAft>
                <a:spcPts val="800"/>
              </a:spcAft>
              <a:buSzPct val="25000"/>
            </a:pPr>
            <a:r>
              <a:rPr lang="zh-CN" altLang="en-US" sz="1600" dirty="0">
                <a:solidFill>
                  <a:schemeClr val="lt1"/>
                </a:solidFill>
                <a:cs typeface="+mn-ea"/>
                <a:sym typeface="+mn-lt"/>
              </a:rPr>
              <a:t>您的内容</a:t>
            </a:r>
            <a:endParaRPr lang="en-US" altLang="zh-CN" sz="1600" dirty="0">
              <a:solidFill>
                <a:schemeClr val="lt1"/>
              </a:solidFill>
              <a:cs typeface="+mn-ea"/>
              <a:sym typeface="+mn-lt"/>
            </a:endParaRPr>
          </a:p>
        </p:txBody>
      </p:sp>
      <p:sp>
        <p:nvSpPr>
          <p:cNvPr id="1057" name="Shape 1057"/>
          <p:cNvSpPr txBox="1"/>
          <p:nvPr/>
        </p:nvSpPr>
        <p:spPr>
          <a:xfrm>
            <a:off x="2748192" y="4401267"/>
            <a:ext cx="1114504" cy="410369"/>
          </a:xfrm>
          <a:prstGeom prst="rect">
            <a:avLst/>
          </a:prstGeom>
          <a:noFill/>
          <a:ln>
            <a:noFill/>
          </a:ln>
        </p:spPr>
        <p:txBody>
          <a:bodyPr lIns="0" tIns="0" rIns="0" bIns="0" anchor="t" anchorCtr="0">
            <a:noAutofit/>
          </a:bodyPr>
          <a:lstStyle/>
          <a:p>
            <a:pPr algn="ctr">
              <a:spcAft>
                <a:spcPts val="800"/>
              </a:spcAft>
              <a:buSzPct val="25000"/>
            </a:pPr>
            <a:r>
              <a:rPr lang="zh-CN" altLang="en-US" sz="2000" dirty="0">
                <a:solidFill>
                  <a:schemeClr val="lt1"/>
                </a:solidFill>
                <a:cs typeface="+mn-ea"/>
                <a:sym typeface="+mn-lt"/>
              </a:rPr>
              <a:t>您的内容</a:t>
            </a:r>
            <a:endParaRPr lang="en-US" altLang="zh-CN" sz="2000" dirty="0">
              <a:solidFill>
                <a:schemeClr val="lt1"/>
              </a:solidFill>
              <a:cs typeface="+mn-ea"/>
              <a:sym typeface="+mn-l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2"/>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25" name="任意多边形 8"/>
          <p:cNvSpPr/>
          <p:nvPr/>
        </p:nvSpPr>
        <p:spPr>
          <a:xfrm>
            <a:off x="36703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400" dirty="0" smtClean="0">
                <a:sym typeface="+mn-lt"/>
              </a:rPr>
              <a:t>店铺商品展示、店铺商品分类搜索</a:t>
            </a:r>
          </a:p>
        </p:txBody>
      </p:sp>
      <p:sp>
        <p:nvSpPr>
          <p:cNvPr id="4" name="Rectángulo 3"/>
          <p:cNvSpPr/>
          <p:nvPr/>
        </p:nvSpPr>
        <p:spPr>
          <a:xfrm>
            <a:off x="1137141" y="3232281"/>
            <a:ext cx="2363372" cy="29401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5" name="Rectángulo 4"/>
          <p:cNvSpPr/>
          <p:nvPr/>
        </p:nvSpPr>
        <p:spPr>
          <a:xfrm>
            <a:off x="3669325" y="3232281"/>
            <a:ext cx="2363372" cy="2940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6" name="Rectángulo 5"/>
          <p:cNvSpPr/>
          <p:nvPr/>
        </p:nvSpPr>
        <p:spPr>
          <a:xfrm>
            <a:off x="6201509" y="3232281"/>
            <a:ext cx="2363372" cy="29401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7" name="Rectángulo 6"/>
          <p:cNvSpPr/>
          <p:nvPr/>
        </p:nvSpPr>
        <p:spPr>
          <a:xfrm>
            <a:off x="8733693" y="3232281"/>
            <a:ext cx="2363372" cy="29401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cxnSp>
        <p:nvCxnSpPr>
          <p:cNvPr id="9" name="Conector recto 8"/>
          <p:cNvCxnSpPr/>
          <p:nvPr/>
        </p:nvCxnSpPr>
        <p:spPr>
          <a:xfrm>
            <a:off x="1137141" y="3710585"/>
            <a:ext cx="2363372"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CuadroTexto 12"/>
          <p:cNvSpPr txBox="1"/>
          <p:nvPr/>
        </p:nvSpPr>
        <p:spPr>
          <a:xfrm>
            <a:off x="1137141" y="1947995"/>
            <a:ext cx="9959923" cy="453457"/>
          </a:xfrm>
          <a:prstGeom prst="rect">
            <a:avLst/>
          </a:prstGeom>
          <a:noFill/>
        </p:spPr>
        <p:txBody>
          <a:bodyPr wrap="square" rtlCol="0">
            <a:spAutoFit/>
          </a:bodyPr>
          <a:lstStyle/>
          <a:p>
            <a:pPr algn="just">
              <a:lnSpc>
                <a:spcPct val="130000"/>
              </a:lnSpc>
            </a:pPr>
            <a:r>
              <a:rPr lang="zh-CN" altLang="en-US" sz="2000" dirty="0">
                <a:solidFill>
                  <a:schemeClr val="bg2"/>
                </a:solidFill>
                <a:cs typeface="+mn-ea"/>
                <a:sym typeface="+mn-lt"/>
              </a:rPr>
              <a:t>    </a:t>
            </a:r>
            <a:r>
              <a:rPr lang="zh-CN" altLang="en-US" sz="2000" dirty="0" smtClean="0">
                <a:solidFill>
                  <a:schemeClr val="bg2"/>
                </a:solidFill>
                <a:cs typeface="+mn-ea"/>
                <a:sym typeface="+mn-lt"/>
              </a:rPr>
              <a:t>本模块主要设计的是店铺的主页风格和显示的热销商品内容以及店铺内商品搜索</a:t>
            </a:r>
            <a:endParaRPr lang="es-MX" altLang="zh-CN" sz="2000" dirty="0">
              <a:solidFill>
                <a:schemeClr val="bg2"/>
              </a:solidFill>
              <a:cs typeface="+mn-ea"/>
              <a:sym typeface="+mn-lt"/>
            </a:endParaRPr>
          </a:p>
        </p:txBody>
      </p:sp>
      <p:sp>
        <p:nvSpPr>
          <p:cNvPr id="14" name="CuadroTexto 13"/>
          <p:cNvSpPr txBox="1"/>
          <p:nvPr/>
        </p:nvSpPr>
        <p:spPr>
          <a:xfrm>
            <a:off x="1265098" y="3859196"/>
            <a:ext cx="2097080" cy="2332946"/>
          </a:xfrm>
          <a:prstGeom prst="rect">
            <a:avLst/>
          </a:prstGeom>
          <a:noFill/>
        </p:spPr>
        <p:txBody>
          <a:bodyPr wrap="square" rtlCol="0">
            <a:spAutoFit/>
          </a:bodyPr>
          <a:lstStyle/>
          <a:p>
            <a:pPr algn="just">
              <a:lnSpc>
                <a:spcPct val="130000"/>
              </a:lnSpc>
            </a:pPr>
            <a:r>
              <a:rPr lang="zh-CN" altLang="en-US" sz="1600" dirty="0" smtClean="0">
                <a:solidFill>
                  <a:schemeClr val="bg1"/>
                </a:solidFill>
                <a:cs typeface="+mn-ea"/>
                <a:sym typeface="+mn-lt"/>
              </a:rPr>
              <a:t>主要思想是店家在开店时，在后台商家管理时上传对应的图片到服务器，将图片路径保存在数据库中，主页加载时就去加载这些图片显示在主页</a:t>
            </a:r>
            <a:endParaRPr lang="es-MX" altLang="zh-CN" sz="1600" dirty="0">
              <a:solidFill>
                <a:schemeClr val="bg1"/>
              </a:solidFill>
              <a:cs typeface="+mn-ea"/>
              <a:sym typeface="+mn-lt"/>
            </a:endParaRPr>
          </a:p>
        </p:txBody>
      </p:sp>
      <p:sp>
        <p:nvSpPr>
          <p:cNvPr id="15" name="CuadroTexto 14"/>
          <p:cNvSpPr txBox="1"/>
          <p:nvPr/>
        </p:nvSpPr>
        <p:spPr>
          <a:xfrm>
            <a:off x="1265098" y="3286767"/>
            <a:ext cx="2185188" cy="369332"/>
          </a:xfrm>
          <a:prstGeom prst="rect">
            <a:avLst/>
          </a:prstGeom>
          <a:noFill/>
        </p:spPr>
        <p:txBody>
          <a:bodyPr wrap="square" rtlCol="0">
            <a:spAutoFit/>
          </a:bodyPr>
          <a:lstStyle/>
          <a:p>
            <a:pPr algn="ctr"/>
            <a:r>
              <a:rPr lang="zh-CN" altLang="en-US" b="1" dirty="0" smtClean="0">
                <a:solidFill>
                  <a:schemeClr val="bg1"/>
                </a:solidFill>
                <a:cs typeface="+mn-ea"/>
                <a:sym typeface="+mn-lt"/>
              </a:rPr>
              <a:t>店铺主页模板</a:t>
            </a:r>
            <a:endParaRPr lang="es-MX" b="1" dirty="0">
              <a:solidFill>
                <a:schemeClr val="bg1"/>
              </a:solidFill>
              <a:cs typeface="+mn-ea"/>
              <a:sym typeface="+mn-lt"/>
            </a:endParaRPr>
          </a:p>
        </p:txBody>
      </p:sp>
      <p:sp>
        <p:nvSpPr>
          <p:cNvPr id="16" name="CuadroTexto 15"/>
          <p:cNvSpPr txBox="1"/>
          <p:nvPr/>
        </p:nvSpPr>
        <p:spPr>
          <a:xfrm>
            <a:off x="3747088" y="3859196"/>
            <a:ext cx="2097080" cy="1372683"/>
          </a:xfrm>
          <a:prstGeom prst="rect">
            <a:avLst/>
          </a:prstGeom>
          <a:noFill/>
        </p:spPr>
        <p:txBody>
          <a:bodyPr wrap="square" rtlCol="0">
            <a:spAutoFit/>
          </a:bodyPr>
          <a:lstStyle/>
          <a:p>
            <a:pPr algn="just">
              <a:lnSpc>
                <a:spcPct val="130000"/>
              </a:lnSpc>
            </a:pPr>
            <a:r>
              <a:rPr lang="zh-CN" altLang="en-US" sz="1600" dirty="0" smtClean="0">
                <a:solidFill>
                  <a:schemeClr val="bg1"/>
                </a:solidFill>
                <a:cs typeface="+mn-ea"/>
                <a:sym typeface="+mn-lt"/>
              </a:rPr>
              <a:t>显示的是店铺最热租的</a:t>
            </a:r>
            <a:r>
              <a:rPr lang="en-US" altLang="zh-CN" sz="1600" dirty="0" smtClean="0">
                <a:solidFill>
                  <a:schemeClr val="bg1"/>
                </a:solidFill>
                <a:cs typeface="+mn-ea"/>
                <a:sym typeface="+mn-lt"/>
              </a:rPr>
              <a:t>6</a:t>
            </a:r>
            <a:r>
              <a:rPr lang="zh-CN" altLang="en-US" sz="1600" dirty="0" smtClean="0">
                <a:solidFill>
                  <a:schemeClr val="bg1"/>
                </a:solidFill>
                <a:cs typeface="+mn-ea"/>
                <a:sym typeface="+mn-lt"/>
              </a:rPr>
              <a:t>款车，点击更多商品后进入商品店铺分类搜索</a:t>
            </a:r>
            <a:endParaRPr lang="es-MX" altLang="zh-CN" sz="1600" dirty="0">
              <a:solidFill>
                <a:schemeClr val="bg1"/>
              </a:solidFill>
              <a:cs typeface="+mn-ea"/>
              <a:sym typeface="+mn-lt"/>
            </a:endParaRPr>
          </a:p>
        </p:txBody>
      </p:sp>
      <p:sp>
        <p:nvSpPr>
          <p:cNvPr id="17" name="CuadroTexto 16"/>
          <p:cNvSpPr txBox="1"/>
          <p:nvPr/>
        </p:nvSpPr>
        <p:spPr>
          <a:xfrm>
            <a:off x="3747088" y="3286767"/>
            <a:ext cx="2185188" cy="369332"/>
          </a:xfrm>
          <a:prstGeom prst="rect">
            <a:avLst/>
          </a:prstGeom>
          <a:noFill/>
        </p:spPr>
        <p:txBody>
          <a:bodyPr wrap="square" rtlCol="0">
            <a:spAutoFit/>
          </a:bodyPr>
          <a:lstStyle/>
          <a:p>
            <a:pPr algn="ctr"/>
            <a:r>
              <a:rPr lang="zh-CN" altLang="en-US" b="1" dirty="0" smtClean="0">
                <a:solidFill>
                  <a:schemeClr val="bg1"/>
                </a:solidFill>
                <a:cs typeface="+mn-ea"/>
                <a:sym typeface="+mn-lt"/>
              </a:rPr>
              <a:t>热租商品</a:t>
            </a:r>
            <a:endParaRPr lang="es-MX" altLang="zh-CN" b="1" dirty="0">
              <a:solidFill>
                <a:schemeClr val="bg1"/>
              </a:solidFill>
              <a:cs typeface="+mn-ea"/>
              <a:sym typeface="+mn-lt"/>
            </a:endParaRPr>
          </a:p>
        </p:txBody>
      </p:sp>
      <p:sp>
        <p:nvSpPr>
          <p:cNvPr id="18" name="CuadroTexto 17"/>
          <p:cNvSpPr txBox="1"/>
          <p:nvPr/>
        </p:nvSpPr>
        <p:spPr>
          <a:xfrm>
            <a:off x="6373520" y="3859196"/>
            <a:ext cx="2097080" cy="1341521"/>
          </a:xfrm>
          <a:prstGeom prst="rect">
            <a:avLst/>
          </a:prstGeom>
          <a:noFill/>
        </p:spPr>
        <p:txBody>
          <a:bodyPr wrap="square" rtlCol="0">
            <a:spAutoFit/>
          </a:bodyPr>
          <a:lstStyle/>
          <a:p>
            <a:pPr algn="just">
              <a:lnSpc>
                <a:spcPct val="130000"/>
              </a:lnSpc>
            </a:pPr>
            <a:r>
              <a:rPr lang="zh-CN" altLang="en-US" sz="1600" dirty="0" smtClean="0">
                <a:solidFill>
                  <a:schemeClr val="bg1"/>
                </a:solidFill>
                <a:cs typeface="+mn-ea"/>
                <a:sym typeface="+mn-lt"/>
              </a:rPr>
              <a:t>显示的是店铺最</a:t>
            </a:r>
            <a:r>
              <a:rPr lang="zh-CN" altLang="en-US" sz="1600" dirty="0" smtClean="0">
                <a:solidFill>
                  <a:schemeClr val="bg1"/>
                </a:solidFill>
                <a:cs typeface="+mn-ea"/>
                <a:sym typeface="+mn-lt"/>
              </a:rPr>
              <a:t>热销的</a:t>
            </a:r>
            <a:r>
              <a:rPr lang="en-US" altLang="zh-CN" sz="1600" dirty="0" smtClean="0">
                <a:solidFill>
                  <a:schemeClr val="bg1"/>
                </a:solidFill>
                <a:cs typeface="+mn-ea"/>
                <a:sym typeface="+mn-lt"/>
              </a:rPr>
              <a:t>6</a:t>
            </a:r>
            <a:r>
              <a:rPr lang="zh-CN" altLang="en-US" sz="1600" dirty="0" smtClean="0">
                <a:solidFill>
                  <a:schemeClr val="bg1"/>
                </a:solidFill>
                <a:cs typeface="+mn-ea"/>
                <a:sym typeface="+mn-lt"/>
              </a:rPr>
              <a:t>款车，点击更多商品后进入商品店铺分类搜索</a:t>
            </a:r>
            <a:endParaRPr lang="es-MX" altLang="zh-CN" sz="1600" dirty="0">
              <a:solidFill>
                <a:schemeClr val="bg1"/>
              </a:solidFill>
              <a:cs typeface="+mn-ea"/>
              <a:sym typeface="+mn-lt"/>
            </a:endParaRPr>
          </a:p>
        </p:txBody>
      </p:sp>
      <p:sp>
        <p:nvSpPr>
          <p:cNvPr id="19" name="CuadroTexto 18"/>
          <p:cNvSpPr txBox="1"/>
          <p:nvPr/>
        </p:nvSpPr>
        <p:spPr>
          <a:xfrm>
            <a:off x="6373520" y="3286767"/>
            <a:ext cx="2185188" cy="369332"/>
          </a:xfrm>
          <a:prstGeom prst="rect">
            <a:avLst/>
          </a:prstGeom>
          <a:noFill/>
        </p:spPr>
        <p:txBody>
          <a:bodyPr wrap="square" rtlCol="0">
            <a:spAutoFit/>
          </a:bodyPr>
          <a:lstStyle/>
          <a:p>
            <a:pPr algn="ctr"/>
            <a:r>
              <a:rPr lang="zh-CN" altLang="en-US" b="1" dirty="0" smtClean="0">
                <a:solidFill>
                  <a:schemeClr val="bg1"/>
                </a:solidFill>
                <a:cs typeface="+mn-ea"/>
                <a:sym typeface="+mn-lt"/>
              </a:rPr>
              <a:t>热销商品</a:t>
            </a:r>
            <a:endParaRPr lang="es-MX" altLang="zh-CN" b="1" dirty="0">
              <a:solidFill>
                <a:schemeClr val="bg1"/>
              </a:solidFill>
              <a:cs typeface="+mn-ea"/>
              <a:sym typeface="+mn-lt"/>
            </a:endParaRPr>
          </a:p>
        </p:txBody>
      </p:sp>
      <p:sp>
        <p:nvSpPr>
          <p:cNvPr id="20" name="CuadroTexto 19"/>
          <p:cNvSpPr txBox="1"/>
          <p:nvPr/>
        </p:nvSpPr>
        <p:spPr>
          <a:xfrm>
            <a:off x="8855510" y="3859196"/>
            <a:ext cx="2097080" cy="1372683"/>
          </a:xfrm>
          <a:prstGeom prst="rect">
            <a:avLst/>
          </a:prstGeom>
          <a:noFill/>
        </p:spPr>
        <p:txBody>
          <a:bodyPr wrap="square" rtlCol="0">
            <a:spAutoFit/>
          </a:bodyPr>
          <a:lstStyle/>
          <a:p>
            <a:pPr algn="just">
              <a:lnSpc>
                <a:spcPct val="130000"/>
              </a:lnSpc>
            </a:pPr>
            <a:r>
              <a:rPr lang="zh-CN" altLang="en-US" sz="1600" dirty="0" smtClean="0">
                <a:solidFill>
                  <a:schemeClr val="bg1"/>
                </a:solidFill>
                <a:cs typeface="+mn-ea"/>
                <a:sym typeface="+mn-lt"/>
              </a:rPr>
              <a:t>同样的点击对应自行车种类后进入店铺商品分类搜索页面，并显示结果</a:t>
            </a:r>
            <a:endParaRPr lang="es-MX" altLang="zh-CN" sz="1600" dirty="0">
              <a:solidFill>
                <a:schemeClr val="bg1"/>
              </a:solidFill>
              <a:cs typeface="+mn-ea"/>
              <a:sym typeface="+mn-lt"/>
            </a:endParaRPr>
          </a:p>
        </p:txBody>
      </p:sp>
      <p:sp>
        <p:nvSpPr>
          <p:cNvPr id="21" name="CuadroTexto 20"/>
          <p:cNvSpPr txBox="1"/>
          <p:nvPr/>
        </p:nvSpPr>
        <p:spPr>
          <a:xfrm>
            <a:off x="8855510" y="3286767"/>
            <a:ext cx="2185188" cy="369332"/>
          </a:xfrm>
          <a:prstGeom prst="rect">
            <a:avLst/>
          </a:prstGeom>
          <a:noFill/>
        </p:spPr>
        <p:txBody>
          <a:bodyPr wrap="square" rtlCol="0">
            <a:spAutoFit/>
          </a:bodyPr>
          <a:lstStyle/>
          <a:p>
            <a:pPr algn="ctr"/>
            <a:r>
              <a:rPr lang="zh-CN" altLang="en-US" b="1" dirty="0" smtClean="0">
                <a:solidFill>
                  <a:schemeClr val="bg1"/>
                </a:solidFill>
                <a:cs typeface="+mn-ea"/>
                <a:sym typeface="+mn-lt"/>
              </a:rPr>
              <a:t>商品导航栏</a:t>
            </a:r>
            <a:endParaRPr lang="es-MX" altLang="zh-CN" b="1" dirty="0">
              <a:solidFill>
                <a:schemeClr val="bg1"/>
              </a:solidFill>
              <a:cs typeface="+mn-ea"/>
              <a:sym typeface="+mn-lt"/>
            </a:endParaRPr>
          </a:p>
        </p:txBody>
      </p:sp>
      <p:cxnSp>
        <p:nvCxnSpPr>
          <p:cNvPr id="28" name="Conector recto 8"/>
          <p:cNvCxnSpPr/>
          <p:nvPr/>
        </p:nvCxnSpPr>
        <p:spPr>
          <a:xfrm>
            <a:off x="3669325" y="3710585"/>
            <a:ext cx="2363372"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Conector recto 8"/>
          <p:cNvCxnSpPr/>
          <p:nvPr/>
        </p:nvCxnSpPr>
        <p:spPr>
          <a:xfrm>
            <a:off x="6201509" y="3710585"/>
            <a:ext cx="2363372"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Conector recto 8"/>
          <p:cNvCxnSpPr/>
          <p:nvPr/>
        </p:nvCxnSpPr>
        <p:spPr>
          <a:xfrm>
            <a:off x="8733693" y="3710585"/>
            <a:ext cx="2363372"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pic>
        <p:nvPicPr>
          <p:cNvPr id="34" name="图片 33"/>
          <p:cNvPicPr>
            <a:picLocks noChangeAspect="1"/>
          </p:cNvPicPr>
          <p:nvPr/>
        </p:nvPicPr>
        <p:blipFill>
          <a:blip r:embed="rId3"/>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36" name="任意多边形 8"/>
          <p:cNvSpPr/>
          <p:nvPr/>
        </p:nvSpPr>
        <p:spPr>
          <a:xfrm>
            <a:off x="36449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smtClean="0">
                <a:solidFill>
                  <a:schemeClr val="bg1"/>
                </a:solidFill>
              </a:rPr>
              <a:t>店铺店内商品分类搜索</a:t>
            </a:r>
            <a:endParaRPr lang="zh-CN" altLang="en-US" sz="3200" dirty="0">
              <a:solidFill>
                <a:schemeClr val="bg1"/>
              </a:solidFill>
            </a:endParaRPr>
          </a:p>
        </p:txBody>
      </p:sp>
      <p:sp>
        <p:nvSpPr>
          <p:cNvPr id="281" name="Shape 281"/>
          <p:cNvSpPr/>
          <p:nvPr/>
        </p:nvSpPr>
        <p:spPr>
          <a:xfrm>
            <a:off x="5741078" y="4471056"/>
            <a:ext cx="480260" cy="682475"/>
          </a:xfrm>
          <a:custGeom>
            <a:avLst/>
            <a:gdLst/>
            <a:ahLst/>
            <a:cxnLst/>
            <a:rect l="0" t="0" r="0" b="0"/>
            <a:pathLst>
              <a:path w="120000" h="120000" extrusionOk="0">
                <a:moveTo>
                  <a:pt x="29603" y="13374"/>
                </a:moveTo>
                <a:lnTo>
                  <a:pt x="29603" y="13374"/>
                </a:lnTo>
                <a:lnTo>
                  <a:pt x="26960" y="6687"/>
                </a:lnTo>
                <a:lnTo>
                  <a:pt x="26431" y="4086"/>
                </a:lnTo>
                <a:lnTo>
                  <a:pt x="26431" y="1857"/>
                </a:lnTo>
                <a:lnTo>
                  <a:pt x="26431" y="1857"/>
                </a:lnTo>
                <a:lnTo>
                  <a:pt x="26431" y="1114"/>
                </a:lnTo>
                <a:lnTo>
                  <a:pt x="27488" y="371"/>
                </a:lnTo>
                <a:lnTo>
                  <a:pt x="27488" y="371"/>
                </a:lnTo>
                <a:lnTo>
                  <a:pt x="29074" y="0"/>
                </a:lnTo>
                <a:lnTo>
                  <a:pt x="30660" y="371"/>
                </a:lnTo>
                <a:lnTo>
                  <a:pt x="30660" y="371"/>
                </a:lnTo>
                <a:lnTo>
                  <a:pt x="34361" y="2229"/>
                </a:lnTo>
                <a:lnTo>
                  <a:pt x="34361" y="2229"/>
                </a:lnTo>
                <a:lnTo>
                  <a:pt x="38590" y="3715"/>
                </a:lnTo>
                <a:lnTo>
                  <a:pt x="44405" y="5572"/>
                </a:lnTo>
                <a:lnTo>
                  <a:pt x="44405" y="5572"/>
                </a:lnTo>
                <a:lnTo>
                  <a:pt x="51277" y="7058"/>
                </a:lnTo>
                <a:lnTo>
                  <a:pt x="57092" y="7430"/>
                </a:lnTo>
                <a:lnTo>
                  <a:pt x="57092" y="7430"/>
                </a:lnTo>
                <a:lnTo>
                  <a:pt x="61850" y="7801"/>
                </a:lnTo>
                <a:lnTo>
                  <a:pt x="67136" y="8173"/>
                </a:lnTo>
                <a:lnTo>
                  <a:pt x="67136" y="8173"/>
                </a:lnTo>
                <a:lnTo>
                  <a:pt x="73480" y="9287"/>
                </a:lnTo>
                <a:lnTo>
                  <a:pt x="80881" y="11145"/>
                </a:lnTo>
                <a:lnTo>
                  <a:pt x="80881" y="11145"/>
                </a:lnTo>
                <a:lnTo>
                  <a:pt x="84581" y="12260"/>
                </a:lnTo>
                <a:lnTo>
                  <a:pt x="88281" y="14117"/>
                </a:lnTo>
                <a:lnTo>
                  <a:pt x="91453" y="15603"/>
                </a:lnTo>
                <a:lnTo>
                  <a:pt x="94096" y="17461"/>
                </a:lnTo>
                <a:lnTo>
                  <a:pt x="94096" y="17461"/>
                </a:lnTo>
                <a:lnTo>
                  <a:pt x="97268" y="20061"/>
                </a:lnTo>
                <a:lnTo>
                  <a:pt x="99911" y="22662"/>
                </a:lnTo>
                <a:lnTo>
                  <a:pt x="102026" y="26006"/>
                </a:lnTo>
                <a:lnTo>
                  <a:pt x="104669" y="30092"/>
                </a:lnTo>
                <a:lnTo>
                  <a:pt x="104669" y="30092"/>
                </a:lnTo>
                <a:lnTo>
                  <a:pt x="106255" y="34179"/>
                </a:lnTo>
                <a:lnTo>
                  <a:pt x="107841" y="38637"/>
                </a:lnTo>
                <a:lnTo>
                  <a:pt x="108370" y="43467"/>
                </a:lnTo>
                <a:lnTo>
                  <a:pt x="108898" y="48668"/>
                </a:lnTo>
                <a:lnTo>
                  <a:pt x="108898" y="48668"/>
                </a:lnTo>
                <a:lnTo>
                  <a:pt x="108370" y="53498"/>
                </a:lnTo>
                <a:lnTo>
                  <a:pt x="107841" y="58328"/>
                </a:lnTo>
                <a:lnTo>
                  <a:pt x="106255" y="68359"/>
                </a:lnTo>
                <a:lnTo>
                  <a:pt x="102555" y="78390"/>
                </a:lnTo>
                <a:lnTo>
                  <a:pt x="98325" y="88792"/>
                </a:lnTo>
                <a:lnTo>
                  <a:pt x="98325" y="88792"/>
                </a:lnTo>
                <a:lnTo>
                  <a:pt x="97268" y="89535"/>
                </a:lnTo>
                <a:lnTo>
                  <a:pt x="95682" y="89907"/>
                </a:lnTo>
                <a:lnTo>
                  <a:pt x="95682" y="89907"/>
                </a:lnTo>
                <a:lnTo>
                  <a:pt x="94625" y="89907"/>
                </a:lnTo>
                <a:lnTo>
                  <a:pt x="94625" y="89907"/>
                </a:lnTo>
                <a:lnTo>
                  <a:pt x="93568" y="89535"/>
                </a:lnTo>
                <a:lnTo>
                  <a:pt x="93039" y="89164"/>
                </a:lnTo>
                <a:lnTo>
                  <a:pt x="92511" y="88421"/>
                </a:lnTo>
                <a:lnTo>
                  <a:pt x="93039" y="87306"/>
                </a:lnTo>
                <a:lnTo>
                  <a:pt x="93039" y="87306"/>
                </a:lnTo>
                <a:lnTo>
                  <a:pt x="97268" y="77647"/>
                </a:lnTo>
                <a:lnTo>
                  <a:pt x="100969" y="67987"/>
                </a:lnTo>
                <a:lnTo>
                  <a:pt x="102555" y="57956"/>
                </a:lnTo>
                <a:lnTo>
                  <a:pt x="103083" y="53498"/>
                </a:lnTo>
                <a:lnTo>
                  <a:pt x="103612" y="48668"/>
                </a:lnTo>
                <a:lnTo>
                  <a:pt x="103612" y="48668"/>
                </a:lnTo>
                <a:lnTo>
                  <a:pt x="103083" y="44210"/>
                </a:lnTo>
                <a:lnTo>
                  <a:pt x="102555" y="39752"/>
                </a:lnTo>
                <a:lnTo>
                  <a:pt x="101497" y="35665"/>
                </a:lnTo>
                <a:lnTo>
                  <a:pt x="99911" y="31950"/>
                </a:lnTo>
                <a:lnTo>
                  <a:pt x="99911" y="31950"/>
                </a:lnTo>
                <a:lnTo>
                  <a:pt x="98325" y="28978"/>
                </a:lnTo>
                <a:lnTo>
                  <a:pt x="96211" y="25634"/>
                </a:lnTo>
                <a:lnTo>
                  <a:pt x="94096" y="23034"/>
                </a:lnTo>
                <a:lnTo>
                  <a:pt x="91453" y="20804"/>
                </a:lnTo>
                <a:lnTo>
                  <a:pt x="91453" y="20804"/>
                </a:lnTo>
                <a:lnTo>
                  <a:pt x="88810" y="18947"/>
                </a:lnTo>
                <a:lnTo>
                  <a:pt x="86167" y="17461"/>
                </a:lnTo>
                <a:lnTo>
                  <a:pt x="82995" y="15975"/>
                </a:lnTo>
                <a:lnTo>
                  <a:pt x="79823" y="14860"/>
                </a:lnTo>
                <a:lnTo>
                  <a:pt x="79823" y="14860"/>
                </a:lnTo>
                <a:lnTo>
                  <a:pt x="72951" y="13003"/>
                </a:lnTo>
                <a:lnTo>
                  <a:pt x="67136" y="11888"/>
                </a:lnTo>
                <a:lnTo>
                  <a:pt x="67136" y="11888"/>
                </a:lnTo>
                <a:lnTo>
                  <a:pt x="62378" y="11517"/>
                </a:lnTo>
                <a:lnTo>
                  <a:pt x="57092" y="11145"/>
                </a:lnTo>
                <a:lnTo>
                  <a:pt x="57092" y="11145"/>
                </a:lnTo>
                <a:lnTo>
                  <a:pt x="51277" y="10773"/>
                </a:lnTo>
                <a:lnTo>
                  <a:pt x="44933" y="9659"/>
                </a:lnTo>
                <a:lnTo>
                  <a:pt x="38590" y="8173"/>
                </a:lnTo>
                <a:lnTo>
                  <a:pt x="32246" y="5572"/>
                </a:lnTo>
                <a:lnTo>
                  <a:pt x="32246" y="5572"/>
                </a:lnTo>
                <a:lnTo>
                  <a:pt x="33303" y="9287"/>
                </a:lnTo>
                <a:lnTo>
                  <a:pt x="35418" y="13374"/>
                </a:lnTo>
                <a:lnTo>
                  <a:pt x="35418" y="13374"/>
                </a:lnTo>
                <a:lnTo>
                  <a:pt x="35418" y="14117"/>
                </a:lnTo>
                <a:lnTo>
                  <a:pt x="34889" y="14860"/>
                </a:lnTo>
                <a:lnTo>
                  <a:pt x="34889" y="14860"/>
                </a:lnTo>
                <a:lnTo>
                  <a:pt x="29603" y="20433"/>
                </a:lnTo>
                <a:lnTo>
                  <a:pt x="22731" y="26377"/>
                </a:lnTo>
                <a:lnTo>
                  <a:pt x="15330" y="32321"/>
                </a:lnTo>
                <a:lnTo>
                  <a:pt x="6343" y="37894"/>
                </a:lnTo>
                <a:lnTo>
                  <a:pt x="6343" y="37894"/>
                </a:lnTo>
                <a:lnTo>
                  <a:pt x="5286" y="39009"/>
                </a:lnTo>
                <a:lnTo>
                  <a:pt x="5286" y="39752"/>
                </a:lnTo>
                <a:lnTo>
                  <a:pt x="5286" y="40866"/>
                </a:lnTo>
                <a:lnTo>
                  <a:pt x="5814" y="42352"/>
                </a:lnTo>
                <a:lnTo>
                  <a:pt x="5814" y="42352"/>
                </a:lnTo>
                <a:lnTo>
                  <a:pt x="7929" y="44953"/>
                </a:lnTo>
                <a:lnTo>
                  <a:pt x="10572" y="47182"/>
                </a:lnTo>
                <a:lnTo>
                  <a:pt x="13215" y="48668"/>
                </a:lnTo>
                <a:lnTo>
                  <a:pt x="16387" y="49783"/>
                </a:lnTo>
                <a:lnTo>
                  <a:pt x="16387" y="49783"/>
                </a:lnTo>
                <a:lnTo>
                  <a:pt x="18502" y="49783"/>
                </a:lnTo>
                <a:lnTo>
                  <a:pt x="20616" y="49411"/>
                </a:lnTo>
                <a:lnTo>
                  <a:pt x="20616" y="49411"/>
                </a:lnTo>
                <a:lnTo>
                  <a:pt x="38061" y="41609"/>
                </a:lnTo>
                <a:lnTo>
                  <a:pt x="38061" y="41609"/>
                </a:lnTo>
                <a:lnTo>
                  <a:pt x="39647" y="41238"/>
                </a:lnTo>
                <a:lnTo>
                  <a:pt x="41233" y="41609"/>
                </a:lnTo>
                <a:lnTo>
                  <a:pt x="41233" y="41609"/>
                </a:lnTo>
                <a:lnTo>
                  <a:pt x="43348" y="42352"/>
                </a:lnTo>
                <a:lnTo>
                  <a:pt x="45462" y="42724"/>
                </a:lnTo>
                <a:lnTo>
                  <a:pt x="48105" y="42724"/>
                </a:lnTo>
                <a:lnTo>
                  <a:pt x="51277" y="42352"/>
                </a:lnTo>
                <a:lnTo>
                  <a:pt x="51277" y="42352"/>
                </a:lnTo>
                <a:lnTo>
                  <a:pt x="54449" y="41609"/>
                </a:lnTo>
                <a:lnTo>
                  <a:pt x="56563" y="40866"/>
                </a:lnTo>
                <a:lnTo>
                  <a:pt x="58678" y="39752"/>
                </a:lnTo>
                <a:lnTo>
                  <a:pt x="60792" y="38266"/>
                </a:lnTo>
                <a:lnTo>
                  <a:pt x="60792" y="38266"/>
                </a:lnTo>
                <a:lnTo>
                  <a:pt x="62907" y="35665"/>
                </a:lnTo>
                <a:lnTo>
                  <a:pt x="63964" y="33065"/>
                </a:lnTo>
                <a:lnTo>
                  <a:pt x="64493" y="30835"/>
                </a:lnTo>
                <a:lnTo>
                  <a:pt x="63436" y="28978"/>
                </a:lnTo>
                <a:lnTo>
                  <a:pt x="63436" y="28978"/>
                </a:lnTo>
                <a:lnTo>
                  <a:pt x="62907" y="27863"/>
                </a:lnTo>
                <a:lnTo>
                  <a:pt x="63436" y="27120"/>
                </a:lnTo>
                <a:lnTo>
                  <a:pt x="63964" y="26749"/>
                </a:lnTo>
                <a:lnTo>
                  <a:pt x="64493" y="26006"/>
                </a:lnTo>
                <a:lnTo>
                  <a:pt x="64493" y="26006"/>
                </a:lnTo>
                <a:lnTo>
                  <a:pt x="66079" y="26006"/>
                </a:lnTo>
                <a:lnTo>
                  <a:pt x="66607" y="26006"/>
                </a:lnTo>
                <a:lnTo>
                  <a:pt x="67665" y="26377"/>
                </a:lnTo>
                <a:lnTo>
                  <a:pt x="68193" y="27120"/>
                </a:lnTo>
                <a:lnTo>
                  <a:pt x="68193" y="27120"/>
                </a:lnTo>
                <a:lnTo>
                  <a:pt x="69779" y="28978"/>
                </a:lnTo>
                <a:lnTo>
                  <a:pt x="69779" y="30464"/>
                </a:lnTo>
                <a:lnTo>
                  <a:pt x="70308" y="31950"/>
                </a:lnTo>
                <a:lnTo>
                  <a:pt x="69779" y="33436"/>
                </a:lnTo>
                <a:lnTo>
                  <a:pt x="67665" y="36780"/>
                </a:lnTo>
                <a:lnTo>
                  <a:pt x="65022" y="40495"/>
                </a:lnTo>
                <a:lnTo>
                  <a:pt x="65022" y="40495"/>
                </a:lnTo>
                <a:lnTo>
                  <a:pt x="63436" y="41609"/>
                </a:lnTo>
                <a:lnTo>
                  <a:pt x="61850" y="42724"/>
                </a:lnTo>
                <a:lnTo>
                  <a:pt x="58149" y="44582"/>
                </a:lnTo>
                <a:lnTo>
                  <a:pt x="58149" y="44953"/>
                </a:lnTo>
                <a:lnTo>
                  <a:pt x="58149" y="44953"/>
                </a:lnTo>
                <a:lnTo>
                  <a:pt x="57621" y="47925"/>
                </a:lnTo>
                <a:lnTo>
                  <a:pt x="57092" y="50897"/>
                </a:lnTo>
                <a:lnTo>
                  <a:pt x="55506" y="53498"/>
                </a:lnTo>
                <a:lnTo>
                  <a:pt x="53920" y="56099"/>
                </a:lnTo>
                <a:lnTo>
                  <a:pt x="53920" y="56099"/>
                </a:lnTo>
                <a:lnTo>
                  <a:pt x="51806" y="58328"/>
                </a:lnTo>
                <a:lnTo>
                  <a:pt x="48105" y="61671"/>
                </a:lnTo>
                <a:lnTo>
                  <a:pt x="38590" y="68730"/>
                </a:lnTo>
                <a:lnTo>
                  <a:pt x="38590" y="68730"/>
                </a:lnTo>
                <a:lnTo>
                  <a:pt x="34361" y="71331"/>
                </a:lnTo>
                <a:lnTo>
                  <a:pt x="30660" y="74674"/>
                </a:lnTo>
                <a:lnTo>
                  <a:pt x="27488" y="78018"/>
                </a:lnTo>
                <a:lnTo>
                  <a:pt x="24317" y="81362"/>
                </a:lnTo>
                <a:lnTo>
                  <a:pt x="24317" y="81362"/>
                </a:lnTo>
                <a:lnTo>
                  <a:pt x="22202" y="85077"/>
                </a:lnTo>
                <a:lnTo>
                  <a:pt x="20616" y="88421"/>
                </a:lnTo>
                <a:lnTo>
                  <a:pt x="19559" y="92136"/>
                </a:lnTo>
                <a:lnTo>
                  <a:pt x="19559" y="95851"/>
                </a:lnTo>
                <a:lnTo>
                  <a:pt x="19559" y="95851"/>
                </a:lnTo>
                <a:lnTo>
                  <a:pt x="20088" y="99566"/>
                </a:lnTo>
                <a:lnTo>
                  <a:pt x="21145" y="102910"/>
                </a:lnTo>
                <a:lnTo>
                  <a:pt x="23788" y="106253"/>
                </a:lnTo>
                <a:lnTo>
                  <a:pt x="27488" y="108854"/>
                </a:lnTo>
                <a:lnTo>
                  <a:pt x="100969" y="108854"/>
                </a:lnTo>
                <a:lnTo>
                  <a:pt x="100969" y="108854"/>
                </a:lnTo>
                <a:lnTo>
                  <a:pt x="102026" y="108854"/>
                </a:lnTo>
                <a:lnTo>
                  <a:pt x="102555" y="109226"/>
                </a:lnTo>
                <a:lnTo>
                  <a:pt x="103083" y="109969"/>
                </a:lnTo>
                <a:lnTo>
                  <a:pt x="103612" y="110712"/>
                </a:lnTo>
                <a:lnTo>
                  <a:pt x="103612" y="110712"/>
                </a:lnTo>
                <a:lnTo>
                  <a:pt x="103083" y="111455"/>
                </a:lnTo>
                <a:lnTo>
                  <a:pt x="102555" y="112198"/>
                </a:lnTo>
                <a:lnTo>
                  <a:pt x="102026" y="112569"/>
                </a:lnTo>
                <a:lnTo>
                  <a:pt x="100969" y="112569"/>
                </a:lnTo>
                <a:lnTo>
                  <a:pt x="26431" y="112569"/>
                </a:lnTo>
                <a:lnTo>
                  <a:pt x="26431" y="112569"/>
                </a:lnTo>
                <a:lnTo>
                  <a:pt x="25374" y="112569"/>
                </a:lnTo>
                <a:lnTo>
                  <a:pt x="24317" y="112198"/>
                </a:lnTo>
                <a:lnTo>
                  <a:pt x="24317" y="112198"/>
                </a:lnTo>
                <a:lnTo>
                  <a:pt x="21674" y="110712"/>
                </a:lnTo>
                <a:lnTo>
                  <a:pt x="19559" y="108854"/>
                </a:lnTo>
                <a:lnTo>
                  <a:pt x="17973" y="106996"/>
                </a:lnTo>
                <a:lnTo>
                  <a:pt x="16387" y="104767"/>
                </a:lnTo>
                <a:lnTo>
                  <a:pt x="15330" y="102910"/>
                </a:lnTo>
                <a:lnTo>
                  <a:pt x="14801" y="100681"/>
                </a:lnTo>
                <a:lnTo>
                  <a:pt x="14273" y="98080"/>
                </a:lnTo>
                <a:lnTo>
                  <a:pt x="14273" y="95851"/>
                </a:lnTo>
                <a:lnTo>
                  <a:pt x="14273" y="95851"/>
                </a:lnTo>
                <a:lnTo>
                  <a:pt x="14273" y="91393"/>
                </a:lnTo>
                <a:lnTo>
                  <a:pt x="15330" y="87678"/>
                </a:lnTo>
                <a:lnTo>
                  <a:pt x="16916" y="83962"/>
                </a:lnTo>
                <a:lnTo>
                  <a:pt x="19030" y="79876"/>
                </a:lnTo>
                <a:lnTo>
                  <a:pt x="19030" y="79876"/>
                </a:lnTo>
                <a:lnTo>
                  <a:pt x="22202" y="76160"/>
                </a:lnTo>
                <a:lnTo>
                  <a:pt x="26431" y="72445"/>
                </a:lnTo>
                <a:lnTo>
                  <a:pt x="30132" y="69102"/>
                </a:lnTo>
                <a:lnTo>
                  <a:pt x="34889" y="65758"/>
                </a:lnTo>
                <a:lnTo>
                  <a:pt x="34889" y="65758"/>
                </a:lnTo>
                <a:lnTo>
                  <a:pt x="43876" y="59442"/>
                </a:lnTo>
                <a:lnTo>
                  <a:pt x="46519" y="56842"/>
                </a:lnTo>
                <a:lnTo>
                  <a:pt x="48634" y="54613"/>
                </a:lnTo>
                <a:lnTo>
                  <a:pt x="48634" y="54613"/>
                </a:lnTo>
                <a:lnTo>
                  <a:pt x="50220" y="52755"/>
                </a:lnTo>
                <a:lnTo>
                  <a:pt x="51806" y="50526"/>
                </a:lnTo>
                <a:lnTo>
                  <a:pt x="52334" y="48297"/>
                </a:lnTo>
                <a:lnTo>
                  <a:pt x="52863" y="46068"/>
                </a:lnTo>
                <a:lnTo>
                  <a:pt x="52863" y="46068"/>
                </a:lnTo>
                <a:lnTo>
                  <a:pt x="49162" y="46439"/>
                </a:lnTo>
                <a:lnTo>
                  <a:pt x="45991" y="46439"/>
                </a:lnTo>
                <a:lnTo>
                  <a:pt x="42290" y="46068"/>
                </a:lnTo>
                <a:lnTo>
                  <a:pt x="39647" y="45325"/>
                </a:lnTo>
                <a:lnTo>
                  <a:pt x="39647" y="45325"/>
                </a:lnTo>
                <a:lnTo>
                  <a:pt x="31189" y="49411"/>
                </a:lnTo>
                <a:lnTo>
                  <a:pt x="23259" y="52383"/>
                </a:lnTo>
                <a:lnTo>
                  <a:pt x="23259" y="52383"/>
                </a:lnTo>
                <a:lnTo>
                  <a:pt x="21145" y="53126"/>
                </a:lnTo>
                <a:lnTo>
                  <a:pt x="19559" y="53498"/>
                </a:lnTo>
                <a:lnTo>
                  <a:pt x="17444" y="53498"/>
                </a:lnTo>
                <a:lnTo>
                  <a:pt x="15330" y="53498"/>
                </a:lnTo>
                <a:lnTo>
                  <a:pt x="15330" y="53498"/>
                </a:lnTo>
                <a:lnTo>
                  <a:pt x="13215" y="52755"/>
                </a:lnTo>
                <a:lnTo>
                  <a:pt x="11101" y="52012"/>
                </a:lnTo>
                <a:lnTo>
                  <a:pt x="6872" y="49783"/>
                </a:lnTo>
                <a:lnTo>
                  <a:pt x="6872" y="49783"/>
                </a:lnTo>
                <a:lnTo>
                  <a:pt x="3700" y="46811"/>
                </a:lnTo>
                <a:lnTo>
                  <a:pt x="1057" y="43839"/>
                </a:lnTo>
                <a:lnTo>
                  <a:pt x="1057" y="43839"/>
                </a:lnTo>
                <a:lnTo>
                  <a:pt x="0" y="40495"/>
                </a:lnTo>
                <a:lnTo>
                  <a:pt x="0" y="39380"/>
                </a:lnTo>
                <a:lnTo>
                  <a:pt x="528" y="38266"/>
                </a:lnTo>
                <a:lnTo>
                  <a:pt x="528" y="38266"/>
                </a:lnTo>
                <a:lnTo>
                  <a:pt x="1585" y="36408"/>
                </a:lnTo>
                <a:lnTo>
                  <a:pt x="3171" y="35294"/>
                </a:lnTo>
                <a:lnTo>
                  <a:pt x="3171" y="35294"/>
                </a:lnTo>
                <a:lnTo>
                  <a:pt x="11101" y="30092"/>
                </a:lnTo>
                <a:lnTo>
                  <a:pt x="17973" y="24520"/>
                </a:lnTo>
                <a:lnTo>
                  <a:pt x="23788" y="19318"/>
                </a:lnTo>
                <a:lnTo>
                  <a:pt x="29603" y="13374"/>
                </a:lnTo>
                <a:lnTo>
                  <a:pt x="29603" y="13374"/>
                </a:lnTo>
                <a:close/>
                <a:moveTo>
                  <a:pt x="111541" y="120000"/>
                </a:moveTo>
                <a:lnTo>
                  <a:pt x="15330" y="120000"/>
                </a:lnTo>
                <a:lnTo>
                  <a:pt x="15330" y="120000"/>
                </a:lnTo>
                <a:lnTo>
                  <a:pt x="13744" y="120000"/>
                </a:lnTo>
                <a:lnTo>
                  <a:pt x="13215" y="119628"/>
                </a:lnTo>
                <a:lnTo>
                  <a:pt x="12687" y="118885"/>
                </a:lnTo>
                <a:lnTo>
                  <a:pt x="12687" y="118142"/>
                </a:lnTo>
                <a:lnTo>
                  <a:pt x="12687" y="118142"/>
                </a:lnTo>
                <a:lnTo>
                  <a:pt x="12687" y="117399"/>
                </a:lnTo>
                <a:lnTo>
                  <a:pt x="13215" y="116656"/>
                </a:lnTo>
                <a:lnTo>
                  <a:pt x="13744" y="116284"/>
                </a:lnTo>
                <a:lnTo>
                  <a:pt x="15330" y="116284"/>
                </a:lnTo>
                <a:lnTo>
                  <a:pt x="111541" y="116284"/>
                </a:lnTo>
                <a:lnTo>
                  <a:pt x="111541" y="116284"/>
                </a:lnTo>
                <a:lnTo>
                  <a:pt x="113127" y="116284"/>
                </a:lnTo>
                <a:lnTo>
                  <a:pt x="113656" y="116656"/>
                </a:lnTo>
                <a:lnTo>
                  <a:pt x="114185" y="117399"/>
                </a:lnTo>
                <a:lnTo>
                  <a:pt x="114713" y="118142"/>
                </a:lnTo>
                <a:lnTo>
                  <a:pt x="114713" y="118142"/>
                </a:lnTo>
                <a:lnTo>
                  <a:pt x="114185" y="118885"/>
                </a:lnTo>
                <a:lnTo>
                  <a:pt x="113656" y="119628"/>
                </a:lnTo>
                <a:lnTo>
                  <a:pt x="113127" y="120000"/>
                </a:lnTo>
                <a:lnTo>
                  <a:pt x="111541" y="120000"/>
                </a:lnTo>
                <a:lnTo>
                  <a:pt x="111541" y="120000"/>
                </a:lnTo>
                <a:close/>
                <a:moveTo>
                  <a:pt x="120000" y="48668"/>
                </a:moveTo>
                <a:lnTo>
                  <a:pt x="120000" y="48668"/>
                </a:lnTo>
                <a:lnTo>
                  <a:pt x="119471" y="55356"/>
                </a:lnTo>
                <a:lnTo>
                  <a:pt x="118414" y="62786"/>
                </a:lnTo>
                <a:lnTo>
                  <a:pt x="116828" y="69845"/>
                </a:lnTo>
                <a:lnTo>
                  <a:pt x="114713" y="77275"/>
                </a:lnTo>
                <a:lnTo>
                  <a:pt x="114713" y="77275"/>
                </a:lnTo>
                <a:lnTo>
                  <a:pt x="113656" y="78390"/>
                </a:lnTo>
                <a:lnTo>
                  <a:pt x="111541" y="78761"/>
                </a:lnTo>
                <a:lnTo>
                  <a:pt x="111541" y="78761"/>
                </a:lnTo>
                <a:lnTo>
                  <a:pt x="110484" y="78761"/>
                </a:lnTo>
                <a:lnTo>
                  <a:pt x="110484" y="78761"/>
                </a:lnTo>
                <a:lnTo>
                  <a:pt x="109427" y="78390"/>
                </a:lnTo>
                <a:lnTo>
                  <a:pt x="108898" y="78018"/>
                </a:lnTo>
                <a:lnTo>
                  <a:pt x="108370" y="77275"/>
                </a:lnTo>
                <a:lnTo>
                  <a:pt x="108898" y="76532"/>
                </a:lnTo>
                <a:lnTo>
                  <a:pt x="108898" y="76532"/>
                </a:lnTo>
                <a:lnTo>
                  <a:pt x="111013" y="69473"/>
                </a:lnTo>
                <a:lnTo>
                  <a:pt x="113127" y="62414"/>
                </a:lnTo>
                <a:lnTo>
                  <a:pt x="114185" y="55356"/>
                </a:lnTo>
                <a:lnTo>
                  <a:pt x="114713" y="48668"/>
                </a:lnTo>
                <a:lnTo>
                  <a:pt x="114713" y="48668"/>
                </a:lnTo>
                <a:lnTo>
                  <a:pt x="114185" y="42352"/>
                </a:lnTo>
                <a:lnTo>
                  <a:pt x="113127" y="36408"/>
                </a:lnTo>
                <a:lnTo>
                  <a:pt x="110484" y="30835"/>
                </a:lnTo>
                <a:lnTo>
                  <a:pt x="107312" y="25263"/>
                </a:lnTo>
                <a:lnTo>
                  <a:pt x="103612" y="20433"/>
                </a:lnTo>
                <a:lnTo>
                  <a:pt x="98854" y="15975"/>
                </a:lnTo>
                <a:lnTo>
                  <a:pt x="93568" y="12260"/>
                </a:lnTo>
                <a:lnTo>
                  <a:pt x="87224" y="8916"/>
                </a:lnTo>
                <a:lnTo>
                  <a:pt x="87224" y="8916"/>
                </a:lnTo>
                <a:lnTo>
                  <a:pt x="81409" y="6687"/>
                </a:lnTo>
                <a:lnTo>
                  <a:pt x="74537" y="5201"/>
                </a:lnTo>
                <a:lnTo>
                  <a:pt x="66607" y="4086"/>
                </a:lnTo>
                <a:lnTo>
                  <a:pt x="58149" y="3715"/>
                </a:lnTo>
                <a:lnTo>
                  <a:pt x="58149" y="3715"/>
                </a:lnTo>
                <a:lnTo>
                  <a:pt x="56563" y="3715"/>
                </a:lnTo>
                <a:lnTo>
                  <a:pt x="56035" y="3343"/>
                </a:lnTo>
                <a:lnTo>
                  <a:pt x="55506" y="2600"/>
                </a:lnTo>
                <a:lnTo>
                  <a:pt x="55506" y="1857"/>
                </a:lnTo>
                <a:lnTo>
                  <a:pt x="55506" y="1857"/>
                </a:lnTo>
                <a:lnTo>
                  <a:pt x="55506" y="1114"/>
                </a:lnTo>
                <a:lnTo>
                  <a:pt x="56035" y="371"/>
                </a:lnTo>
                <a:lnTo>
                  <a:pt x="56563" y="0"/>
                </a:lnTo>
                <a:lnTo>
                  <a:pt x="58149" y="0"/>
                </a:lnTo>
                <a:lnTo>
                  <a:pt x="58149" y="0"/>
                </a:lnTo>
                <a:lnTo>
                  <a:pt x="67136" y="371"/>
                </a:lnTo>
                <a:lnTo>
                  <a:pt x="76123" y="1486"/>
                </a:lnTo>
                <a:lnTo>
                  <a:pt x="79823" y="2229"/>
                </a:lnTo>
                <a:lnTo>
                  <a:pt x="83524" y="3343"/>
                </a:lnTo>
                <a:lnTo>
                  <a:pt x="87224" y="4458"/>
                </a:lnTo>
                <a:lnTo>
                  <a:pt x="90396" y="5944"/>
                </a:lnTo>
                <a:lnTo>
                  <a:pt x="90396" y="5944"/>
                </a:lnTo>
                <a:lnTo>
                  <a:pt x="97268" y="9659"/>
                </a:lnTo>
                <a:lnTo>
                  <a:pt x="103083" y="13746"/>
                </a:lnTo>
                <a:lnTo>
                  <a:pt x="107841" y="18204"/>
                </a:lnTo>
                <a:lnTo>
                  <a:pt x="112070" y="23405"/>
                </a:lnTo>
                <a:lnTo>
                  <a:pt x="115770" y="29349"/>
                </a:lnTo>
                <a:lnTo>
                  <a:pt x="117885" y="35294"/>
                </a:lnTo>
                <a:lnTo>
                  <a:pt x="119471" y="41609"/>
                </a:lnTo>
                <a:lnTo>
                  <a:pt x="120000" y="48668"/>
                </a:lnTo>
                <a:lnTo>
                  <a:pt x="120000" y="48668"/>
                </a:lnTo>
                <a:close/>
              </a:path>
            </a:pathLst>
          </a:custGeom>
          <a:solidFill>
            <a:schemeClr val="lt1"/>
          </a:solidFill>
          <a:ln>
            <a:noFill/>
          </a:ln>
        </p:spPr>
        <p:txBody>
          <a:bodyPr lIns="121900" tIns="60933" rIns="121900" bIns="60933" anchor="t" anchorCtr="0">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schemeClr val="dk1"/>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278" name="Shape 278"/>
          <p:cNvSpPr/>
          <p:nvPr/>
        </p:nvSpPr>
        <p:spPr>
          <a:xfrm flipH="1">
            <a:off x="2392700" y="1705702"/>
            <a:ext cx="1330637" cy="1330637"/>
          </a:xfrm>
          <a:prstGeom prst="ellipse">
            <a:avLst/>
          </a:prstGeom>
          <a:solidFill>
            <a:schemeClr val="accent1"/>
          </a:solidFill>
          <a:ln>
            <a:noFill/>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schemeClr val="lt1"/>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279" name="Shape 279"/>
          <p:cNvSpPr/>
          <p:nvPr/>
        </p:nvSpPr>
        <p:spPr>
          <a:xfrm flipH="1">
            <a:off x="8716395" y="1705702"/>
            <a:ext cx="1330637" cy="1330637"/>
          </a:xfrm>
          <a:prstGeom prst="ellipse">
            <a:avLst/>
          </a:prstGeom>
          <a:solidFill>
            <a:schemeClr val="accent1"/>
          </a:solidFill>
          <a:ln>
            <a:noFill/>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schemeClr val="lt1"/>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280" name="Shape 280"/>
          <p:cNvSpPr/>
          <p:nvPr/>
        </p:nvSpPr>
        <p:spPr>
          <a:xfrm flipH="1">
            <a:off x="5540687" y="4152677"/>
            <a:ext cx="1341120" cy="1341120"/>
          </a:xfrm>
          <a:prstGeom prst="ellipse">
            <a:avLst/>
          </a:prstGeom>
          <a:solidFill>
            <a:srgbClr val="FC4657"/>
          </a:solidFill>
          <a:ln w="12700" cap="flat" cmpd="sng">
            <a:noFill/>
            <a:prstDash val="solid"/>
            <a:round/>
            <a:headEnd type="none" w="med" len="med"/>
            <a:tailEnd type="none" w="med" len="med"/>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schemeClr val="lt1"/>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283" name="Shape 283"/>
          <p:cNvSpPr/>
          <p:nvPr/>
        </p:nvSpPr>
        <p:spPr>
          <a:xfrm flipH="1">
            <a:off x="1282662" y="-12723"/>
            <a:ext cx="8877300" cy="3613149"/>
          </a:xfrm>
          <a:custGeom>
            <a:avLst/>
            <a:gdLst/>
            <a:ahLst/>
            <a:cxnLst/>
            <a:rect l="0" t="0" r="0" b="0"/>
            <a:pathLst>
              <a:path w="120000" h="120000" extrusionOk="0">
                <a:moveTo>
                  <a:pt x="0" y="120000"/>
                </a:moveTo>
                <a:lnTo>
                  <a:pt x="115393" y="120000"/>
                </a:lnTo>
                <a:lnTo>
                  <a:pt x="115393" y="120000"/>
                </a:lnTo>
                <a:lnTo>
                  <a:pt x="115622" y="120000"/>
                </a:lnTo>
                <a:cubicBezTo>
                  <a:pt x="115693" y="120000"/>
                  <a:pt x="115779" y="119964"/>
                  <a:pt x="115851" y="119964"/>
                </a:cubicBezTo>
                <a:cubicBezTo>
                  <a:pt x="115922" y="119929"/>
                  <a:pt x="116008" y="119894"/>
                  <a:pt x="116080" y="119859"/>
                </a:cubicBezTo>
                <a:lnTo>
                  <a:pt x="116323" y="119753"/>
                </a:lnTo>
                <a:cubicBezTo>
                  <a:pt x="116394" y="119718"/>
                  <a:pt x="116466" y="119648"/>
                  <a:pt x="116537" y="119613"/>
                </a:cubicBezTo>
                <a:cubicBezTo>
                  <a:pt x="116609" y="119578"/>
                  <a:pt x="116680" y="119507"/>
                  <a:pt x="116752" y="119472"/>
                </a:cubicBezTo>
                <a:cubicBezTo>
                  <a:pt x="116824" y="119402"/>
                  <a:pt x="116895" y="119367"/>
                  <a:pt x="116967" y="119297"/>
                </a:cubicBezTo>
                <a:lnTo>
                  <a:pt x="117181" y="119086"/>
                </a:lnTo>
                <a:cubicBezTo>
                  <a:pt x="117238" y="119015"/>
                  <a:pt x="117310" y="118910"/>
                  <a:pt x="117367" y="118840"/>
                </a:cubicBezTo>
                <a:cubicBezTo>
                  <a:pt x="117439" y="118769"/>
                  <a:pt x="117496" y="118699"/>
                  <a:pt x="117567" y="118629"/>
                </a:cubicBezTo>
                <a:cubicBezTo>
                  <a:pt x="117639" y="118523"/>
                  <a:pt x="117696" y="118418"/>
                  <a:pt x="117768" y="118312"/>
                </a:cubicBezTo>
                <a:cubicBezTo>
                  <a:pt x="117825" y="118207"/>
                  <a:pt x="117896" y="118137"/>
                  <a:pt x="117954" y="118031"/>
                </a:cubicBezTo>
                <a:lnTo>
                  <a:pt x="118125" y="117715"/>
                </a:lnTo>
                <a:cubicBezTo>
                  <a:pt x="118183" y="117609"/>
                  <a:pt x="118254" y="117504"/>
                  <a:pt x="118311" y="117398"/>
                </a:cubicBezTo>
                <a:cubicBezTo>
                  <a:pt x="118369" y="117293"/>
                  <a:pt x="118426" y="117152"/>
                  <a:pt x="118483" y="117047"/>
                </a:cubicBezTo>
                <a:lnTo>
                  <a:pt x="118640" y="116660"/>
                </a:lnTo>
                <a:lnTo>
                  <a:pt x="118798" y="116274"/>
                </a:lnTo>
                <a:cubicBezTo>
                  <a:pt x="118841" y="116133"/>
                  <a:pt x="118898" y="115992"/>
                  <a:pt x="118941" y="115852"/>
                </a:cubicBezTo>
                <a:cubicBezTo>
                  <a:pt x="118984" y="115711"/>
                  <a:pt x="119027" y="115606"/>
                  <a:pt x="119070" y="115465"/>
                </a:cubicBezTo>
                <a:cubicBezTo>
                  <a:pt x="119113" y="115325"/>
                  <a:pt x="119170" y="115149"/>
                  <a:pt x="119213" y="115008"/>
                </a:cubicBezTo>
                <a:cubicBezTo>
                  <a:pt x="119256" y="114833"/>
                  <a:pt x="119284" y="114692"/>
                  <a:pt x="119327" y="114516"/>
                </a:cubicBezTo>
                <a:cubicBezTo>
                  <a:pt x="119370" y="114376"/>
                  <a:pt x="119399" y="114200"/>
                  <a:pt x="119442" y="114059"/>
                </a:cubicBezTo>
                <a:cubicBezTo>
                  <a:pt x="119470" y="113884"/>
                  <a:pt x="119513" y="113743"/>
                  <a:pt x="119542" y="113567"/>
                </a:cubicBezTo>
                <a:cubicBezTo>
                  <a:pt x="119570" y="113391"/>
                  <a:pt x="119613" y="113216"/>
                  <a:pt x="119642" y="113040"/>
                </a:cubicBezTo>
                <a:cubicBezTo>
                  <a:pt x="119670" y="112899"/>
                  <a:pt x="119685" y="112724"/>
                  <a:pt x="119713" y="112583"/>
                </a:cubicBezTo>
                <a:cubicBezTo>
                  <a:pt x="119742" y="112407"/>
                  <a:pt x="119756" y="112231"/>
                  <a:pt x="119785" y="112056"/>
                </a:cubicBezTo>
                <a:cubicBezTo>
                  <a:pt x="119814" y="111880"/>
                  <a:pt x="119828" y="111704"/>
                  <a:pt x="119856" y="111528"/>
                </a:cubicBezTo>
                <a:cubicBezTo>
                  <a:pt x="119871" y="111318"/>
                  <a:pt x="119885" y="111142"/>
                  <a:pt x="119899" y="110931"/>
                </a:cubicBezTo>
                <a:cubicBezTo>
                  <a:pt x="119914" y="110755"/>
                  <a:pt x="119914" y="110544"/>
                  <a:pt x="119928" y="110369"/>
                </a:cubicBezTo>
                <a:lnTo>
                  <a:pt x="119971" y="109841"/>
                </a:lnTo>
                <a:cubicBezTo>
                  <a:pt x="119971" y="109630"/>
                  <a:pt x="119985" y="109455"/>
                  <a:pt x="119985" y="109244"/>
                </a:cubicBezTo>
                <a:cubicBezTo>
                  <a:pt x="119985" y="109068"/>
                  <a:pt x="120000" y="108857"/>
                  <a:pt x="120000" y="108681"/>
                </a:cubicBezTo>
                <a:lnTo>
                  <a:pt x="120000" y="0"/>
                </a:lnTo>
              </a:path>
            </a:pathLst>
          </a:custGeom>
          <a:noFill/>
          <a:ln w="12700" cap="flat" cmpd="sng">
            <a:solidFill>
              <a:schemeClr val="accent4"/>
            </a:solidFill>
            <a:prstDash val="solid"/>
            <a:round/>
            <a:headEnd type="none" w="med" len="med"/>
            <a:tailEnd type="none" w="med" len="med"/>
          </a:ln>
        </p:spPr>
        <p:txBody>
          <a:bodyPr lIns="121900" tIns="60933" rIns="121900" bIns="60933" anchor="t" anchorCtr="0">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schemeClr val="dk1"/>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284" name="Shape 284"/>
          <p:cNvSpPr/>
          <p:nvPr/>
        </p:nvSpPr>
        <p:spPr>
          <a:xfrm>
            <a:off x="10102907" y="3599391"/>
            <a:ext cx="797927" cy="3257551"/>
          </a:xfrm>
          <a:custGeom>
            <a:avLst/>
            <a:gdLst/>
            <a:ahLst/>
            <a:cxnLst/>
            <a:rect l="0" t="0" r="0" b="0"/>
            <a:pathLst>
              <a:path w="120000" h="120000" extrusionOk="0">
                <a:moveTo>
                  <a:pt x="120000" y="120000"/>
                </a:moveTo>
                <a:lnTo>
                  <a:pt x="120000" y="12553"/>
                </a:lnTo>
                <a:lnTo>
                  <a:pt x="120000" y="12553"/>
                </a:lnTo>
                <a:cubicBezTo>
                  <a:pt x="120000" y="12319"/>
                  <a:pt x="119794" y="12124"/>
                  <a:pt x="119794" y="11890"/>
                </a:cubicBezTo>
                <a:cubicBezTo>
                  <a:pt x="119794" y="11695"/>
                  <a:pt x="119589" y="11461"/>
                  <a:pt x="119589" y="11267"/>
                </a:cubicBezTo>
                <a:cubicBezTo>
                  <a:pt x="119384" y="11033"/>
                  <a:pt x="119179" y="10838"/>
                  <a:pt x="118974" y="10604"/>
                </a:cubicBezTo>
                <a:cubicBezTo>
                  <a:pt x="118769" y="10409"/>
                  <a:pt x="118769" y="10214"/>
                  <a:pt x="118564" y="10019"/>
                </a:cubicBezTo>
                <a:cubicBezTo>
                  <a:pt x="118358" y="9824"/>
                  <a:pt x="118153" y="9590"/>
                  <a:pt x="117948" y="9395"/>
                </a:cubicBezTo>
                <a:cubicBezTo>
                  <a:pt x="117538" y="9200"/>
                  <a:pt x="117333" y="9005"/>
                  <a:pt x="116923" y="8810"/>
                </a:cubicBezTo>
                <a:cubicBezTo>
                  <a:pt x="116512" y="8615"/>
                  <a:pt x="116307" y="8421"/>
                  <a:pt x="115897" y="8226"/>
                </a:cubicBezTo>
                <a:cubicBezTo>
                  <a:pt x="115487" y="8031"/>
                  <a:pt x="115282" y="7836"/>
                  <a:pt x="114871" y="7641"/>
                </a:cubicBezTo>
                <a:cubicBezTo>
                  <a:pt x="114461" y="7446"/>
                  <a:pt x="113846" y="7290"/>
                  <a:pt x="113435" y="7095"/>
                </a:cubicBezTo>
                <a:cubicBezTo>
                  <a:pt x="113025" y="6900"/>
                  <a:pt x="112410" y="6744"/>
                  <a:pt x="112000" y="6549"/>
                </a:cubicBezTo>
                <a:cubicBezTo>
                  <a:pt x="111384" y="6393"/>
                  <a:pt x="110974" y="6198"/>
                  <a:pt x="110358" y="6042"/>
                </a:cubicBezTo>
                <a:cubicBezTo>
                  <a:pt x="109743" y="5886"/>
                  <a:pt x="109333" y="5692"/>
                  <a:pt x="108717" y="5536"/>
                </a:cubicBezTo>
                <a:cubicBezTo>
                  <a:pt x="108102" y="5380"/>
                  <a:pt x="107282" y="5185"/>
                  <a:pt x="106666" y="5029"/>
                </a:cubicBezTo>
                <a:cubicBezTo>
                  <a:pt x="106051" y="4873"/>
                  <a:pt x="105435" y="4756"/>
                  <a:pt x="104820" y="4600"/>
                </a:cubicBezTo>
                <a:cubicBezTo>
                  <a:pt x="104205" y="4444"/>
                  <a:pt x="103384" y="4249"/>
                  <a:pt x="102769" y="4093"/>
                </a:cubicBezTo>
                <a:cubicBezTo>
                  <a:pt x="101948" y="3976"/>
                  <a:pt x="101333" y="3820"/>
                  <a:pt x="100512" y="3703"/>
                </a:cubicBezTo>
                <a:lnTo>
                  <a:pt x="98256" y="3274"/>
                </a:lnTo>
                <a:cubicBezTo>
                  <a:pt x="97435" y="3157"/>
                  <a:pt x="96615" y="3001"/>
                  <a:pt x="95794" y="2884"/>
                </a:cubicBezTo>
                <a:cubicBezTo>
                  <a:pt x="94974" y="2729"/>
                  <a:pt x="93948" y="2612"/>
                  <a:pt x="93128" y="2456"/>
                </a:cubicBezTo>
                <a:cubicBezTo>
                  <a:pt x="92307" y="2339"/>
                  <a:pt x="91487" y="2261"/>
                  <a:pt x="90666" y="2144"/>
                </a:cubicBezTo>
                <a:cubicBezTo>
                  <a:pt x="89846" y="2027"/>
                  <a:pt x="88820" y="1910"/>
                  <a:pt x="88000" y="1793"/>
                </a:cubicBezTo>
                <a:cubicBezTo>
                  <a:pt x="86974" y="1715"/>
                  <a:pt x="86153" y="1598"/>
                  <a:pt x="85128" y="1520"/>
                </a:cubicBezTo>
                <a:cubicBezTo>
                  <a:pt x="84102" y="1403"/>
                  <a:pt x="83282" y="1325"/>
                  <a:pt x="82256" y="1208"/>
                </a:cubicBezTo>
                <a:cubicBezTo>
                  <a:pt x="81435" y="1130"/>
                  <a:pt x="80410" y="1052"/>
                  <a:pt x="79589" y="974"/>
                </a:cubicBezTo>
                <a:cubicBezTo>
                  <a:pt x="78564" y="896"/>
                  <a:pt x="77538" y="857"/>
                  <a:pt x="76512" y="779"/>
                </a:cubicBezTo>
                <a:lnTo>
                  <a:pt x="73435" y="545"/>
                </a:lnTo>
                <a:cubicBezTo>
                  <a:pt x="72410" y="506"/>
                  <a:pt x="71384" y="428"/>
                  <a:pt x="70358" y="389"/>
                </a:cubicBezTo>
                <a:lnTo>
                  <a:pt x="67282" y="272"/>
                </a:lnTo>
                <a:cubicBezTo>
                  <a:pt x="66051" y="233"/>
                  <a:pt x="65025" y="155"/>
                  <a:pt x="63794" y="116"/>
                </a:cubicBezTo>
                <a:cubicBezTo>
                  <a:pt x="62769" y="77"/>
                  <a:pt x="61538" y="77"/>
                  <a:pt x="60512" y="38"/>
                </a:cubicBezTo>
                <a:cubicBezTo>
                  <a:pt x="59487" y="38"/>
                  <a:pt x="58256" y="0"/>
                  <a:pt x="57230" y="0"/>
                </a:cubicBezTo>
                <a:lnTo>
                  <a:pt x="53948" y="0"/>
                </a:lnTo>
                <a:lnTo>
                  <a:pt x="0" y="0"/>
                </a:lnTo>
              </a:path>
            </a:pathLst>
          </a:custGeom>
          <a:noFill/>
          <a:ln w="12700" cap="flat" cmpd="sng">
            <a:solidFill>
              <a:schemeClr val="accent4"/>
            </a:solidFill>
            <a:prstDash val="solid"/>
            <a:round/>
            <a:headEnd type="none" w="med" len="med"/>
            <a:tailEnd type="none" w="med" len="med"/>
          </a:ln>
        </p:spPr>
        <p:txBody>
          <a:bodyPr lIns="121900" tIns="60933" rIns="121900" bIns="60933" anchor="t" anchorCtr="0">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schemeClr val="dk1"/>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286" name="Shape 286"/>
          <p:cNvSpPr/>
          <p:nvPr/>
        </p:nvSpPr>
        <p:spPr>
          <a:xfrm flipH="1">
            <a:off x="9289216" y="3509432"/>
            <a:ext cx="182879" cy="182879"/>
          </a:xfrm>
          <a:prstGeom prst="ellipse">
            <a:avLst/>
          </a:prstGeom>
          <a:solidFill>
            <a:schemeClr val="accent2"/>
          </a:solidFill>
          <a:ln>
            <a:noFill/>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schemeClr val="lt1"/>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cxnSp>
        <p:nvCxnSpPr>
          <p:cNvPr id="287" name="Shape 287"/>
          <p:cNvCxnSpPr/>
          <p:nvPr/>
        </p:nvCxnSpPr>
        <p:spPr>
          <a:xfrm rot="16200000" flipH="1">
            <a:off x="9153643" y="3284533"/>
            <a:ext cx="454023" cy="2116"/>
          </a:xfrm>
          <a:prstGeom prst="straightConnector1">
            <a:avLst/>
          </a:prstGeom>
          <a:noFill/>
          <a:ln w="9525" cap="flat" cmpd="sng">
            <a:solidFill>
              <a:schemeClr val="accent5"/>
            </a:solidFill>
            <a:prstDash val="dash"/>
            <a:round/>
            <a:headEnd type="none" w="med" len="med"/>
            <a:tailEnd type="none" w="med" len="med"/>
          </a:ln>
        </p:spPr>
      </p:cxnSp>
      <p:sp>
        <p:nvSpPr>
          <p:cNvPr id="289" name="Shape 289"/>
          <p:cNvSpPr/>
          <p:nvPr/>
        </p:nvSpPr>
        <p:spPr>
          <a:xfrm flipH="1">
            <a:off x="2964547" y="3509432"/>
            <a:ext cx="182879" cy="182879"/>
          </a:xfrm>
          <a:prstGeom prst="ellipse">
            <a:avLst/>
          </a:prstGeom>
          <a:solidFill>
            <a:schemeClr val="accent2"/>
          </a:solidFill>
          <a:ln>
            <a:noFill/>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schemeClr val="lt1"/>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cxnSp>
        <p:nvCxnSpPr>
          <p:cNvPr id="290" name="Shape 290"/>
          <p:cNvCxnSpPr/>
          <p:nvPr/>
        </p:nvCxnSpPr>
        <p:spPr>
          <a:xfrm rot="16200000" flipH="1">
            <a:off x="2828974" y="3284533"/>
            <a:ext cx="454023" cy="2116"/>
          </a:xfrm>
          <a:prstGeom prst="straightConnector1">
            <a:avLst/>
          </a:prstGeom>
          <a:noFill/>
          <a:ln w="9525" cap="flat" cmpd="sng">
            <a:solidFill>
              <a:schemeClr val="accent5"/>
            </a:solidFill>
            <a:prstDash val="dash"/>
            <a:round/>
            <a:headEnd type="none" w="med" len="med"/>
            <a:tailEnd type="none" w="med" len="med"/>
          </a:ln>
        </p:spPr>
      </p:cxnSp>
      <p:sp>
        <p:nvSpPr>
          <p:cNvPr id="292" name="Shape 292"/>
          <p:cNvSpPr/>
          <p:nvPr/>
        </p:nvSpPr>
        <p:spPr>
          <a:xfrm flipH="1">
            <a:off x="6124751" y="3509433"/>
            <a:ext cx="182879" cy="182879"/>
          </a:xfrm>
          <a:prstGeom prst="ellipse">
            <a:avLst/>
          </a:prstGeom>
          <a:solidFill>
            <a:schemeClr val="accent2"/>
          </a:solidFill>
          <a:ln>
            <a:noFill/>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solidFill>
                <a:schemeClr val="lt1"/>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cxnSp>
        <p:nvCxnSpPr>
          <p:cNvPr id="293" name="Shape 293"/>
          <p:cNvCxnSpPr>
            <a:stCxn id="292" idx="4"/>
          </p:cNvCxnSpPr>
          <p:nvPr/>
        </p:nvCxnSpPr>
        <p:spPr>
          <a:xfrm>
            <a:off x="6216190" y="3692313"/>
            <a:ext cx="1200" cy="451999"/>
          </a:xfrm>
          <a:prstGeom prst="straightConnector1">
            <a:avLst/>
          </a:prstGeom>
          <a:noFill/>
          <a:ln w="9525" cap="flat" cmpd="sng">
            <a:solidFill>
              <a:schemeClr val="accent5"/>
            </a:solidFill>
            <a:prstDash val="dash"/>
            <a:round/>
            <a:headEnd type="none" w="med" len="med"/>
            <a:tailEnd type="none" w="med" len="med"/>
          </a:ln>
        </p:spPr>
      </p:cxnSp>
      <p:sp>
        <p:nvSpPr>
          <p:cNvPr id="297" name="Shape 297"/>
          <p:cNvSpPr/>
          <p:nvPr/>
        </p:nvSpPr>
        <p:spPr>
          <a:xfrm>
            <a:off x="5309028" y="1695220"/>
            <a:ext cx="1341120" cy="1341120"/>
          </a:xfrm>
          <a:prstGeom prst="ellipse">
            <a:avLst/>
          </a:prstGeom>
          <a:noFill/>
          <a:ln>
            <a:noFill/>
          </a:ln>
        </p:spPr>
        <p:txBody>
          <a:bodyPr lIns="121900" tIns="121900" rIns="121900" bIns="121900" anchor="ctr" anchorCtr="0">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298" name="Shape 298"/>
          <p:cNvSpPr/>
          <p:nvPr/>
        </p:nvSpPr>
        <p:spPr>
          <a:xfrm>
            <a:off x="8509346" y="1695220"/>
            <a:ext cx="1341120" cy="1341120"/>
          </a:xfrm>
          <a:prstGeom prst="ellipse">
            <a:avLst/>
          </a:prstGeom>
          <a:noFill/>
          <a:ln>
            <a:noFill/>
          </a:ln>
        </p:spPr>
        <p:txBody>
          <a:bodyPr lIns="121900" tIns="121900" rIns="121900" bIns="121900" anchor="ctr" anchorCtr="0">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28" name="Shape 264"/>
          <p:cNvSpPr txBox="1"/>
          <p:nvPr/>
        </p:nvSpPr>
        <p:spPr>
          <a:xfrm>
            <a:off x="2116465" y="4345043"/>
            <a:ext cx="1827834" cy="1418378"/>
          </a:xfrm>
          <a:prstGeom prst="rect">
            <a:avLst/>
          </a:prstGeom>
          <a:noFill/>
          <a:ln>
            <a:noFill/>
          </a:ln>
        </p:spPr>
        <p:txBody>
          <a:bodyPr lIns="0" tIns="0" rIns="0" bIns="0" anchor="t" anchorCtr="0">
            <a:noAutofit/>
          </a:bodyPr>
          <a:lstStyle>
            <a:defPPr>
              <a:defRPr lang="zh-CN"/>
            </a:defPPr>
            <a:lvl1pPr marR="0" lvl="0" indent="0" algn="just" defTabSz="-635" fontAlgn="auto">
              <a:lnSpc>
                <a:spcPct val="130000"/>
              </a:lnSpc>
              <a:spcBef>
                <a:spcPts val="0"/>
              </a:spcBef>
              <a:spcAft>
                <a:spcPts val="0"/>
              </a:spcAft>
              <a:buClrTx/>
              <a:buSzTx/>
              <a:buFontTx/>
              <a:buNone/>
              <a:defRPr kumimoji="0" b="0" i="0" u="none" strike="noStrike" kern="0" cap="none" spc="0" normalizeH="0" baseline="0">
                <a:ln>
                  <a:noFill/>
                </a:ln>
                <a:effectLst/>
                <a:uLnTx/>
                <a:uFillTx/>
                <a:latin typeface="Arial" panose="020B0604020202020204" pitchFamily="34" charset="0"/>
                <a:ea typeface="微软雅黑" panose="020B0503020204020204" charset="-122"/>
                <a:cs typeface="+mn-ea"/>
              </a:defRPr>
            </a:lvl1pPr>
          </a:lstStyle>
          <a:p>
            <a:r>
              <a:rPr lang="zh-CN" altLang="en-US" dirty="0" smtClean="0">
                <a:solidFill>
                  <a:schemeClr val="bg2"/>
                </a:solidFill>
                <a:sym typeface="Arial" panose="020B0604020202020204" pitchFamily="34" charset="0"/>
              </a:rPr>
              <a:t>搜出租、售卖自行车；按热度排序搜索</a:t>
            </a:r>
            <a:endParaRPr lang="en-US" dirty="0">
              <a:solidFill>
                <a:schemeClr val="bg2"/>
              </a:solidFill>
              <a:sym typeface="Arial" panose="020B0604020202020204" pitchFamily="34" charset="0"/>
            </a:endParaRPr>
          </a:p>
        </p:txBody>
      </p:sp>
      <p:sp>
        <p:nvSpPr>
          <p:cNvPr id="29" name="Shape 264"/>
          <p:cNvSpPr txBox="1"/>
          <p:nvPr/>
        </p:nvSpPr>
        <p:spPr>
          <a:xfrm>
            <a:off x="5302733" y="1468370"/>
            <a:ext cx="1827834" cy="1418378"/>
          </a:xfrm>
          <a:prstGeom prst="rect">
            <a:avLst/>
          </a:prstGeom>
          <a:noFill/>
          <a:ln>
            <a:noFill/>
          </a:ln>
        </p:spPr>
        <p:txBody>
          <a:bodyPr lIns="0" tIns="0" rIns="0" bIns="0" anchor="t" anchorCtr="0">
            <a:noAutofit/>
          </a:bodyPr>
          <a:lstStyle>
            <a:defPPr>
              <a:defRPr lang="zh-CN"/>
            </a:defPPr>
            <a:lvl1pPr marR="0" lvl="0" indent="0" algn="just" defTabSz="-635" fontAlgn="auto">
              <a:lnSpc>
                <a:spcPct val="130000"/>
              </a:lnSpc>
              <a:spcBef>
                <a:spcPts val="0"/>
              </a:spcBef>
              <a:spcAft>
                <a:spcPts val="0"/>
              </a:spcAft>
              <a:buClrTx/>
              <a:buSzTx/>
              <a:buFontTx/>
              <a:buNone/>
              <a:defRPr kumimoji="0" b="0" i="0" u="none" strike="noStrike" kern="0" cap="none" spc="0" normalizeH="0" baseline="0">
                <a:ln>
                  <a:noFill/>
                </a:ln>
                <a:effectLst/>
                <a:uLnTx/>
                <a:uFillTx/>
                <a:latin typeface="Arial" panose="020B0604020202020204" pitchFamily="34" charset="0"/>
                <a:ea typeface="微软雅黑" panose="020B0503020204020204" charset="-122"/>
                <a:cs typeface="+mn-ea"/>
              </a:defRPr>
            </a:lvl1pPr>
          </a:lstStyle>
          <a:p>
            <a:r>
              <a:rPr lang="zh-CN" altLang="en-US" dirty="0" smtClean="0">
                <a:solidFill>
                  <a:schemeClr val="bg2"/>
                </a:solidFill>
                <a:sym typeface="Arial" panose="020B0604020202020204" pitchFamily="34" charset="0"/>
              </a:rPr>
              <a:t>主要模块功能就是分类搜索店铺内的商品</a:t>
            </a:r>
            <a:endParaRPr lang="en-US" dirty="0">
              <a:solidFill>
                <a:schemeClr val="bg2"/>
              </a:solidFill>
              <a:sym typeface="Arial" panose="020B0604020202020204" pitchFamily="34" charset="0"/>
            </a:endParaRPr>
          </a:p>
        </p:txBody>
      </p:sp>
      <p:sp>
        <p:nvSpPr>
          <p:cNvPr id="30" name="Shape 264"/>
          <p:cNvSpPr txBox="1"/>
          <p:nvPr/>
        </p:nvSpPr>
        <p:spPr>
          <a:xfrm>
            <a:off x="8484610" y="4345043"/>
            <a:ext cx="1827834" cy="1418378"/>
          </a:xfrm>
          <a:prstGeom prst="rect">
            <a:avLst/>
          </a:prstGeom>
          <a:noFill/>
          <a:ln>
            <a:noFill/>
          </a:ln>
        </p:spPr>
        <p:txBody>
          <a:bodyPr lIns="0" tIns="0" rIns="0" bIns="0" anchor="t" anchorCtr="0">
            <a:noAutofit/>
          </a:bodyPr>
          <a:lstStyle>
            <a:defPPr>
              <a:defRPr lang="zh-CN"/>
            </a:defPPr>
            <a:lvl1pPr marR="0" lvl="0" indent="0" algn="just" defTabSz="-635" fontAlgn="auto">
              <a:lnSpc>
                <a:spcPct val="130000"/>
              </a:lnSpc>
              <a:spcBef>
                <a:spcPts val="0"/>
              </a:spcBef>
              <a:spcAft>
                <a:spcPts val="0"/>
              </a:spcAft>
              <a:buClrTx/>
              <a:buSzTx/>
              <a:buFontTx/>
              <a:buNone/>
              <a:defRPr kumimoji="0" b="0" i="0" u="none" strike="noStrike" kern="0" cap="none" spc="0" normalizeH="0" baseline="0">
                <a:ln>
                  <a:noFill/>
                </a:ln>
                <a:effectLst/>
                <a:uLnTx/>
                <a:uFillTx/>
                <a:latin typeface="Arial" panose="020B0604020202020204" pitchFamily="34" charset="0"/>
                <a:ea typeface="微软雅黑" panose="020B0503020204020204" charset="-122"/>
                <a:cs typeface="+mn-ea"/>
              </a:defRPr>
            </a:lvl1pPr>
          </a:lstStyle>
          <a:p>
            <a:r>
              <a:rPr lang="zh-CN" altLang="en-US" dirty="0" smtClean="0">
                <a:solidFill>
                  <a:schemeClr val="bg2"/>
                </a:solidFill>
                <a:sym typeface="Arial" panose="020B0604020202020204" pitchFamily="34" charset="0"/>
              </a:rPr>
              <a:t>查询对应种类的自行车</a:t>
            </a:r>
            <a:endParaRPr lang="en-US" dirty="0">
              <a:solidFill>
                <a:schemeClr val="bg2"/>
              </a:solidFill>
              <a:sym typeface="Arial" panose="020B0604020202020204" pitchFamily="34" charset="0"/>
            </a:endParaRPr>
          </a:p>
        </p:txBody>
      </p:sp>
      <p:grpSp>
        <p:nvGrpSpPr>
          <p:cNvPr id="2" name="组合 30"/>
          <p:cNvGrpSpPr/>
          <p:nvPr/>
        </p:nvGrpSpPr>
        <p:grpSpPr>
          <a:xfrm>
            <a:off x="5894895" y="4510079"/>
            <a:ext cx="632705" cy="626316"/>
            <a:chOff x="5483800" y="4152677"/>
            <a:chExt cx="1281902" cy="1268957"/>
          </a:xfrm>
        </p:grpSpPr>
        <p:sp>
          <p:nvSpPr>
            <p:cNvPr id="8" name="Freeform 6"/>
            <p:cNvSpPr/>
            <p:nvPr/>
          </p:nvSpPr>
          <p:spPr bwMode="auto">
            <a:xfrm>
              <a:off x="5750949" y="4152677"/>
              <a:ext cx="1014753" cy="1268957"/>
            </a:xfrm>
            <a:custGeom>
              <a:avLst/>
              <a:gdLst>
                <a:gd name="T0" fmla="*/ 3383 w 3449"/>
                <a:gd name="T1" fmla="*/ 3310 h 4313"/>
                <a:gd name="T2" fmla="*/ 3245 w 3449"/>
                <a:gd name="T3" fmla="*/ 3168 h 4313"/>
                <a:gd name="T4" fmla="*/ 2917 w 3449"/>
                <a:gd name="T5" fmla="*/ 3030 h 4313"/>
                <a:gd name="T6" fmla="*/ 2564 w 3449"/>
                <a:gd name="T7" fmla="*/ 2910 h 4313"/>
                <a:gd name="T8" fmla="*/ 2393 w 3449"/>
                <a:gd name="T9" fmla="*/ 2793 h 4313"/>
                <a:gd name="T10" fmla="*/ 2299 w 3449"/>
                <a:gd name="T11" fmla="*/ 2666 h 4313"/>
                <a:gd name="T12" fmla="*/ 2280 w 3449"/>
                <a:gd name="T13" fmla="*/ 2495 h 4313"/>
                <a:gd name="T14" fmla="*/ 2313 w 3449"/>
                <a:gd name="T15" fmla="*/ 2327 h 4313"/>
                <a:gd name="T16" fmla="*/ 2480 w 3449"/>
                <a:gd name="T17" fmla="*/ 2159 h 4313"/>
                <a:gd name="T18" fmla="*/ 2573 w 3449"/>
                <a:gd name="T19" fmla="*/ 2017 h 4313"/>
                <a:gd name="T20" fmla="*/ 2634 w 3449"/>
                <a:gd name="T21" fmla="*/ 1825 h 4313"/>
                <a:gd name="T22" fmla="*/ 2729 w 3449"/>
                <a:gd name="T23" fmla="*/ 1762 h 4313"/>
                <a:gd name="T24" fmla="*/ 2801 w 3449"/>
                <a:gd name="T25" fmla="*/ 1624 h 4313"/>
                <a:gd name="T26" fmla="*/ 2811 w 3449"/>
                <a:gd name="T27" fmla="*/ 1451 h 4313"/>
                <a:gd name="T28" fmla="*/ 2760 w 3449"/>
                <a:gd name="T29" fmla="*/ 1321 h 4313"/>
                <a:gd name="T30" fmla="*/ 2704 w 3449"/>
                <a:gd name="T31" fmla="*/ 875 h 4313"/>
                <a:gd name="T32" fmla="*/ 2606 w 3449"/>
                <a:gd name="T33" fmla="*/ 524 h 4313"/>
                <a:gd name="T34" fmla="*/ 2439 w 3449"/>
                <a:gd name="T35" fmla="*/ 283 h 4313"/>
                <a:gd name="T36" fmla="*/ 2210 w 3449"/>
                <a:gd name="T37" fmla="*/ 108 h 4313"/>
                <a:gd name="T38" fmla="*/ 1931 w 3449"/>
                <a:gd name="T39" fmla="*/ 17 h 4313"/>
                <a:gd name="T40" fmla="*/ 1726 w 3449"/>
                <a:gd name="T41" fmla="*/ 0 h 4313"/>
                <a:gd name="T42" fmla="*/ 1519 w 3449"/>
                <a:gd name="T43" fmla="*/ 17 h 4313"/>
                <a:gd name="T44" fmla="*/ 1240 w 3449"/>
                <a:gd name="T45" fmla="*/ 108 h 4313"/>
                <a:gd name="T46" fmla="*/ 1012 w 3449"/>
                <a:gd name="T47" fmla="*/ 283 h 4313"/>
                <a:gd name="T48" fmla="*/ 844 w 3449"/>
                <a:gd name="T49" fmla="*/ 524 h 4313"/>
                <a:gd name="T50" fmla="*/ 746 w 3449"/>
                <a:gd name="T51" fmla="*/ 875 h 4313"/>
                <a:gd name="T52" fmla="*/ 692 w 3449"/>
                <a:gd name="T53" fmla="*/ 1321 h 4313"/>
                <a:gd name="T54" fmla="*/ 640 w 3449"/>
                <a:gd name="T55" fmla="*/ 1451 h 4313"/>
                <a:gd name="T56" fmla="*/ 651 w 3449"/>
                <a:gd name="T57" fmla="*/ 1624 h 4313"/>
                <a:gd name="T58" fmla="*/ 721 w 3449"/>
                <a:gd name="T59" fmla="*/ 1762 h 4313"/>
                <a:gd name="T60" fmla="*/ 817 w 3449"/>
                <a:gd name="T61" fmla="*/ 1825 h 4313"/>
                <a:gd name="T62" fmla="*/ 877 w 3449"/>
                <a:gd name="T63" fmla="*/ 2017 h 4313"/>
                <a:gd name="T64" fmla="*/ 970 w 3449"/>
                <a:gd name="T65" fmla="*/ 2159 h 4313"/>
                <a:gd name="T66" fmla="*/ 1136 w 3449"/>
                <a:gd name="T67" fmla="*/ 2327 h 4313"/>
                <a:gd name="T68" fmla="*/ 1170 w 3449"/>
                <a:gd name="T69" fmla="*/ 2495 h 4313"/>
                <a:gd name="T70" fmla="*/ 1151 w 3449"/>
                <a:gd name="T71" fmla="*/ 2666 h 4313"/>
                <a:gd name="T72" fmla="*/ 1058 w 3449"/>
                <a:gd name="T73" fmla="*/ 2793 h 4313"/>
                <a:gd name="T74" fmla="*/ 886 w 3449"/>
                <a:gd name="T75" fmla="*/ 2910 h 4313"/>
                <a:gd name="T76" fmla="*/ 534 w 3449"/>
                <a:gd name="T77" fmla="*/ 3030 h 4313"/>
                <a:gd name="T78" fmla="*/ 204 w 3449"/>
                <a:gd name="T79" fmla="*/ 3168 h 4313"/>
                <a:gd name="T80" fmla="*/ 68 w 3449"/>
                <a:gd name="T81" fmla="*/ 3310 h 4313"/>
                <a:gd name="T82" fmla="*/ 14 w 3449"/>
                <a:gd name="T83" fmla="*/ 3540 h 4313"/>
                <a:gd name="T84" fmla="*/ 3 w 3449"/>
                <a:gd name="T85" fmla="*/ 3844 h 4313"/>
                <a:gd name="T86" fmla="*/ 39 w 3449"/>
                <a:gd name="T87" fmla="*/ 4046 h 4313"/>
                <a:gd name="T88" fmla="*/ 93 w 3449"/>
                <a:gd name="T89" fmla="*/ 4128 h 4313"/>
                <a:gd name="T90" fmla="*/ 269 w 3449"/>
                <a:gd name="T91" fmla="*/ 4177 h 4313"/>
                <a:gd name="T92" fmla="*/ 639 w 3449"/>
                <a:gd name="T93" fmla="*/ 4234 h 4313"/>
                <a:gd name="T94" fmla="*/ 980 w 3449"/>
                <a:gd name="T95" fmla="*/ 4275 h 4313"/>
                <a:gd name="T96" fmla="*/ 1298 w 3449"/>
                <a:gd name="T97" fmla="*/ 4301 h 4313"/>
                <a:gd name="T98" fmla="*/ 1704 w 3449"/>
                <a:gd name="T99" fmla="*/ 4313 h 4313"/>
                <a:gd name="T100" fmla="*/ 1747 w 3449"/>
                <a:gd name="T101" fmla="*/ 4313 h 4313"/>
                <a:gd name="T102" fmla="*/ 2152 w 3449"/>
                <a:gd name="T103" fmla="*/ 4301 h 4313"/>
                <a:gd name="T104" fmla="*/ 2470 w 3449"/>
                <a:gd name="T105" fmla="*/ 4275 h 4313"/>
                <a:gd name="T106" fmla="*/ 2813 w 3449"/>
                <a:gd name="T107" fmla="*/ 4234 h 4313"/>
                <a:gd name="T108" fmla="*/ 3182 w 3449"/>
                <a:gd name="T109" fmla="*/ 4177 h 4313"/>
                <a:gd name="T110" fmla="*/ 3357 w 3449"/>
                <a:gd name="T111" fmla="*/ 4128 h 4313"/>
                <a:gd name="T112" fmla="*/ 3412 w 3449"/>
                <a:gd name="T113" fmla="*/ 4046 h 4313"/>
                <a:gd name="T114" fmla="*/ 3447 w 3449"/>
                <a:gd name="T115" fmla="*/ 3844 h 4313"/>
                <a:gd name="T116" fmla="*/ 3437 w 3449"/>
                <a:gd name="T117" fmla="*/ 3540 h 4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49" h="4313">
                  <a:moveTo>
                    <a:pt x="3427" y="3449"/>
                  </a:moveTo>
                  <a:lnTo>
                    <a:pt x="3416" y="3398"/>
                  </a:lnTo>
                  <a:lnTo>
                    <a:pt x="3402" y="3352"/>
                  </a:lnTo>
                  <a:lnTo>
                    <a:pt x="3383" y="3310"/>
                  </a:lnTo>
                  <a:lnTo>
                    <a:pt x="3359" y="3271"/>
                  </a:lnTo>
                  <a:lnTo>
                    <a:pt x="3332" y="3238"/>
                  </a:lnTo>
                  <a:lnTo>
                    <a:pt x="3300" y="3208"/>
                  </a:lnTo>
                  <a:lnTo>
                    <a:pt x="3245" y="3168"/>
                  </a:lnTo>
                  <a:lnTo>
                    <a:pt x="3189" y="3133"/>
                  </a:lnTo>
                  <a:lnTo>
                    <a:pt x="3125" y="3103"/>
                  </a:lnTo>
                  <a:lnTo>
                    <a:pt x="3059" y="3077"/>
                  </a:lnTo>
                  <a:lnTo>
                    <a:pt x="2917" y="3030"/>
                  </a:lnTo>
                  <a:lnTo>
                    <a:pt x="2769" y="2988"/>
                  </a:lnTo>
                  <a:lnTo>
                    <a:pt x="2696" y="2965"/>
                  </a:lnTo>
                  <a:lnTo>
                    <a:pt x="2629" y="2940"/>
                  </a:lnTo>
                  <a:lnTo>
                    <a:pt x="2564" y="2910"/>
                  </a:lnTo>
                  <a:lnTo>
                    <a:pt x="2504" y="2875"/>
                  </a:lnTo>
                  <a:lnTo>
                    <a:pt x="2462" y="2847"/>
                  </a:lnTo>
                  <a:lnTo>
                    <a:pt x="2425" y="2820"/>
                  </a:lnTo>
                  <a:lnTo>
                    <a:pt x="2393" y="2793"/>
                  </a:lnTo>
                  <a:lnTo>
                    <a:pt x="2366" y="2768"/>
                  </a:lnTo>
                  <a:lnTo>
                    <a:pt x="2337" y="2735"/>
                  </a:lnTo>
                  <a:lnTo>
                    <a:pt x="2315" y="2701"/>
                  </a:lnTo>
                  <a:lnTo>
                    <a:pt x="2299" y="2666"/>
                  </a:lnTo>
                  <a:lnTo>
                    <a:pt x="2288" y="2630"/>
                  </a:lnTo>
                  <a:lnTo>
                    <a:pt x="2282" y="2593"/>
                  </a:lnTo>
                  <a:lnTo>
                    <a:pt x="2280" y="2556"/>
                  </a:lnTo>
                  <a:lnTo>
                    <a:pt x="2280" y="2495"/>
                  </a:lnTo>
                  <a:lnTo>
                    <a:pt x="2284" y="2432"/>
                  </a:lnTo>
                  <a:lnTo>
                    <a:pt x="2291" y="2393"/>
                  </a:lnTo>
                  <a:lnTo>
                    <a:pt x="2300" y="2358"/>
                  </a:lnTo>
                  <a:lnTo>
                    <a:pt x="2313" y="2327"/>
                  </a:lnTo>
                  <a:lnTo>
                    <a:pt x="2332" y="2298"/>
                  </a:lnTo>
                  <a:lnTo>
                    <a:pt x="2354" y="2274"/>
                  </a:lnTo>
                  <a:lnTo>
                    <a:pt x="2415" y="2216"/>
                  </a:lnTo>
                  <a:lnTo>
                    <a:pt x="2480" y="2159"/>
                  </a:lnTo>
                  <a:lnTo>
                    <a:pt x="2505" y="2137"/>
                  </a:lnTo>
                  <a:lnTo>
                    <a:pt x="2527" y="2109"/>
                  </a:lnTo>
                  <a:lnTo>
                    <a:pt x="2548" y="2073"/>
                  </a:lnTo>
                  <a:lnTo>
                    <a:pt x="2573" y="2017"/>
                  </a:lnTo>
                  <a:lnTo>
                    <a:pt x="2595" y="1963"/>
                  </a:lnTo>
                  <a:lnTo>
                    <a:pt x="2610" y="1921"/>
                  </a:lnTo>
                  <a:lnTo>
                    <a:pt x="2623" y="1874"/>
                  </a:lnTo>
                  <a:lnTo>
                    <a:pt x="2634" y="1825"/>
                  </a:lnTo>
                  <a:lnTo>
                    <a:pt x="2666" y="1813"/>
                  </a:lnTo>
                  <a:lnTo>
                    <a:pt x="2696" y="1796"/>
                  </a:lnTo>
                  <a:lnTo>
                    <a:pt x="2712" y="1782"/>
                  </a:lnTo>
                  <a:lnTo>
                    <a:pt x="2729" y="1762"/>
                  </a:lnTo>
                  <a:lnTo>
                    <a:pt x="2748" y="1739"/>
                  </a:lnTo>
                  <a:lnTo>
                    <a:pt x="2766" y="1709"/>
                  </a:lnTo>
                  <a:lnTo>
                    <a:pt x="2783" y="1670"/>
                  </a:lnTo>
                  <a:lnTo>
                    <a:pt x="2801" y="1624"/>
                  </a:lnTo>
                  <a:lnTo>
                    <a:pt x="2813" y="1578"/>
                  </a:lnTo>
                  <a:lnTo>
                    <a:pt x="2819" y="1533"/>
                  </a:lnTo>
                  <a:lnTo>
                    <a:pt x="2818" y="1490"/>
                  </a:lnTo>
                  <a:lnTo>
                    <a:pt x="2811" y="1451"/>
                  </a:lnTo>
                  <a:lnTo>
                    <a:pt x="2802" y="1416"/>
                  </a:lnTo>
                  <a:lnTo>
                    <a:pt x="2791" y="1386"/>
                  </a:lnTo>
                  <a:lnTo>
                    <a:pt x="2777" y="1351"/>
                  </a:lnTo>
                  <a:lnTo>
                    <a:pt x="2760" y="1321"/>
                  </a:lnTo>
                  <a:lnTo>
                    <a:pt x="2738" y="1294"/>
                  </a:lnTo>
                  <a:lnTo>
                    <a:pt x="2733" y="1132"/>
                  </a:lnTo>
                  <a:lnTo>
                    <a:pt x="2720" y="970"/>
                  </a:lnTo>
                  <a:lnTo>
                    <a:pt x="2704" y="875"/>
                  </a:lnTo>
                  <a:lnTo>
                    <a:pt x="2684" y="777"/>
                  </a:lnTo>
                  <a:lnTo>
                    <a:pt x="2659" y="674"/>
                  </a:lnTo>
                  <a:lnTo>
                    <a:pt x="2636" y="597"/>
                  </a:lnTo>
                  <a:lnTo>
                    <a:pt x="2606" y="524"/>
                  </a:lnTo>
                  <a:lnTo>
                    <a:pt x="2570" y="456"/>
                  </a:lnTo>
                  <a:lnTo>
                    <a:pt x="2528" y="392"/>
                  </a:lnTo>
                  <a:lnTo>
                    <a:pt x="2484" y="335"/>
                  </a:lnTo>
                  <a:lnTo>
                    <a:pt x="2439" y="283"/>
                  </a:lnTo>
                  <a:lnTo>
                    <a:pt x="2393" y="237"/>
                  </a:lnTo>
                  <a:lnTo>
                    <a:pt x="2344" y="196"/>
                  </a:lnTo>
                  <a:lnTo>
                    <a:pt x="2278" y="148"/>
                  </a:lnTo>
                  <a:lnTo>
                    <a:pt x="2210" y="108"/>
                  </a:lnTo>
                  <a:lnTo>
                    <a:pt x="2141" y="76"/>
                  </a:lnTo>
                  <a:lnTo>
                    <a:pt x="2071" y="50"/>
                  </a:lnTo>
                  <a:lnTo>
                    <a:pt x="2001" y="30"/>
                  </a:lnTo>
                  <a:lnTo>
                    <a:pt x="1931" y="17"/>
                  </a:lnTo>
                  <a:lnTo>
                    <a:pt x="1862" y="8"/>
                  </a:lnTo>
                  <a:lnTo>
                    <a:pt x="1796" y="2"/>
                  </a:lnTo>
                  <a:lnTo>
                    <a:pt x="1731" y="0"/>
                  </a:lnTo>
                  <a:lnTo>
                    <a:pt x="1726" y="0"/>
                  </a:lnTo>
                  <a:lnTo>
                    <a:pt x="1720" y="0"/>
                  </a:lnTo>
                  <a:lnTo>
                    <a:pt x="1655" y="2"/>
                  </a:lnTo>
                  <a:lnTo>
                    <a:pt x="1588" y="8"/>
                  </a:lnTo>
                  <a:lnTo>
                    <a:pt x="1519" y="17"/>
                  </a:lnTo>
                  <a:lnTo>
                    <a:pt x="1449" y="30"/>
                  </a:lnTo>
                  <a:lnTo>
                    <a:pt x="1379" y="50"/>
                  </a:lnTo>
                  <a:lnTo>
                    <a:pt x="1310" y="76"/>
                  </a:lnTo>
                  <a:lnTo>
                    <a:pt x="1240" y="108"/>
                  </a:lnTo>
                  <a:lnTo>
                    <a:pt x="1172" y="148"/>
                  </a:lnTo>
                  <a:lnTo>
                    <a:pt x="1106" y="196"/>
                  </a:lnTo>
                  <a:lnTo>
                    <a:pt x="1058" y="237"/>
                  </a:lnTo>
                  <a:lnTo>
                    <a:pt x="1012" y="283"/>
                  </a:lnTo>
                  <a:lnTo>
                    <a:pt x="966" y="335"/>
                  </a:lnTo>
                  <a:lnTo>
                    <a:pt x="922" y="392"/>
                  </a:lnTo>
                  <a:lnTo>
                    <a:pt x="880" y="456"/>
                  </a:lnTo>
                  <a:lnTo>
                    <a:pt x="844" y="524"/>
                  </a:lnTo>
                  <a:lnTo>
                    <a:pt x="815" y="597"/>
                  </a:lnTo>
                  <a:lnTo>
                    <a:pt x="791" y="674"/>
                  </a:lnTo>
                  <a:lnTo>
                    <a:pt x="766" y="777"/>
                  </a:lnTo>
                  <a:lnTo>
                    <a:pt x="746" y="875"/>
                  </a:lnTo>
                  <a:lnTo>
                    <a:pt x="731" y="970"/>
                  </a:lnTo>
                  <a:lnTo>
                    <a:pt x="717" y="1132"/>
                  </a:lnTo>
                  <a:lnTo>
                    <a:pt x="713" y="1294"/>
                  </a:lnTo>
                  <a:lnTo>
                    <a:pt x="692" y="1321"/>
                  </a:lnTo>
                  <a:lnTo>
                    <a:pt x="674" y="1351"/>
                  </a:lnTo>
                  <a:lnTo>
                    <a:pt x="660" y="1386"/>
                  </a:lnTo>
                  <a:lnTo>
                    <a:pt x="648" y="1416"/>
                  </a:lnTo>
                  <a:lnTo>
                    <a:pt x="640" y="1451"/>
                  </a:lnTo>
                  <a:lnTo>
                    <a:pt x="633" y="1490"/>
                  </a:lnTo>
                  <a:lnTo>
                    <a:pt x="632" y="1533"/>
                  </a:lnTo>
                  <a:lnTo>
                    <a:pt x="637" y="1578"/>
                  </a:lnTo>
                  <a:lnTo>
                    <a:pt x="651" y="1624"/>
                  </a:lnTo>
                  <a:lnTo>
                    <a:pt x="666" y="1670"/>
                  </a:lnTo>
                  <a:lnTo>
                    <a:pt x="684" y="1709"/>
                  </a:lnTo>
                  <a:lnTo>
                    <a:pt x="702" y="1739"/>
                  </a:lnTo>
                  <a:lnTo>
                    <a:pt x="721" y="1762"/>
                  </a:lnTo>
                  <a:lnTo>
                    <a:pt x="739" y="1782"/>
                  </a:lnTo>
                  <a:lnTo>
                    <a:pt x="755" y="1796"/>
                  </a:lnTo>
                  <a:lnTo>
                    <a:pt x="786" y="1813"/>
                  </a:lnTo>
                  <a:lnTo>
                    <a:pt x="817" y="1825"/>
                  </a:lnTo>
                  <a:lnTo>
                    <a:pt x="828" y="1874"/>
                  </a:lnTo>
                  <a:lnTo>
                    <a:pt x="841" y="1921"/>
                  </a:lnTo>
                  <a:lnTo>
                    <a:pt x="856" y="1963"/>
                  </a:lnTo>
                  <a:lnTo>
                    <a:pt x="877" y="2017"/>
                  </a:lnTo>
                  <a:lnTo>
                    <a:pt x="903" y="2073"/>
                  </a:lnTo>
                  <a:lnTo>
                    <a:pt x="923" y="2109"/>
                  </a:lnTo>
                  <a:lnTo>
                    <a:pt x="946" y="2137"/>
                  </a:lnTo>
                  <a:lnTo>
                    <a:pt x="970" y="2159"/>
                  </a:lnTo>
                  <a:lnTo>
                    <a:pt x="1036" y="2216"/>
                  </a:lnTo>
                  <a:lnTo>
                    <a:pt x="1097" y="2274"/>
                  </a:lnTo>
                  <a:lnTo>
                    <a:pt x="1119" y="2298"/>
                  </a:lnTo>
                  <a:lnTo>
                    <a:pt x="1136" y="2327"/>
                  </a:lnTo>
                  <a:lnTo>
                    <a:pt x="1150" y="2358"/>
                  </a:lnTo>
                  <a:lnTo>
                    <a:pt x="1160" y="2393"/>
                  </a:lnTo>
                  <a:lnTo>
                    <a:pt x="1166" y="2432"/>
                  </a:lnTo>
                  <a:lnTo>
                    <a:pt x="1170" y="2495"/>
                  </a:lnTo>
                  <a:lnTo>
                    <a:pt x="1171" y="2556"/>
                  </a:lnTo>
                  <a:lnTo>
                    <a:pt x="1168" y="2593"/>
                  </a:lnTo>
                  <a:lnTo>
                    <a:pt x="1163" y="2630"/>
                  </a:lnTo>
                  <a:lnTo>
                    <a:pt x="1151" y="2666"/>
                  </a:lnTo>
                  <a:lnTo>
                    <a:pt x="1135" y="2701"/>
                  </a:lnTo>
                  <a:lnTo>
                    <a:pt x="1114" y="2735"/>
                  </a:lnTo>
                  <a:lnTo>
                    <a:pt x="1085" y="2768"/>
                  </a:lnTo>
                  <a:lnTo>
                    <a:pt x="1058" y="2793"/>
                  </a:lnTo>
                  <a:lnTo>
                    <a:pt x="1027" y="2820"/>
                  </a:lnTo>
                  <a:lnTo>
                    <a:pt x="989" y="2847"/>
                  </a:lnTo>
                  <a:lnTo>
                    <a:pt x="946" y="2875"/>
                  </a:lnTo>
                  <a:lnTo>
                    <a:pt x="886" y="2910"/>
                  </a:lnTo>
                  <a:lnTo>
                    <a:pt x="823" y="2940"/>
                  </a:lnTo>
                  <a:lnTo>
                    <a:pt x="754" y="2965"/>
                  </a:lnTo>
                  <a:lnTo>
                    <a:pt x="681" y="2988"/>
                  </a:lnTo>
                  <a:lnTo>
                    <a:pt x="534" y="3030"/>
                  </a:lnTo>
                  <a:lnTo>
                    <a:pt x="392" y="3077"/>
                  </a:lnTo>
                  <a:lnTo>
                    <a:pt x="325" y="3103"/>
                  </a:lnTo>
                  <a:lnTo>
                    <a:pt x="263" y="3133"/>
                  </a:lnTo>
                  <a:lnTo>
                    <a:pt x="204" y="3168"/>
                  </a:lnTo>
                  <a:lnTo>
                    <a:pt x="151" y="3208"/>
                  </a:lnTo>
                  <a:lnTo>
                    <a:pt x="118" y="3238"/>
                  </a:lnTo>
                  <a:lnTo>
                    <a:pt x="91" y="3271"/>
                  </a:lnTo>
                  <a:lnTo>
                    <a:pt x="68" y="3310"/>
                  </a:lnTo>
                  <a:lnTo>
                    <a:pt x="49" y="3352"/>
                  </a:lnTo>
                  <a:lnTo>
                    <a:pt x="35" y="3398"/>
                  </a:lnTo>
                  <a:lnTo>
                    <a:pt x="24" y="3449"/>
                  </a:lnTo>
                  <a:lnTo>
                    <a:pt x="14" y="3540"/>
                  </a:lnTo>
                  <a:lnTo>
                    <a:pt x="6" y="3625"/>
                  </a:lnTo>
                  <a:lnTo>
                    <a:pt x="2" y="3704"/>
                  </a:lnTo>
                  <a:lnTo>
                    <a:pt x="0" y="3777"/>
                  </a:lnTo>
                  <a:lnTo>
                    <a:pt x="3" y="3844"/>
                  </a:lnTo>
                  <a:lnTo>
                    <a:pt x="10" y="3905"/>
                  </a:lnTo>
                  <a:lnTo>
                    <a:pt x="19" y="3960"/>
                  </a:lnTo>
                  <a:lnTo>
                    <a:pt x="28" y="4006"/>
                  </a:lnTo>
                  <a:lnTo>
                    <a:pt x="39" y="4046"/>
                  </a:lnTo>
                  <a:lnTo>
                    <a:pt x="51" y="4077"/>
                  </a:lnTo>
                  <a:lnTo>
                    <a:pt x="63" y="4101"/>
                  </a:lnTo>
                  <a:lnTo>
                    <a:pt x="77" y="4117"/>
                  </a:lnTo>
                  <a:lnTo>
                    <a:pt x="93" y="4128"/>
                  </a:lnTo>
                  <a:lnTo>
                    <a:pt x="120" y="4138"/>
                  </a:lnTo>
                  <a:lnTo>
                    <a:pt x="154" y="4149"/>
                  </a:lnTo>
                  <a:lnTo>
                    <a:pt x="199" y="4161"/>
                  </a:lnTo>
                  <a:lnTo>
                    <a:pt x="269" y="4177"/>
                  </a:lnTo>
                  <a:lnTo>
                    <a:pt x="349" y="4191"/>
                  </a:lnTo>
                  <a:lnTo>
                    <a:pt x="437" y="4206"/>
                  </a:lnTo>
                  <a:lnTo>
                    <a:pt x="534" y="4220"/>
                  </a:lnTo>
                  <a:lnTo>
                    <a:pt x="639" y="4234"/>
                  </a:lnTo>
                  <a:lnTo>
                    <a:pt x="749" y="4247"/>
                  </a:lnTo>
                  <a:lnTo>
                    <a:pt x="861" y="4259"/>
                  </a:lnTo>
                  <a:lnTo>
                    <a:pt x="919" y="4267"/>
                  </a:lnTo>
                  <a:lnTo>
                    <a:pt x="980" y="4275"/>
                  </a:lnTo>
                  <a:lnTo>
                    <a:pt x="1049" y="4283"/>
                  </a:lnTo>
                  <a:lnTo>
                    <a:pt x="1125" y="4289"/>
                  </a:lnTo>
                  <a:lnTo>
                    <a:pt x="1208" y="4296"/>
                  </a:lnTo>
                  <a:lnTo>
                    <a:pt x="1298" y="4301"/>
                  </a:lnTo>
                  <a:lnTo>
                    <a:pt x="1391" y="4306"/>
                  </a:lnTo>
                  <a:lnTo>
                    <a:pt x="1489" y="4310"/>
                  </a:lnTo>
                  <a:lnTo>
                    <a:pt x="1593" y="4313"/>
                  </a:lnTo>
                  <a:lnTo>
                    <a:pt x="1704" y="4313"/>
                  </a:lnTo>
                  <a:lnTo>
                    <a:pt x="1720" y="4313"/>
                  </a:lnTo>
                  <a:lnTo>
                    <a:pt x="1726" y="4313"/>
                  </a:lnTo>
                  <a:lnTo>
                    <a:pt x="1731" y="4313"/>
                  </a:lnTo>
                  <a:lnTo>
                    <a:pt x="1747" y="4313"/>
                  </a:lnTo>
                  <a:lnTo>
                    <a:pt x="1857" y="4313"/>
                  </a:lnTo>
                  <a:lnTo>
                    <a:pt x="1961" y="4310"/>
                  </a:lnTo>
                  <a:lnTo>
                    <a:pt x="2061" y="4306"/>
                  </a:lnTo>
                  <a:lnTo>
                    <a:pt x="2152" y="4301"/>
                  </a:lnTo>
                  <a:lnTo>
                    <a:pt x="2243" y="4296"/>
                  </a:lnTo>
                  <a:lnTo>
                    <a:pt x="2327" y="4289"/>
                  </a:lnTo>
                  <a:lnTo>
                    <a:pt x="2402" y="4283"/>
                  </a:lnTo>
                  <a:lnTo>
                    <a:pt x="2470" y="4275"/>
                  </a:lnTo>
                  <a:lnTo>
                    <a:pt x="2532" y="4267"/>
                  </a:lnTo>
                  <a:lnTo>
                    <a:pt x="2590" y="4259"/>
                  </a:lnTo>
                  <a:lnTo>
                    <a:pt x="2703" y="4247"/>
                  </a:lnTo>
                  <a:lnTo>
                    <a:pt x="2813" y="4234"/>
                  </a:lnTo>
                  <a:lnTo>
                    <a:pt x="2916" y="4220"/>
                  </a:lnTo>
                  <a:lnTo>
                    <a:pt x="3012" y="4206"/>
                  </a:lnTo>
                  <a:lnTo>
                    <a:pt x="3102" y="4191"/>
                  </a:lnTo>
                  <a:lnTo>
                    <a:pt x="3182" y="4177"/>
                  </a:lnTo>
                  <a:lnTo>
                    <a:pt x="3252" y="4161"/>
                  </a:lnTo>
                  <a:lnTo>
                    <a:pt x="3296" y="4149"/>
                  </a:lnTo>
                  <a:lnTo>
                    <a:pt x="3332" y="4138"/>
                  </a:lnTo>
                  <a:lnTo>
                    <a:pt x="3357" y="4128"/>
                  </a:lnTo>
                  <a:lnTo>
                    <a:pt x="3374" y="4117"/>
                  </a:lnTo>
                  <a:lnTo>
                    <a:pt x="3387" y="4101"/>
                  </a:lnTo>
                  <a:lnTo>
                    <a:pt x="3400" y="4077"/>
                  </a:lnTo>
                  <a:lnTo>
                    <a:pt x="3412" y="4046"/>
                  </a:lnTo>
                  <a:lnTo>
                    <a:pt x="3423" y="4006"/>
                  </a:lnTo>
                  <a:lnTo>
                    <a:pt x="3432" y="3960"/>
                  </a:lnTo>
                  <a:lnTo>
                    <a:pt x="3440" y="3905"/>
                  </a:lnTo>
                  <a:lnTo>
                    <a:pt x="3447" y="3844"/>
                  </a:lnTo>
                  <a:lnTo>
                    <a:pt x="3449" y="3777"/>
                  </a:lnTo>
                  <a:lnTo>
                    <a:pt x="3449" y="3704"/>
                  </a:lnTo>
                  <a:lnTo>
                    <a:pt x="3445" y="3625"/>
                  </a:lnTo>
                  <a:lnTo>
                    <a:pt x="3437" y="3540"/>
                  </a:lnTo>
                  <a:lnTo>
                    <a:pt x="3427" y="3449"/>
                  </a:lnTo>
                  <a:close/>
                </a:path>
              </a:pathLst>
            </a:custGeom>
            <a:solidFill>
              <a:schemeClr val="bg1"/>
            </a:solid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9" name="Freeform 7"/>
            <p:cNvSpPr>
              <a:spLocks noEditPoints="1"/>
            </p:cNvSpPr>
            <p:nvPr/>
          </p:nvSpPr>
          <p:spPr bwMode="auto">
            <a:xfrm>
              <a:off x="5483800" y="4532511"/>
              <a:ext cx="487517" cy="868822"/>
            </a:xfrm>
            <a:custGeom>
              <a:avLst/>
              <a:gdLst>
                <a:gd name="T0" fmla="*/ 709 w 1657"/>
                <a:gd name="T1" fmla="*/ 2673 h 2953"/>
                <a:gd name="T2" fmla="*/ 695 w 1657"/>
                <a:gd name="T3" fmla="*/ 2506 h 2953"/>
                <a:gd name="T4" fmla="*/ 702 w 1657"/>
                <a:gd name="T5" fmla="*/ 2355 h 2953"/>
                <a:gd name="T6" fmla="*/ 719 w 1657"/>
                <a:gd name="T7" fmla="*/ 2233 h 2953"/>
                <a:gd name="T8" fmla="*/ 735 w 1657"/>
                <a:gd name="T9" fmla="*/ 2158 h 2953"/>
                <a:gd name="T10" fmla="*/ 748 w 1657"/>
                <a:gd name="T11" fmla="*/ 2085 h 2953"/>
                <a:gd name="T12" fmla="*/ 817 w 1657"/>
                <a:gd name="T13" fmla="*/ 1930 h 2953"/>
                <a:gd name="T14" fmla="*/ 934 w 1657"/>
                <a:gd name="T15" fmla="*/ 1800 h 2953"/>
                <a:gd name="T16" fmla="*/ 1083 w 1657"/>
                <a:gd name="T17" fmla="*/ 1699 h 2953"/>
                <a:gd name="T18" fmla="*/ 1253 w 1657"/>
                <a:gd name="T19" fmla="*/ 1627 h 2953"/>
                <a:gd name="T20" fmla="*/ 1450 w 1657"/>
                <a:gd name="T21" fmla="*/ 1576 h 2953"/>
                <a:gd name="T22" fmla="*/ 1657 w 1657"/>
                <a:gd name="T23" fmla="*/ 1514 h 2953"/>
                <a:gd name="T24" fmla="*/ 1646 w 1657"/>
                <a:gd name="T25" fmla="*/ 753 h 2953"/>
                <a:gd name="T26" fmla="*/ 1597 w 1657"/>
                <a:gd name="T27" fmla="*/ 708 h 2953"/>
                <a:gd name="T28" fmla="*/ 1515 w 1657"/>
                <a:gd name="T29" fmla="*/ 631 h 2953"/>
                <a:gd name="T30" fmla="*/ 1410 w 1657"/>
                <a:gd name="T31" fmla="*/ 533 h 2953"/>
                <a:gd name="T32" fmla="*/ 1291 w 1657"/>
                <a:gd name="T33" fmla="*/ 423 h 2953"/>
                <a:gd name="T34" fmla="*/ 1168 w 1657"/>
                <a:gd name="T35" fmla="*/ 309 h 2953"/>
                <a:gd name="T36" fmla="*/ 1051 w 1657"/>
                <a:gd name="T37" fmla="*/ 199 h 2953"/>
                <a:gd name="T38" fmla="*/ 950 w 1657"/>
                <a:gd name="T39" fmla="*/ 104 h 2953"/>
                <a:gd name="T40" fmla="*/ 871 w 1657"/>
                <a:gd name="T41" fmla="*/ 31 h 2953"/>
                <a:gd name="T42" fmla="*/ 832 w 1657"/>
                <a:gd name="T43" fmla="*/ 5 h 2953"/>
                <a:gd name="T44" fmla="*/ 787 w 1657"/>
                <a:gd name="T45" fmla="*/ 46 h 2953"/>
                <a:gd name="T46" fmla="*/ 707 w 1657"/>
                <a:gd name="T47" fmla="*/ 117 h 2953"/>
                <a:gd name="T48" fmla="*/ 605 w 1657"/>
                <a:gd name="T49" fmla="*/ 210 h 2953"/>
                <a:gd name="T50" fmla="*/ 487 w 1657"/>
                <a:gd name="T51" fmla="*/ 317 h 2953"/>
                <a:gd name="T52" fmla="*/ 364 w 1657"/>
                <a:gd name="T53" fmla="*/ 427 h 2953"/>
                <a:gd name="T54" fmla="*/ 247 w 1657"/>
                <a:gd name="T55" fmla="*/ 534 h 2953"/>
                <a:gd name="T56" fmla="*/ 142 w 1657"/>
                <a:gd name="T57" fmla="*/ 630 h 2953"/>
                <a:gd name="T58" fmla="*/ 60 w 1657"/>
                <a:gd name="T59" fmla="*/ 705 h 2953"/>
                <a:gd name="T60" fmla="*/ 11 w 1657"/>
                <a:gd name="T61" fmla="*/ 752 h 2953"/>
                <a:gd name="T62" fmla="*/ 0 w 1657"/>
                <a:gd name="T63" fmla="*/ 1000 h 2953"/>
                <a:gd name="T64" fmla="*/ 0 w 1657"/>
                <a:gd name="T65" fmla="*/ 1682 h 2953"/>
                <a:gd name="T66" fmla="*/ 0 w 1657"/>
                <a:gd name="T67" fmla="*/ 2355 h 2953"/>
                <a:gd name="T68" fmla="*/ 4 w 1657"/>
                <a:gd name="T69" fmla="*/ 2855 h 2953"/>
                <a:gd name="T70" fmla="*/ 62 w 1657"/>
                <a:gd name="T71" fmla="*/ 2924 h 2953"/>
                <a:gd name="T72" fmla="*/ 166 w 1657"/>
                <a:gd name="T73" fmla="*/ 2952 h 2953"/>
                <a:gd name="T74" fmla="*/ 272 w 1657"/>
                <a:gd name="T75" fmla="*/ 2952 h 2953"/>
                <a:gd name="T76" fmla="*/ 446 w 1657"/>
                <a:gd name="T77" fmla="*/ 2952 h 2953"/>
                <a:gd name="T78" fmla="*/ 669 w 1657"/>
                <a:gd name="T79" fmla="*/ 2953 h 2953"/>
                <a:gd name="T80" fmla="*/ 803 w 1657"/>
                <a:gd name="T81" fmla="*/ 2925 h 2953"/>
                <a:gd name="T82" fmla="*/ 752 w 1657"/>
                <a:gd name="T83" fmla="*/ 2841 h 2953"/>
                <a:gd name="T84" fmla="*/ 736 w 1657"/>
                <a:gd name="T85" fmla="*/ 2786 h 2953"/>
                <a:gd name="T86" fmla="*/ 374 w 1657"/>
                <a:gd name="T87" fmla="*/ 865 h 2953"/>
                <a:gd name="T88" fmla="*/ 431 w 1657"/>
                <a:gd name="T89" fmla="*/ 701 h 2953"/>
                <a:gd name="T90" fmla="*/ 544 w 1657"/>
                <a:gd name="T91" fmla="*/ 574 h 2953"/>
                <a:gd name="T92" fmla="*/ 699 w 1657"/>
                <a:gd name="T93" fmla="*/ 497 h 2953"/>
                <a:gd name="T94" fmla="*/ 879 w 1657"/>
                <a:gd name="T95" fmla="*/ 485 h 2953"/>
                <a:gd name="T96" fmla="*/ 1045 w 1657"/>
                <a:gd name="T97" fmla="*/ 542 h 2953"/>
                <a:gd name="T98" fmla="*/ 1175 w 1657"/>
                <a:gd name="T99" fmla="*/ 654 h 2953"/>
                <a:gd name="T100" fmla="*/ 1251 w 1657"/>
                <a:gd name="T101" fmla="*/ 807 h 2953"/>
                <a:gd name="T102" fmla="*/ 1263 w 1657"/>
                <a:gd name="T103" fmla="*/ 986 h 2953"/>
                <a:gd name="T104" fmla="*/ 1206 w 1657"/>
                <a:gd name="T105" fmla="*/ 1149 h 2953"/>
                <a:gd name="T106" fmla="*/ 1093 w 1657"/>
                <a:gd name="T107" fmla="*/ 1277 h 2953"/>
                <a:gd name="T108" fmla="*/ 938 w 1657"/>
                <a:gd name="T109" fmla="*/ 1354 h 2953"/>
                <a:gd name="T110" fmla="*/ 758 w 1657"/>
                <a:gd name="T111" fmla="*/ 1364 h 2953"/>
                <a:gd name="T112" fmla="*/ 592 w 1657"/>
                <a:gd name="T113" fmla="*/ 1309 h 2953"/>
                <a:gd name="T114" fmla="*/ 462 w 1657"/>
                <a:gd name="T115" fmla="*/ 1196 h 2953"/>
                <a:gd name="T116" fmla="*/ 386 w 1657"/>
                <a:gd name="T117" fmla="*/ 1043 h 2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57" h="2953">
                  <a:moveTo>
                    <a:pt x="735" y="2782"/>
                  </a:moveTo>
                  <a:lnTo>
                    <a:pt x="720" y="2728"/>
                  </a:lnTo>
                  <a:lnTo>
                    <a:pt x="709" y="2673"/>
                  </a:lnTo>
                  <a:lnTo>
                    <a:pt x="702" y="2617"/>
                  </a:lnTo>
                  <a:lnTo>
                    <a:pt x="697" y="2561"/>
                  </a:lnTo>
                  <a:lnTo>
                    <a:pt x="695" y="2506"/>
                  </a:lnTo>
                  <a:lnTo>
                    <a:pt x="697" y="2453"/>
                  </a:lnTo>
                  <a:lnTo>
                    <a:pt x="698" y="2402"/>
                  </a:lnTo>
                  <a:lnTo>
                    <a:pt x="702" y="2355"/>
                  </a:lnTo>
                  <a:lnTo>
                    <a:pt x="707" y="2310"/>
                  </a:lnTo>
                  <a:lnTo>
                    <a:pt x="713" y="2269"/>
                  </a:lnTo>
                  <a:lnTo>
                    <a:pt x="719" y="2233"/>
                  </a:lnTo>
                  <a:lnTo>
                    <a:pt x="724" y="2201"/>
                  </a:lnTo>
                  <a:lnTo>
                    <a:pt x="730" y="2176"/>
                  </a:lnTo>
                  <a:lnTo>
                    <a:pt x="735" y="2158"/>
                  </a:lnTo>
                  <a:lnTo>
                    <a:pt x="738" y="2146"/>
                  </a:lnTo>
                  <a:lnTo>
                    <a:pt x="738" y="2142"/>
                  </a:lnTo>
                  <a:lnTo>
                    <a:pt x="748" y="2085"/>
                  </a:lnTo>
                  <a:lnTo>
                    <a:pt x="766" y="2030"/>
                  </a:lnTo>
                  <a:lnTo>
                    <a:pt x="788" y="1979"/>
                  </a:lnTo>
                  <a:lnTo>
                    <a:pt x="817" y="1930"/>
                  </a:lnTo>
                  <a:lnTo>
                    <a:pt x="852" y="1883"/>
                  </a:lnTo>
                  <a:lnTo>
                    <a:pt x="890" y="1841"/>
                  </a:lnTo>
                  <a:lnTo>
                    <a:pt x="934" y="1800"/>
                  </a:lnTo>
                  <a:lnTo>
                    <a:pt x="980" y="1764"/>
                  </a:lnTo>
                  <a:lnTo>
                    <a:pt x="1030" y="1730"/>
                  </a:lnTo>
                  <a:lnTo>
                    <a:pt x="1083" y="1699"/>
                  </a:lnTo>
                  <a:lnTo>
                    <a:pt x="1139" y="1672"/>
                  </a:lnTo>
                  <a:lnTo>
                    <a:pt x="1196" y="1646"/>
                  </a:lnTo>
                  <a:lnTo>
                    <a:pt x="1253" y="1627"/>
                  </a:lnTo>
                  <a:lnTo>
                    <a:pt x="1312" y="1608"/>
                  </a:lnTo>
                  <a:lnTo>
                    <a:pt x="1371" y="1595"/>
                  </a:lnTo>
                  <a:lnTo>
                    <a:pt x="1450" y="1576"/>
                  </a:lnTo>
                  <a:lnTo>
                    <a:pt x="1524" y="1556"/>
                  </a:lnTo>
                  <a:lnTo>
                    <a:pt x="1593" y="1537"/>
                  </a:lnTo>
                  <a:lnTo>
                    <a:pt x="1657" y="1514"/>
                  </a:lnTo>
                  <a:lnTo>
                    <a:pt x="1657" y="763"/>
                  </a:lnTo>
                  <a:lnTo>
                    <a:pt x="1654" y="761"/>
                  </a:lnTo>
                  <a:lnTo>
                    <a:pt x="1646" y="753"/>
                  </a:lnTo>
                  <a:lnTo>
                    <a:pt x="1634" y="742"/>
                  </a:lnTo>
                  <a:lnTo>
                    <a:pt x="1618" y="726"/>
                  </a:lnTo>
                  <a:lnTo>
                    <a:pt x="1597" y="708"/>
                  </a:lnTo>
                  <a:lnTo>
                    <a:pt x="1573" y="685"/>
                  </a:lnTo>
                  <a:lnTo>
                    <a:pt x="1545" y="659"/>
                  </a:lnTo>
                  <a:lnTo>
                    <a:pt x="1515" y="631"/>
                  </a:lnTo>
                  <a:lnTo>
                    <a:pt x="1482" y="601"/>
                  </a:lnTo>
                  <a:lnTo>
                    <a:pt x="1447" y="567"/>
                  </a:lnTo>
                  <a:lnTo>
                    <a:pt x="1410" y="533"/>
                  </a:lnTo>
                  <a:lnTo>
                    <a:pt x="1372" y="497"/>
                  </a:lnTo>
                  <a:lnTo>
                    <a:pt x="1332" y="462"/>
                  </a:lnTo>
                  <a:lnTo>
                    <a:pt x="1291" y="423"/>
                  </a:lnTo>
                  <a:lnTo>
                    <a:pt x="1250" y="385"/>
                  </a:lnTo>
                  <a:lnTo>
                    <a:pt x="1209" y="348"/>
                  </a:lnTo>
                  <a:lnTo>
                    <a:pt x="1168" y="309"/>
                  </a:lnTo>
                  <a:lnTo>
                    <a:pt x="1128" y="272"/>
                  </a:lnTo>
                  <a:lnTo>
                    <a:pt x="1090" y="235"/>
                  </a:lnTo>
                  <a:lnTo>
                    <a:pt x="1051" y="199"/>
                  </a:lnTo>
                  <a:lnTo>
                    <a:pt x="1016" y="166"/>
                  </a:lnTo>
                  <a:lnTo>
                    <a:pt x="981" y="135"/>
                  </a:lnTo>
                  <a:lnTo>
                    <a:pt x="950" y="104"/>
                  </a:lnTo>
                  <a:lnTo>
                    <a:pt x="920" y="76"/>
                  </a:lnTo>
                  <a:lnTo>
                    <a:pt x="894" y="52"/>
                  </a:lnTo>
                  <a:lnTo>
                    <a:pt x="871" y="31"/>
                  </a:lnTo>
                  <a:lnTo>
                    <a:pt x="853" y="13"/>
                  </a:lnTo>
                  <a:lnTo>
                    <a:pt x="838" y="0"/>
                  </a:lnTo>
                  <a:lnTo>
                    <a:pt x="832" y="5"/>
                  </a:lnTo>
                  <a:lnTo>
                    <a:pt x="821" y="15"/>
                  </a:lnTo>
                  <a:lnTo>
                    <a:pt x="807" y="29"/>
                  </a:lnTo>
                  <a:lnTo>
                    <a:pt x="787" y="46"/>
                  </a:lnTo>
                  <a:lnTo>
                    <a:pt x="764" y="67"/>
                  </a:lnTo>
                  <a:lnTo>
                    <a:pt x="738" y="91"/>
                  </a:lnTo>
                  <a:lnTo>
                    <a:pt x="707" y="117"/>
                  </a:lnTo>
                  <a:lnTo>
                    <a:pt x="675" y="146"/>
                  </a:lnTo>
                  <a:lnTo>
                    <a:pt x="641" y="178"/>
                  </a:lnTo>
                  <a:lnTo>
                    <a:pt x="605" y="210"/>
                  </a:lnTo>
                  <a:lnTo>
                    <a:pt x="567" y="244"/>
                  </a:lnTo>
                  <a:lnTo>
                    <a:pt x="527" y="280"/>
                  </a:lnTo>
                  <a:lnTo>
                    <a:pt x="487" y="317"/>
                  </a:lnTo>
                  <a:lnTo>
                    <a:pt x="446" y="353"/>
                  </a:lnTo>
                  <a:lnTo>
                    <a:pt x="405" y="390"/>
                  </a:lnTo>
                  <a:lnTo>
                    <a:pt x="364" y="427"/>
                  </a:lnTo>
                  <a:lnTo>
                    <a:pt x="325" y="464"/>
                  </a:lnTo>
                  <a:lnTo>
                    <a:pt x="285" y="500"/>
                  </a:lnTo>
                  <a:lnTo>
                    <a:pt x="247" y="534"/>
                  </a:lnTo>
                  <a:lnTo>
                    <a:pt x="209" y="569"/>
                  </a:lnTo>
                  <a:lnTo>
                    <a:pt x="175" y="601"/>
                  </a:lnTo>
                  <a:lnTo>
                    <a:pt x="142" y="630"/>
                  </a:lnTo>
                  <a:lnTo>
                    <a:pt x="111" y="658"/>
                  </a:lnTo>
                  <a:lnTo>
                    <a:pt x="84" y="683"/>
                  </a:lnTo>
                  <a:lnTo>
                    <a:pt x="60" y="705"/>
                  </a:lnTo>
                  <a:lnTo>
                    <a:pt x="40" y="725"/>
                  </a:lnTo>
                  <a:lnTo>
                    <a:pt x="23" y="740"/>
                  </a:lnTo>
                  <a:lnTo>
                    <a:pt x="11" y="752"/>
                  </a:lnTo>
                  <a:lnTo>
                    <a:pt x="3" y="759"/>
                  </a:lnTo>
                  <a:lnTo>
                    <a:pt x="0" y="763"/>
                  </a:lnTo>
                  <a:lnTo>
                    <a:pt x="0" y="1000"/>
                  </a:lnTo>
                  <a:lnTo>
                    <a:pt x="0" y="1232"/>
                  </a:lnTo>
                  <a:lnTo>
                    <a:pt x="0" y="1458"/>
                  </a:lnTo>
                  <a:lnTo>
                    <a:pt x="0" y="1682"/>
                  </a:lnTo>
                  <a:lnTo>
                    <a:pt x="0" y="1905"/>
                  </a:lnTo>
                  <a:lnTo>
                    <a:pt x="0" y="2128"/>
                  </a:lnTo>
                  <a:lnTo>
                    <a:pt x="0" y="2355"/>
                  </a:lnTo>
                  <a:lnTo>
                    <a:pt x="0" y="2588"/>
                  </a:lnTo>
                  <a:lnTo>
                    <a:pt x="0" y="2827"/>
                  </a:lnTo>
                  <a:lnTo>
                    <a:pt x="4" y="2855"/>
                  </a:lnTo>
                  <a:lnTo>
                    <a:pt x="17" y="2882"/>
                  </a:lnTo>
                  <a:lnTo>
                    <a:pt x="37" y="2906"/>
                  </a:lnTo>
                  <a:lnTo>
                    <a:pt x="62" y="2924"/>
                  </a:lnTo>
                  <a:lnTo>
                    <a:pt x="93" y="2939"/>
                  </a:lnTo>
                  <a:lnTo>
                    <a:pt x="127" y="2948"/>
                  </a:lnTo>
                  <a:lnTo>
                    <a:pt x="166" y="2952"/>
                  </a:lnTo>
                  <a:lnTo>
                    <a:pt x="192" y="2952"/>
                  </a:lnTo>
                  <a:lnTo>
                    <a:pt x="227" y="2952"/>
                  </a:lnTo>
                  <a:lnTo>
                    <a:pt x="272" y="2952"/>
                  </a:lnTo>
                  <a:lnTo>
                    <a:pt x="323" y="2952"/>
                  </a:lnTo>
                  <a:lnTo>
                    <a:pt x="382" y="2952"/>
                  </a:lnTo>
                  <a:lnTo>
                    <a:pt x="446" y="2952"/>
                  </a:lnTo>
                  <a:lnTo>
                    <a:pt x="517" y="2952"/>
                  </a:lnTo>
                  <a:lnTo>
                    <a:pt x="592" y="2952"/>
                  </a:lnTo>
                  <a:lnTo>
                    <a:pt x="669" y="2953"/>
                  </a:lnTo>
                  <a:lnTo>
                    <a:pt x="750" y="2953"/>
                  </a:lnTo>
                  <a:lnTo>
                    <a:pt x="832" y="2953"/>
                  </a:lnTo>
                  <a:lnTo>
                    <a:pt x="803" y="2925"/>
                  </a:lnTo>
                  <a:lnTo>
                    <a:pt x="780" y="2896"/>
                  </a:lnTo>
                  <a:lnTo>
                    <a:pt x="764" y="2867"/>
                  </a:lnTo>
                  <a:lnTo>
                    <a:pt x="752" y="2841"/>
                  </a:lnTo>
                  <a:lnTo>
                    <a:pt x="743" y="2817"/>
                  </a:lnTo>
                  <a:lnTo>
                    <a:pt x="739" y="2798"/>
                  </a:lnTo>
                  <a:lnTo>
                    <a:pt x="736" y="2786"/>
                  </a:lnTo>
                  <a:lnTo>
                    <a:pt x="735" y="2782"/>
                  </a:lnTo>
                  <a:close/>
                  <a:moveTo>
                    <a:pt x="370" y="925"/>
                  </a:moveTo>
                  <a:lnTo>
                    <a:pt x="374" y="865"/>
                  </a:lnTo>
                  <a:lnTo>
                    <a:pt x="386" y="807"/>
                  </a:lnTo>
                  <a:lnTo>
                    <a:pt x="404" y="753"/>
                  </a:lnTo>
                  <a:lnTo>
                    <a:pt x="431" y="701"/>
                  </a:lnTo>
                  <a:lnTo>
                    <a:pt x="462" y="654"/>
                  </a:lnTo>
                  <a:lnTo>
                    <a:pt x="501" y="611"/>
                  </a:lnTo>
                  <a:lnTo>
                    <a:pt x="544" y="574"/>
                  </a:lnTo>
                  <a:lnTo>
                    <a:pt x="592" y="542"/>
                  </a:lnTo>
                  <a:lnTo>
                    <a:pt x="644" y="516"/>
                  </a:lnTo>
                  <a:lnTo>
                    <a:pt x="699" y="497"/>
                  </a:lnTo>
                  <a:lnTo>
                    <a:pt x="758" y="485"/>
                  </a:lnTo>
                  <a:lnTo>
                    <a:pt x="818" y="481"/>
                  </a:lnTo>
                  <a:lnTo>
                    <a:pt x="879" y="485"/>
                  </a:lnTo>
                  <a:lnTo>
                    <a:pt x="938" y="497"/>
                  </a:lnTo>
                  <a:lnTo>
                    <a:pt x="993" y="516"/>
                  </a:lnTo>
                  <a:lnTo>
                    <a:pt x="1045" y="542"/>
                  </a:lnTo>
                  <a:lnTo>
                    <a:pt x="1093" y="574"/>
                  </a:lnTo>
                  <a:lnTo>
                    <a:pt x="1136" y="611"/>
                  </a:lnTo>
                  <a:lnTo>
                    <a:pt x="1175" y="654"/>
                  </a:lnTo>
                  <a:lnTo>
                    <a:pt x="1206" y="701"/>
                  </a:lnTo>
                  <a:lnTo>
                    <a:pt x="1233" y="753"/>
                  </a:lnTo>
                  <a:lnTo>
                    <a:pt x="1251" y="807"/>
                  </a:lnTo>
                  <a:lnTo>
                    <a:pt x="1263" y="865"/>
                  </a:lnTo>
                  <a:lnTo>
                    <a:pt x="1269" y="925"/>
                  </a:lnTo>
                  <a:lnTo>
                    <a:pt x="1263" y="986"/>
                  </a:lnTo>
                  <a:lnTo>
                    <a:pt x="1251" y="1043"/>
                  </a:lnTo>
                  <a:lnTo>
                    <a:pt x="1233" y="1098"/>
                  </a:lnTo>
                  <a:lnTo>
                    <a:pt x="1206" y="1149"/>
                  </a:lnTo>
                  <a:lnTo>
                    <a:pt x="1175" y="1196"/>
                  </a:lnTo>
                  <a:lnTo>
                    <a:pt x="1136" y="1239"/>
                  </a:lnTo>
                  <a:lnTo>
                    <a:pt x="1093" y="1277"/>
                  </a:lnTo>
                  <a:lnTo>
                    <a:pt x="1045" y="1309"/>
                  </a:lnTo>
                  <a:lnTo>
                    <a:pt x="993" y="1334"/>
                  </a:lnTo>
                  <a:lnTo>
                    <a:pt x="938" y="1354"/>
                  </a:lnTo>
                  <a:lnTo>
                    <a:pt x="879" y="1364"/>
                  </a:lnTo>
                  <a:lnTo>
                    <a:pt x="818" y="1370"/>
                  </a:lnTo>
                  <a:lnTo>
                    <a:pt x="758" y="1364"/>
                  </a:lnTo>
                  <a:lnTo>
                    <a:pt x="699" y="1354"/>
                  </a:lnTo>
                  <a:lnTo>
                    <a:pt x="644" y="1334"/>
                  </a:lnTo>
                  <a:lnTo>
                    <a:pt x="592" y="1309"/>
                  </a:lnTo>
                  <a:lnTo>
                    <a:pt x="544" y="1277"/>
                  </a:lnTo>
                  <a:lnTo>
                    <a:pt x="501" y="1239"/>
                  </a:lnTo>
                  <a:lnTo>
                    <a:pt x="462" y="1196"/>
                  </a:lnTo>
                  <a:lnTo>
                    <a:pt x="431" y="1149"/>
                  </a:lnTo>
                  <a:lnTo>
                    <a:pt x="404" y="1098"/>
                  </a:lnTo>
                  <a:lnTo>
                    <a:pt x="386" y="1043"/>
                  </a:lnTo>
                  <a:lnTo>
                    <a:pt x="374" y="986"/>
                  </a:lnTo>
                  <a:lnTo>
                    <a:pt x="370" y="925"/>
                  </a:lnTo>
                  <a:close/>
                </a:path>
              </a:pathLst>
            </a:custGeom>
            <a:solidFill>
              <a:schemeClr val="bg1"/>
            </a:solid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grpSp>
        <p:nvGrpSpPr>
          <p:cNvPr id="3" name="Group 10"/>
          <p:cNvGrpSpPr>
            <a:grpSpLocks noChangeAspect="1"/>
          </p:cNvGrpSpPr>
          <p:nvPr/>
        </p:nvGrpSpPr>
        <p:grpSpPr bwMode="auto">
          <a:xfrm flipV="1">
            <a:off x="2659691" y="1983543"/>
            <a:ext cx="790140" cy="790140"/>
            <a:chOff x="1615" y="7108"/>
            <a:chExt cx="4308" cy="4308"/>
          </a:xfrm>
          <a:solidFill>
            <a:schemeClr val="bg1"/>
          </a:solidFill>
        </p:grpSpPr>
        <p:sp>
          <p:nvSpPr>
            <p:cNvPr id="14" name="Freeform 12"/>
            <p:cNvSpPr/>
            <p:nvPr/>
          </p:nvSpPr>
          <p:spPr bwMode="auto">
            <a:xfrm>
              <a:off x="2580" y="8633"/>
              <a:ext cx="542" cy="542"/>
            </a:xfrm>
            <a:custGeom>
              <a:avLst/>
              <a:gdLst>
                <a:gd name="T0" fmla="*/ 271 w 542"/>
                <a:gd name="T1" fmla="*/ 0 h 542"/>
                <a:gd name="T2" fmla="*/ 227 w 542"/>
                <a:gd name="T3" fmla="*/ 3 h 542"/>
                <a:gd name="T4" fmla="*/ 186 w 542"/>
                <a:gd name="T5" fmla="*/ 13 h 542"/>
                <a:gd name="T6" fmla="*/ 146 w 542"/>
                <a:gd name="T7" fmla="*/ 30 h 542"/>
                <a:gd name="T8" fmla="*/ 111 w 542"/>
                <a:gd name="T9" fmla="*/ 52 h 542"/>
                <a:gd name="T10" fmla="*/ 80 w 542"/>
                <a:gd name="T11" fmla="*/ 79 h 542"/>
                <a:gd name="T12" fmla="*/ 52 w 542"/>
                <a:gd name="T13" fmla="*/ 110 h 542"/>
                <a:gd name="T14" fmla="*/ 30 w 542"/>
                <a:gd name="T15" fmla="*/ 147 h 542"/>
                <a:gd name="T16" fmla="*/ 14 w 542"/>
                <a:gd name="T17" fmla="*/ 185 h 542"/>
                <a:gd name="T18" fmla="*/ 4 w 542"/>
                <a:gd name="T19" fmla="*/ 226 h 542"/>
                <a:gd name="T20" fmla="*/ 0 w 542"/>
                <a:gd name="T21" fmla="*/ 271 h 542"/>
                <a:gd name="T22" fmla="*/ 4 w 542"/>
                <a:gd name="T23" fmla="*/ 314 h 542"/>
                <a:gd name="T24" fmla="*/ 14 w 542"/>
                <a:gd name="T25" fmla="*/ 356 h 542"/>
                <a:gd name="T26" fmla="*/ 30 w 542"/>
                <a:gd name="T27" fmla="*/ 395 h 542"/>
                <a:gd name="T28" fmla="*/ 52 w 542"/>
                <a:gd name="T29" fmla="*/ 431 h 542"/>
                <a:gd name="T30" fmla="*/ 80 w 542"/>
                <a:gd name="T31" fmla="*/ 462 h 542"/>
                <a:gd name="T32" fmla="*/ 111 w 542"/>
                <a:gd name="T33" fmla="*/ 490 h 542"/>
                <a:gd name="T34" fmla="*/ 146 w 542"/>
                <a:gd name="T35" fmla="*/ 512 h 542"/>
                <a:gd name="T36" fmla="*/ 186 w 542"/>
                <a:gd name="T37" fmla="*/ 528 h 542"/>
                <a:gd name="T38" fmla="*/ 227 w 542"/>
                <a:gd name="T39" fmla="*/ 538 h 542"/>
                <a:gd name="T40" fmla="*/ 271 w 542"/>
                <a:gd name="T41" fmla="*/ 542 h 542"/>
                <a:gd name="T42" fmla="*/ 315 w 542"/>
                <a:gd name="T43" fmla="*/ 538 h 542"/>
                <a:gd name="T44" fmla="*/ 357 w 542"/>
                <a:gd name="T45" fmla="*/ 528 h 542"/>
                <a:gd name="T46" fmla="*/ 396 w 542"/>
                <a:gd name="T47" fmla="*/ 512 h 542"/>
                <a:gd name="T48" fmla="*/ 432 w 542"/>
                <a:gd name="T49" fmla="*/ 490 h 542"/>
                <a:gd name="T50" fmla="*/ 463 w 542"/>
                <a:gd name="T51" fmla="*/ 462 h 542"/>
                <a:gd name="T52" fmla="*/ 489 w 542"/>
                <a:gd name="T53" fmla="*/ 431 h 542"/>
                <a:gd name="T54" fmla="*/ 512 w 542"/>
                <a:gd name="T55" fmla="*/ 395 h 542"/>
                <a:gd name="T56" fmla="*/ 529 w 542"/>
                <a:gd name="T57" fmla="*/ 356 h 542"/>
                <a:gd name="T58" fmla="*/ 539 w 542"/>
                <a:gd name="T59" fmla="*/ 314 h 542"/>
                <a:gd name="T60" fmla="*/ 542 w 542"/>
                <a:gd name="T61" fmla="*/ 271 h 542"/>
                <a:gd name="T62" fmla="*/ 539 w 542"/>
                <a:gd name="T63" fmla="*/ 226 h 542"/>
                <a:gd name="T64" fmla="*/ 529 w 542"/>
                <a:gd name="T65" fmla="*/ 185 h 542"/>
                <a:gd name="T66" fmla="*/ 512 w 542"/>
                <a:gd name="T67" fmla="*/ 147 h 542"/>
                <a:gd name="T68" fmla="*/ 489 w 542"/>
                <a:gd name="T69" fmla="*/ 110 h 542"/>
                <a:gd name="T70" fmla="*/ 463 w 542"/>
                <a:gd name="T71" fmla="*/ 79 h 542"/>
                <a:gd name="T72" fmla="*/ 432 w 542"/>
                <a:gd name="T73" fmla="*/ 52 h 542"/>
                <a:gd name="T74" fmla="*/ 396 w 542"/>
                <a:gd name="T75" fmla="*/ 30 h 542"/>
                <a:gd name="T76" fmla="*/ 357 w 542"/>
                <a:gd name="T77" fmla="*/ 13 h 542"/>
                <a:gd name="T78" fmla="*/ 315 w 542"/>
                <a:gd name="T79" fmla="*/ 3 h 542"/>
                <a:gd name="T80" fmla="*/ 271 w 542"/>
                <a:gd name="T81" fmla="*/ 0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2" h="542">
                  <a:moveTo>
                    <a:pt x="271" y="0"/>
                  </a:moveTo>
                  <a:lnTo>
                    <a:pt x="227" y="3"/>
                  </a:lnTo>
                  <a:lnTo>
                    <a:pt x="186" y="13"/>
                  </a:lnTo>
                  <a:lnTo>
                    <a:pt x="146" y="30"/>
                  </a:lnTo>
                  <a:lnTo>
                    <a:pt x="111" y="52"/>
                  </a:lnTo>
                  <a:lnTo>
                    <a:pt x="80" y="79"/>
                  </a:lnTo>
                  <a:lnTo>
                    <a:pt x="52" y="110"/>
                  </a:lnTo>
                  <a:lnTo>
                    <a:pt x="30" y="147"/>
                  </a:lnTo>
                  <a:lnTo>
                    <a:pt x="14" y="185"/>
                  </a:lnTo>
                  <a:lnTo>
                    <a:pt x="4" y="226"/>
                  </a:lnTo>
                  <a:lnTo>
                    <a:pt x="0" y="271"/>
                  </a:lnTo>
                  <a:lnTo>
                    <a:pt x="4" y="314"/>
                  </a:lnTo>
                  <a:lnTo>
                    <a:pt x="14" y="356"/>
                  </a:lnTo>
                  <a:lnTo>
                    <a:pt x="30" y="395"/>
                  </a:lnTo>
                  <a:lnTo>
                    <a:pt x="52" y="431"/>
                  </a:lnTo>
                  <a:lnTo>
                    <a:pt x="80" y="462"/>
                  </a:lnTo>
                  <a:lnTo>
                    <a:pt x="111" y="490"/>
                  </a:lnTo>
                  <a:lnTo>
                    <a:pt x="146" y="512"/>
                  </a:lnTo>
                  <a:lnTo>
                    <a:pt x="186" y="528"/>
                  </a:lnTo>
                  <a:lnTo>
                    <a:pt x="227" y="538"/>
                  </a:lnTo>
                  <a:lnTo>
                    <a:pt x="271" y="542"/>
                  </a:lnTo>
                  <a:lnTo>
                    <a:pt x="315" y="538"/>
                  </a:lnTo>
                  <a:lnTo>
                    <a:pt x="357" y="528"/>
                  </a:lnTo>
                  <a:lnTo>
                    <a:pt x="396" y="512"/>
                  </a:lnTo>
                  <a:lnTo>
                    <a:pt x="432" y="490"/>
                  </a:lnTo>
                  <a:lnTo>
                    <a:pt x="463" y="462"/>
                  </a:lnTo>
                  <a:lnTo>
                    <a:pt x="489" y="431"/>
                  </a:lnTo>
                  <a:lnTo>
                    <a:pt x="512" y="395"/>
                  </a:lnTo>
                  <a:lnTo>
                    <a:pt x="529" y="356"/>
                  </a:lnTo>
                  <a:lnTo>
                    <a:pt x="539" y="314"/>
                  </a:lnTo>
                  <a:lnTo>
                    <a:pt x="542" y="271"/>
                  </a:lnTo>
                  <a:lnTo>
                    <a:pt x="539" y="226"/>
                  </a:lnTo>
                  <a:lnTo>
                    <a:pt x="529" y="185"/>
                  </a:lnTo>
                  <a:lnTo>
                    <a:pt x="512" y="147"/>
                  </a:lnTo>
                  <a:lnTo>
                    <a:pt x="489" y="110"/>
                  </a:lnTo>
                  <a:lnTo>
                    <a:pt x="463" y="79"/>
                  </a:lnTo>
                  <a:lnTo>
                    <a:pt x="432" y="52"/>
                  </a:lnTo>
                  <a:lnTo>
                    <a:pt x="396" y="30"/>
                  </a:lnTo>
                  <a:lnTo>
                    <a:pt x="357" y="13"/>
                  </a:lnTo>
                  <a:lnTo>
                    <a:pt x="315" y="3"/>
                  </a:lnTo>
                  <a:lnTo>
                    <a:pt x="271" y="0"/>
                  </a:lnTo>
                  <a:close/>
                </a:path>
              </a:pathLst>
            </a:custGeom>
            <a:grp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15" name="Freeform 13"/>
            <p:cNvSpPr/>
            <p:nvPr/>
          </p:nvSpPr>
          <p:spPr bwMode="auto">
            <a:xfrm>
              <a:off x="4415" y="8633"/>
              <a:ext cx="542" cy="542"/>
            </a:xfrm>
            <a:custGeom>
              <a:avLst/>
              <a:gdLst>
                <a:gd name="T0" fmla="*/ 271 w 542"/>
                <a:gd name="T1" fmla="*/ 0 h 542"/>
                <a:gd name="T2" fmla="*/ 226 w 542"/>
                <a:gd name="T3" fmla="*/ 3 h 542"/>
                <a:gd name="T4" fmla="*/ 186 w 542"/>
                <a:gd name="T5" fmla="*/ 13 h 542"/>
                <a:gd name="T6" fmla="*/ 147 w 542"/>
                <a:gd name="T7" fmla="*/ 30 h 542"/>
                <a:gd name="T8" fmla="*/ 111 w 542"/>
                <a:gd name="T9" fmla="*/ 52 h 542"/>
                <a:gd name="T10" fmla="*/ 80 w 542"/>
                <a:gd name="T11" fmla="*/ 79 h 542"/>
                <a:gd name="T12" fmla="*/ 52 w 542"/>
                <a:gd name="T13" fmla="*/ 110 h 542"/>
                <a:gd name="T14" fmla="*/ 30 w 542"/>
                <a:gd name="T15" fmla="*/ 147 h 542"/>
                <a:gd name="T16" fmla="*/ 14 w 542"/>
                <a:gd name="T17" fmla="*/ 185 h 542"/>
                <a:gd name="T18" fmla="*/ 4 w 542"/>
                <a:gd name="T19" fmla="*/ 226 h 542"/>
                <a:gd name="T20" fmla="*/ 0 w 542"/>
                <a:gd name="T21" fmla="*/ 271 h 542"/>
                <a:gd name="T22" fmla="*/ 4 w 542"/>
                <a:gd name="T23" fmla="*/ 314 h 542"/>
                <a:gd name="T24" fmla="*/ 14 w 542"/>
                <a:gd name="T25" fmla="*/ 356 h 542"/>
                <a:gd name="T26" fmla="*/ 30 w 542"/>
                <a:gd name="T27" fmla="*/ 395 h 542"/>
                <a:gd name="T28" fmla="*/ 52 w 542"/>
                <a:gd name="T29" fmla="*/ 431 h 542"/>
                <a:gd name="T30" fmla="*/ 80 w 542"/>
                <a:gd name="T31" fmla="*/ 462 h 542"/>
                <a:gd name="T32" fmla="*/ 111 w 542"/>
                <a:gd name="T33" fmla="*/ 490 h 542"/>
                <a:gd name="T34" fmla="*/ 147 w 542"/>
                <a:gd name="T35" fmla="*/ 512 h 542"/>
                <a:gd name="T36" fmla="*/ 186 w 542"/>
                <a:gd name="T37" fmla="*/ 528 h 542"/>
                <a:gd name="T38" fmla="*/ 226 w 542"/>
                <a:gd name="T39" fmla="*/ 538 h 542"/>
                <a:gd name="T40" fmla="*/ 271 w 542"/>
                <a:gd name="T41" fmla="*/ 542 h 542"/>
                <a:gd name="T42" fmla="*/ 315 w 542"/>
                <a:gd name="T43" fmla="*/ 538 h 542"/>
                <a:gd name="T44" fmla="*/ 356 w 542"/>
                <a:gd name="T45" fmla="*/ 528 h 542"/>
                <a:gd name="T46" fmla="*/ 395 w 542"/>
                <a:gd name="T47" fmla="*/ 512 h 542"/>
                <a:gd name="T48" fmla="*/ 431 w 542"/>
                <a:gd name="T49" fmla="*/ 490 h 542"/>
                <a:gd name="T50" fmla="*/ 463 w 542"/>
                <a:gd name="T51" fmla="*/ 462 h 542"/>
                <a:gd name="T52" fmla="*/ 490 w 542"/>
                <a:gd name="T53" fmla="*/ 431 h 542"/>
                <a:gd name="T54" fmla="*/ 512 w 542"/>
                <a:gd name="T55" fmla="*/ 395 h 542"/>
                <a:gd name="T56" fmla="*/ 529 w 542"/>
                <a:gd name="T57" fmla="*/ 356 h 542"/>
                <a:gd name="T58" fmla="*/ 539 w 542"/>
                <a:gd name="T59" fmla="*/ 314 h 542"/>
                <a:gd name="T60" fmla="*/ 542 w 542"/>
                <a:gd name="T61" fmla="*/ 271 h 542"/>
                <a:gd name="T62" fmla="*/ 539 w 542"/>
                <a:gd name="T63" fmla="*/ 226 h 542"/>
                <a:gd name="T64" fmla="*/ 529 w 542"/>
                <a:gd name="T65" fmla="*/ 185 h 542"/>
                <a:gd name="T66" fmla="*/ 512 w 542"/>
                <a:gd name="T67" fmla="*/ 147 h 542"/>
                <a:gd name="T68" fmla="*/ 490 w 542"/>
                <a:gd name="T69" fmla="*/ 110 h 542"/>
                <a:gd name="T70" fmla="*/ 463 w 542"/>
                <a:gd name="T71" fmla="*/ 79 h 542"/>
                <a:gd name="T72" fmla="*/ 431 w 542"/>
                <a:gd name="T73" fmla="*/ 52 h 542"/>
                <a:gd name="T74" fmla="*/ 395 w 542"/>
                <a:gd name="T75" fmla="*/ 30 h 542"/>
                <a:gd name="T76" fmla="*/ 356 w 542"/>
                <a:gd name="T77" fmla="*/ 13 h 542"/>
                <a:gd name="T78" fmla="*/ 315 w 542"/>
                <a:gd name="T79" fmla="*/ 3 h 542"/>
                <a:gd name="T80" fmla="*/ 271 w 542"/>
                <a:gd name="T81" fmla="*/ 0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2" h="542">
                  <a:moveTo>
                    <a:pt x="271" y="0"/>
                  </a:moveTo>
                  <a:lnTo>
                    <a:pt x="226" y="3"/>
                  </a:lnTo>
                  <a:lnTo>
                    <a:pt x="186" y="13"/>
                  </a:lnTo>
                  <a:lnTo>
                    <a:pt x="147" y="30"/>
                  </a:lnTo>
                  <a:lnTo>
                    <a:pt x="111" y="52"/>
                  </a:lnTo>
                  <a:lnTo>
                    <a:pt x="80" y="79"/>
                  </a:lnTo>
                  <a:lnTo>
                    <a:pt x="52" y="110"/>
                  </a:lnTo>
                  <a:lnTo>
                    <a:pt x="30" y="147"/>
                  </a:lnTo>
                  <a:lnTo>
                    <a:pt x="14" y="185"/>
                  </a:lnTo>
                  <a:lnTo>
                    <a:pt x="4" y="226"/>
                  </a:lnTo>
                  <a:lnTo>
                    <a:pt x="0" y="271"/>
                  </a:lnTo>
                  <a:lnTo>
                    <a:pt x="4" y="314"/>
                  </a:lnTo>
                  <a:lnTo>
                    <a:pt x="14" y="356"/>
                  </a:lnTo>
                  <a:lnTo>
                    <a:pt x="30" y="395"/>
                  </a:lnTo>
                  <a:lnTo>
                    <a:pt x="52" y="431"/>
                  </a:lnTo>
                  <a:lnTo>
                    <a:pt x="80" y="462"/>
                  </a:lnTo>
                  <a:lnTo>
                    <a:pt x="111" y="490"/>
                  </a:lnTo>
                  <a:lnTo>
                    <a:pt x="147" y="512"/>
                  </a:lnTo>
                  <a:lnTo>
                    <a:pt x="186" y="528"/>
                  </a:lnTo>
                  <a:lnTo>
                    <a:pt x="226" y="538"/>
                  </a:lnTo>
                  <a:lnTo>
                    <a:pt x="271" y="542"/>
                  </a:lnTo>
                  <a:lnTo>
                    <a:pt x="315" y="538"/>
                  </a:lnTo>
                  <a:lnTo>
                    <a:pt x="356" y="528"/>
                  </a:lnTo>
                  <a:lnTo>
                    <a:pt x="395" y="512"/>
                  </a:lnTo>
                  <a:lnTo>
                    <a:pt x="431" y="490"/>
                  </a:lnTo>
                  <a:lnTo>
                    <a:pt x="463" y="462"/>
                  </a:lnTo>
                  <a:lnTo>
                    <a:pt x="490" y="431"/>
                  </a:lnTo>
                  <a:lnTo>
                    <a:pt x="512" y="395"/>
                  </a:lnTo>
                  <a:lnTo>
                    <a:pt x="529" y="356"/>
                  </a:lnTo>
                  <a:lnTo>
                    <a:pt x="539" y="314"/>
                  </a:lnTo>
                  <a:lnTo>
                    <a:pt x="542" y="271"/>
                  </a:lnTo>
                  <a:lnTo>
                    <a:pt x="539" y="226"/>
                  </a:lnTo>
                  <a:lnTo>
                    <a:pt x="529" y="185"/>
                  </a:lnTo>
                  <a:lnTo>
                    <a:pt x="512" y="147"/>
                  </a:lnTo>
                  <a:lnTo>
                    <a:pt x="490" y="110"/>
                  </a:lnTo>
                  <a:lnTo>
                    <a:pt x="463" y="79"/>
                  </a:lnTo>
                  <a:lnTo>
                    <a:pt x="431" y="52"/>
                  </a:lnTo>
                  <a:lnTo>
                    <a:pt x="395" y="30"/>
                  </a:lnTo>
                  <a:lnTo>
                    <a:pt x="356" y="13"/>
                  </a:lnTo>
                  <a:lnTo>
                    <a:pt x="315" y="3"/>
                  </a:lnTo>
                  <a:lnTo>
                    <a:pt x="271" y="0"/>
                  </a:lnTo>
                  <a:close/>
                </a:path>
              </a:pathLst>
            </a:custGeom>
            <a:grp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16" name="Freeform 14"/>
            <p:cNvSpPr/>
            <p:nvPr/>
          </p:nvSpPr>
          <p:spPr bwMode="auto">
            <a:xfrm>
              <a:off x="2629" y="9576"/>
              <a:ext cx="2278" cy="662"/>
            </a:xfrm>
            <a:custGeom>
              <a:avLst/>
              <a:gdLst>
                <a:gd name="T0" fmla="*/ 2154 w 2278"/>
                <a:gd name="T1" fmla="*/ 272 h 662"/>
                <a:gd name="T2" fmla="*/ 1986 w 2278"/>
                <a:gd name="T3" fmla="*/ 401 h 662"/>
                <a:gd name="T4" fmla="*/ 1808 w 2278"/>
                <a:gd name="T5" fmla="*/ 504 h 662"/>
                <a:gd name="T6" fmla="*/ 1622 w 2278"/>
                <a:gd name="T7" fmla="*/ 582 h 662"/>
                <a:gd name="T8" fmla="*/ 1431 w 2278"/>
                <a:gd name="T9" fmla="*/ 633 h 662"/>
                <a:gd name="T10" fmla="*/ 1237 w 2278"/>
                <a:gd name="T11" fmla="*/ 659 h 662"/>
                <a:gd name="T12" fmla="*/ 1041 w 2278"/>
                <a:gd name="T13" fmla="*/ 659 h 662"/>
                <a:gd name="T14" fmla="*/ 847 w 2278"/>
                <a:gd name="T15" fmla="*/ 633 h 662"/>
                <a:gd name="T16" fmla="*/ 656 w 2278"/>
                <a:gd name="T17" fmla="*/ 582 h 662"/>
                <a:gd name="T18" fmla="*/ 470 w 2278"/>
                <a:gd name="T19" fmla="*/ 504 h 662"/>
                <a:gd name="T20" fmla="*/ 292 w 2278"/>
                <a:gd name="T21" fmla="*/ 401 h 662"/>
                <a:gd name="T22" fmla="*/ 125 w 2278"/>
                <a:gd name="T23" fmla="*/ 272 h 662"/>
                <a:gd name="T24" fmla="*/ 25 w 2278"/>
                <a:gd name="T25" fmla="*/ 175 h 662"/>
                <a:gd name="T26" fmla="*/ 3 w 2278"/>
                <a:gd name="T27" fmla="*/ 123 h 662"/>
                <a:gd name="T28" fmla="*/ 3 w 2278"/>
                <a:gd name="T29" fmla="*/ 72 h 662"/>
                <a:gd name="T30" fmla="*/ 24 w 2278"/>
                <a:gd name="T31" fmla="*/ 28 h 662"/>
                <a:gd name="T32" fmla="*/ 62 w 2278"/>
                <a:gd name="T33" fmla="*/ 3 h 662"/>
                <a:gd name="T34" fmla="*/ 106 w 2278"/>
                <a:gd name="T35" fmla="*/ 1 h 662"/>
                <a:gd name="T36" fmla="*/ 150 w 2278"/>
                <a:gd name="T37" fmla="*/ 18 h 662"/>
                <a:gd name="T38" fmla="*/ 247 w 2278"/>
                <a:gd name="T39" fmla="*/ 106 h 662"/>
                <a:gd name="T40" fmla="*/ 410 w 2278"/>
                <a:gd name="T41" fmla="*/ 227 h 662"/>
                <a:gd name="T42" fmla="*/ 584 w 2278"/>
                <a:gd name="T43" fmla="*/ 323 h 662"/>
                <a:gd name="T44" fmla="*/ 765 w 2278"/>
                <a:gd name="T45" fmla="*/ 391 h 662"/>
                <a:gd name="T46" fmla="*/ 951 w 2278"/>
                <a:gd name="T47" fmla="*/ 432 h 662"/>
                <a:gd name="T48" fmla="*/ 1139 w 2278"/>
                <a:gd name="T49" fmla="*/ 446 h 662"/>
                <a:gd name="T50" fmla="*/ 1328 w 2278"/>
                <a:gd name="T51" fmla="*/ 432 h 662"/>
                <a:gd name="T52" fmla="*/ 1514 w 2278"/>
                <a:gd name="T53" fmla="*/ 391 h 662"/>
                <a:gd name="T54" fmla="*/ 1696 w 2278"/>
                <a:gd name="T55" fmla="*/ 323 h 662"/>
                <a:gd name="T56" fmla="*/ 1868 w 2278"/>
                <a:gd name="T57" fmla="*/ 227 h 662"/>
                <a:gd name="T58" fmla="*/ 2032 w 2278"/>
                <a:gd name="T59" fmla="*/ 106 h 662"/>
                <a:gd name="T60" fmla="*/ 2130 w 2278"/>
                <a:gd name="T61" fmla="*/ 18 h 662"/>
                <a:gd name="T62" fmla="*/ 2173 w 2278"/>
                <a:gd name="T63" fmla="*/ 1 h 662"/>
                <a:gd name="T64" fmla="*/ 2217 w 2278"/>
                <a:gd name="T65" fmla="*/ 3 h 662"/>
                <a:gd name="T66" fmla="*/ 2255 w 2278"/>
                <a:gd name="T67" fmla="*/ 28 h 662"/>
                <a:gd name="T68" fmla="*/ 2276 w 2278"/>
                <a:gd name="T69" fmla="*/ 72 h 662"/>
                <a:gd name="T70" fmla="*/ 2276 w 2278"/>
                <a:gd name="T71" fmla="*/ 124 h 662"/>
                <a:gd name="T72" fmla="*/ 2253 w 2278"/>
                <a:gd name="T73" fmla="*/ 175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8" h="662">
                  <a:moveTo>
                    <a:pt x="2234" y="197"/>
                  </a:moveTo>
                  <a:lnTo>
                    <a:pt x="2154" y="272"/>
                  </a:lnTo>
                  <a:lnTo>
                    <a:pt x="2071" y="340"/>
                  </a:lnTo>
                  <a:lnTo>
                    <a:pt x="1986" y="401"/>
                  </a:lnTo>
                  <a:lnTo>
                    <a:pt x="1897" y="455"/>
                  </a:lnTo>
                  <a:lnTo>
                    <a:pt x="1808" y="504"/>
                  </a:lnTo>
                  <a:lnTo>
                    <a:pt x="1715" y="545"/>
                  </a:lnTo>
                  <a:lnTo>
                    <a:pt x="1622" y="582"/>
                  </a:lnTo>
                  <a:lnTo>
                    <a:pt x="1527" y="611"/>
                  </a:lnTo>
                  <a:lnTo>
                    <a:pt x="1431" y="633"/>
                  </a:lnTo>
                  <a:lnTo>
                    <a:pt x="1334" y="649"/>
                  </a:lnTo>
                  <a:lnTo>
                    <a:pt x="1237" y="659"/>
                  </a:lnTo>
                  <a:lnTo>
                    <a:pt x="1139" y="662"/>
                  </a:lnTo>
                  <a:lnTo>
                    <a:pt x="1041" y="659"/>
                  </a:lnTo>
                  <a:lnTo>
                    <a:pt x="944" y="649"/>
                  </a:lnTo>
                  <a:lnTo>
                    <a:pt x="847" y="633"/>
                  </a:lnTo>
                  <a:lnTo>
                    <a:pt x="752" y="611"/>
                  </a:lnTo>
                  <a:lnTo>
                    <a:pt x="656" y="582"/>
                  </a:lnTo>
                  <a:lnTo>
                    <a:pt x="563" y="545"/>
                  </a:lnTo>
                  <a:lnTo>
                    <a:pt x="470" y="504"/>
                  </a:lnTo>
                  <a:lnTo>
                    <a:pt x="381" y="455"/>
                  </a:lnTo>
                  <a:lnTo>
                    <a:pt x="292" y="401"/>
                  </a:lnTo>
                  <a:lnTo>
                    <a:pt x="207" y="340"/>
                  </a:lnTo>
                  <a:lnTo>
                    <a:pt x="125" y="272"/>
                  </a:lnTo>
                  <a:lnTo>
                    <a:pt x="45" y="197"/>
                  </a:lnTo>
                  <a:lnTo>
                    <a:pt x="25" y="175"/>
                  </a:lnTo>
                  <a:lnTo>
                    <a:pt x="12" y="150"/>
                  </a:lnTo>
                  <a:lnTo>
                    <a:pt x="3" y="123"/>
                  </a:lnTo>
                  <a:lnTo>
                    <a:pt x="0" y="96"/>
                  </a:lnTo>
                  <a:lnTo>
                    <a:pt x="3" y="72"/>
                  </a:lnTo>
                  <a:lnTo>
                    <a:pt x="11" y="48"/>
                  </a:lnTo>
                  <a:lnTo>
                    <a:pt x="24" y="28"/>
                  </a:lnTo>
                  <a:lnTo>
                    <a:pt x="42" y="13"/>
                  </a:lnTo>
                  <a:lnTo>
                    <a:pt x="62" y="3"/>
                  </a:lnTo>
                  <a:lnTo>
                    <a:pt x="84" y="0"/>
                  </a:lnTo>
                  <a:lnTo>
                    <a:pt x="106" y="1"/>
                  </a:lnTo>
                  <a:lnTo>
                    <a:pt x="129" y="6"/>
                  </a:lnTo>
                  <a:lnTo>
                    <a:pt x="150" y="18"/>
                  </a:lnTo>
                  <a:lnTo>
                    <a:pt x="169" y="34"/>
                  </a:lnTo>
                  <a:lnTo>
                    <a:pt x="247" y="106"/>
                  </a:lnTo>
                  <a:lnTo>
                    <a:pt x="328" y="170"/>
                  </a:lnTo>
                  <a:lnTo>
                    <a:pt x="410" y="227"/>
                  </a:lnTo>
                  <a:lnTo>
                    <a:pt x="497" y="278"/>
                  </a:lnTo>
                  <a:lnTo>
                    <a:pt x="584" y="323"/>
                  </a:lnTo>
                  <a:lnTo>
                    <a:pt x="675" y="361"/>
                  </a:lnTo>
                  <a:lnTo>
                    <a:pt x="765" y="391"/>
                  </a:lnTo>
                  <a:lnTo>
                    <a:pt x="858" y="415"/>
                  </a:lnTo>
                  <a:lnTo>
                    <a:pt x="951" y="432"/>
                  </a:lnTo>
                  <a:lnTo>
                    <a:pt x="1045" y="442"/>
                  </a:lnTo>
                  <a:lnTo>
                    <a:pt x="1139" y="446"/>
                  </a:lnTo>
                  <a:lnTo>
                    <a:pt x="1234" y="442"/>
                  </a:lnTo>
                  <a:lnTo>
                    <a:pt x="1328" y="432"/>
                  </a:lnTo>
                  <a:lnTo>
                    <a:pt x="1422" y="415"/>
                  </a:lnTo>
                  <a:lnTo>
                    <a:pt x="1514" y="391"/>
                  </a:lnTo>
                  <a:lnTo>
                    <a:pt x="1605" y="361"/>
                  </a:lnTo>
                  <a:lnTo>
                    <a:pt x="1696" y="323"/>
                  </a:lnTo>
                  <a:lnTo>
                    <a:pt x="1783" y="278"/>
                  </a:lnTo>
                  <a:lnTo>
                    <a:pt x="1868" y="227"/>
                  </a:lnTo>
                  <a:lnTo>
                    <a:pt x="1952" y="170"/>
                  </a:lnTo>
                  <a:lnTo>
                    <a:pt x="2032" y="106"/>
                  </a:lnTo>
                  <a:lnTo>
                    <a:pt x="2111" y="34"/>
                  </a:lnTo>
                  <a:lnTo>
                    <a:pt x="2130" y="18"/>
                  </a:lnTo>
                  <a:lnTo>
                    <a:pt x="2151" y="6"/>
                  </a:lnTo>
                  <a:lnTo>
                    <a:pt x="2173" y="1"/>
                  </a:lnTo>
                  <a:lnTo>
                    <a:pt x="2196" y="0"/>
                  </a:lnTo>
                  <a:lnTo>
                    <a:pt x="2217" y="3"/>
                  </a:lnTo>
                  <a:lnTo>
                    <a:pt x="2238" y="13"/>
                  </a:lnTo>
                  <a:lnTo>
                    <a:pt x="2255" y="28"/>
                  </a:lnTo>
                  <a:lnTo>
                    <a:pt x="2268" y="48"/>
                  </a:lnTo>
                  <a:lnTo>
                    <a:pt x="2276" y="72"/>
                  </a:lnTo>
                  <a:lnTo>
                    <a:pt x="2278" y="96"/>
                  </a:lnTo>
                  <a:lnTo>
                    <a:pt x="2276" y="124"/>
                  </a:lnTo>
                  <a:lnTo>
                    <a:pt x="2266" y="150"/>
                  </a:lnTo>
                  <a:lnTo>
                    <a:pt x="2253" y="175"/>
                  </a:lnTo>
                  <a:lnTo>
                    <a:pt x="2234" y="197"/>
                  </a:lnTo>
                  <a:close/>
                </a:path>
              </a:pathLst>
            </a:custGeom>
            <a:grp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17" name="Freeform 15"/>
            <p:cNvSpPr>
              <a:spLocks noEditPoints="1"/>
            </p:cNvSpPr>
            <p:nvPr/>
          </p:nvSpPr>
          <p:spPr bwMode="auto">
            <a:xfrm>
              <a:off x="1615" y="7108"/>
              <a:ext cx="4308" cy="4308"/>
            </a:xfrm>
            <a:custGeom>
              <a:avLst/>
              <a:gdLst>
                <a:gd name="T0" fmla="*/ 1767 w 4308"/>
                <a:gd name="T1" fmla="*/ 4274 h 4308"/>
                <a:gd name="T2" fmla="*/ 1287 w 4308"/>
                <a:gd name="T3" fmla="*/ 4126 h 4308"/>
                <a:gd name="T4" fmla="*/ 863 w 4308"/>
                <a:gd name="T5" fmla="*/ 3877 h 4308"/>
                <a:gd name="T6" fmla="*/ 506 w 4308"/>
                <a:gd name="T7" fmla="*/ 3541 h 4308"/>
                <a:gd name="T8" fmla="*/ 234 w 4308"/>
                <a:gd name="T9" fmla="*/ 3133 h 4308"/>
                <a:gd name="T10" fmla="*/ 60 w 4308"/>
                <a:gd name="T11" fmla="*/ 2665 h 4308"/>
                <a:gd name="T12" fmla="*/ 0 w 4308"/>
                <a:gd name="T13" fmla="*/ 2153 h 4308"/>
                <a:gd name="T14" fmla="*/ 60 w 4308"/>
                <a:gd name="T15" fmla="*/ 1643 h 4308"/>
                <a:gd name="T16" fmla="*/ 234 w 4308"/>
                <a:gd name="T17" fmla="*/ 1175 h 4308"/>
                <a:gd name="T18" fmla="*/ 506 w 4308"/>
                <a:gd name="T19" fmla="*/ 767 h 4308"/>
                <a:gd name="T20" fmla="*/ 863 w 4308"/>
                <a:gd name="T21" fmla="*/ 431 h 4308"/>
                <a:gd name="T22" fmla="*/ 1287 w 4308"/>
                <a:gd name="T23" fmla="*/ 182 h 4308"/>
                <a:gd name="T24" fmla="*/ 1767 w 4308"/>
                <a:gd name="T25" fmla="*/ 34 h 4308"/>
                <a:gd name="T26" fmla="*/ 2286 w 4308"/>
                <a:gd name="T27" fmla="*/ 4 h 4308"/>
                <a:gd name="T28" fmla="*/ 2786 w 4308"/>
                <a:gd name="T29" fmla="*/ 94 h 4308"/>
                <a:gd name="T30" fmla="*/ 3240 w 4308"/>
                <a:gd name="T31" fmla="*/ 294 h 4308"/>
                <a:gd name="T32" fmla="*/ 3633 w 4308"/>
                <a:gd name="T33" fmla="*/ 589 h 4308"/>
                <a:gd name="T34" fmla="*/ 3948 w 4308"/>
                <a:gd name="T35" fmla="*/ 963 h 4308"/>
                <a:gd name="T36" fmla="*/ 4173 w 4308"/>
                <a:gd name="T37" fmla="*/ 1403 h 4308"/>
                <a:gd name="T38" fmla="*/ 4292 w 4308"/>
                <a:gd name="T39" fmla="*/ 1894 h 4308"/>
                <a:gd name="T40" fmla="*/ 4292 w 4308"/>
                <a:gd name="T41" fmla="*/ 2414 h 4308"/>
                <a:gd name="T42" fmla="*/ 4173 w 4308"/>
                <a:gd name="T43" fmla="*/ 2905 h 4308"/>
                <a:gd name="T44" fmla="*/ 3948 w 4308"/>
                <a:gd name="T45" fmla="*/ 3345 h 4308"/>
                <a:gd name="T46" fmla="*/ 3633 w 4308"/>
                <a:gd name="T47" fmla="*/ 3719 h 4308"/>
                <a:gd name="T48" fmla="*/ 3240 w 4308"/>
                <a:gd name="T49" fmla="*/ 4014 h 4308"/>
                <a:gd name="T50" fmla="*/ 2786 w 4308"/>
                <a:gd name="T51" fmla="*/ 4214 h 4308"/>
                <a:gd name="T52" fmla="*/ 2286 w 4308"/>
                <a:gd name="T53" fmla="*/ 4304 h 4308"/>
                <a:gd name="T54" fmla="*/ 1903 w 4308"/>
                <a:gd name="T55" fmla="*/ 247 h 4308"/>
                <a:gd name="T56" fmla="*/ 1433 w 4308"/>
                <a:gd name="T57" fmla="*/ 370 h 4308"/>
                <a:gd name="T58" fmla="*/ 1018 w 4308"/>
                <a:gd name="T59" fmla="*/ 602 h 4308"/>
                <a:gd name="T60" fmla="*/ 675 w 4308"/>
                <a:gd name="T61" fmla="*/ 925 h 4308"/>
                <a:gd name="T62" fmla="*/ 419 w 4308"/>
                <a:gd name="T63" fmla="*/ 1325 h 4308"/>
                <a:gd name="T64" fmla="*/ 267 w 4308"/>
                <a:gd name="T65" fmla="*/ 1782 h 4308"/>
                <a:gd name="T66" fmla="*/ 234 w 4308"/>
                <a:gd name="T67" fmla="*/ 2280 h 4308"/>
                <a:gd name="T68" fmla="*/ 328 w 4308"/>
                <a:gd name="T69" fmla="*/ 2761 h 4308"/>
                <a:gd name="T70" fmla="*/ 535 w 4308"/>
                <a:gd name="T71" fmla="*/ 3191 h 4308"/>
                <a:gd name="T72" fmla="*/ 836 w 4308"/>
                <a:gd name="T73" fmla="*/ 3554 h 4308"/>
                <a:gd name="T74" fmla="*/ 1219 w 4308"/>
                <a:gd name="T75" fmla="*/ 3834 h 4308"/>
                <a:gd name="T76" fmla="*/ 1662 w 4308"/>
                <a:gd name="T77" fmla="*/ 4014 h 4308"/>
                <a:gd name="T78" fmla="*/ 2153 w 4308"/>
                <a:gd name="T79" fmla="*/ 4076 h 4308"/>
                <a:gd name="T80" fmla="*/ 2646 w 4308"/>
                <a:gd name="T81" fmla="*/ 4014 h 4308"/>
                <a:gd name="T82" fmla="*/ 3089 w 4308"/>
                <a:gd name="T83" fmla="*/ 3834 h 4308"/>
                <a:gd name="T84" fmla="*/ 3470 w 4308"/>
                <a:gd name="T85" fmla="*/ 3554 h 4308"/>
                <a:gd name="T86" fmla="*/ 3773 w 4308"/>
                <a:gd name="T87" fmla="*/ 3191 h 4308"/>
                <a:gd name="T88" fmla="*/ 3978 w 4308"/>
                <a:gd name="T89" fmla="*/ 2761 h 4308"/>
                <a:gd name="T90" fmla="*/ 4072 w 4308"/>
                <a:gd name="T91" fmla="*/ 2280 h 4308"/>
                <a:gd name="T92" fmla="*/ 4041 w 4308"/>
                <a:gd name="T93" fmla="*/ 1782 h 4308"/>
                <a:gd name="T94" fmla="*/ 3889 w 4308"/>
                <a:gd name="T95" fmla="*/ 1325 h 4308"/>
                <a:gd name="T96" fmla="*/ 3633 w 4308"/>
                <a:gd name="T97" fmla="*/ 925 h 4308"/>
                <a:gd name="T98" fmla="*/ 3288 w 4308"/>
                <a:gd name="T99" fmla="*/ 602 h 4308"/>
                <a:gd name="T100" fmla="*/ 2873 w 4308"/>
                <a:gd name="T101" fmla="*/ 370 h 4308"/>
                <a:gd name="T102" fmla="*/ 2405 w 4308"/>
                <a:gd name="T103" fmla="*/ 247 h 4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308" h="4308">
                  <a:moveTo>
                    <a:pt x="2153" y="4308"/>
                  </a:moveTo>
                  <a:lnTo>
                    <a:pt x="2022" y="4304"/>
                  </a:lnTo>
                  <a:lnTo>
                    <a:pt x="1894" y="4292"/>
                  </a:lnTo>
                  <a:lnTo>
                    <a:pt x="1767" y="4274"/>
                  </a:lnTo>
                  <a:lnTo>
                    <a:pt x="1643" y="4248"/>
                  </a:lnTo>
                  <a:lnTo>
                    <a:pt x="1521" y="4214"/>
                  </a:lnTo>
                  <a:lnTo>
                    <a:pt x="1403" y="4173"/>
                  </a:lnTo>
                  <a:lnTo>
                    <a:pt x="1287" y="4126"/>
                  </a:lnTo>
                  <a:lnTo>
                    <a:pt x="1175" y="4074"/>
                  </a:lnTo>
                  <a:lnTo>
                    <a:pt x="1067" y="4014"/>
                  </a:lnTo>
                  <a:lnTo>
                    <a:pt x="962" y="3948"/>
                  </a:lnTo>
                  <a:lnTo>
                    <a:pt x="863" y="3877"/>
                  </a:lnTo>
                  <a:lnTo>
                    <a:pt x="766" y="3802"/>
                  </a:lnTo>
                  <a:lnTo>
                    <a:pt x="675" y="3719"/>
                  </a:lnTo>
                  <a:lnTo>
                    <a:pt x="588" y="3633"/>
                  </a:lnTo>
                  <a:lnTo>
                    <a:pt x="506" y="3541"/>
                  </a:lnTo>
                  <a:lnTo>
                    <a:pt x="431" y="3445"/>
                  </a:lnTo>
                  <a:lnTo>
                    <a:pt x="359" y="3345"/>
                  </a:lnTo>
                  <a:lnTo>
                    <a:pt x="294" y="3240"/>
                  </a:lnTo>
                  <a:lnTo>
                    <a:pt x="234" y="3133"/>
                  </a:lnTo>
                  <a:lnTo>
                    <a:pt x="182" y="3020"/>
                  </a:lnTo>
                  <a:lnTo>
                    <a:pt x="135" y="2905"/>
                  </a:lnTo>
                  <a:lnTo>
                    <a:pt x="94" y="2787"/>
                  </a:lnTo>
                  <a:lnTo>
                    <a:pt x="60" y="2665"/>
                  </a:lnTo>
                  <a:lnTo>
                    <a:pt x="34" y="2541"/>
                  </a:lnTo>
                  <a:lnTo>
                    <a:pt x="16" y="2414"/>
                  </a:lnTo>
                  <a:lnTo>
                    <a:pt x="4" y="2284"/>
                  </a:lnTo>
                  <a:lnTo>
                    <a:pt x="0" y="2153"/>
                  </a:lnTo>
                  <a:lnTo>
                    <a:pt x="4" y="2022"/>
                  </a:lnTo>
                  <a:lnTo>
                    <a:pt x="16" y="1894"/>
                  </a:lnTo>
                  <a:lnTo>
                    <a:pt x="34" y="1767"/>
                  </a:lnTo>
                  <a:lnTo>
                    <a:pt x="60" y="1643"/>
                  </a:lnTo>
                  <a:lnTo>
                    <a:pt x="94" y="1521"/>
                  </a:lnTo>
                  <a:lnTo>
                    <a:pt x="135" y="1403"/>
                  </a:lnTo>
                  <a:lnTo>
                    <a:pt x="182" y="1287"/>
                  </a:lnTo>
                  <a:lnTo>
                    <a:pt x="234" y="1175"/>
                  </a:lnTo>
                  <a:lnTo>
                    <a:pt x="294" y="1067"/>
                  </a:lnTo>
                  <a:lnTo>
                    <a:pt x="359" y="963"/>
                  </a:lnTo>
                  <a:lnTo>
                    <a:pt x="431" y="863"/>
                  </a:lnTo>
                  <a:lnTo>
                    <a:pt x="506" y="767"/>
                  </a:lnTo>
                  <a:lnTo>
                    <a:pt x="588" y="675"/>
                  </a:lnTo>
                  <a:lnTo>
                    <a:pt x="675" y="589"/>
                  </a:lnTo>
                  <a:lnTo>
                    <a:pt x="766" y="507"/>
                  </a:lnTo>
                  <a:lnTo>
                    <a:pt x="863" y="431"/>
                  </a:lnTo>
                  <a:lnTo>
                    <a:pt x="962" y="360"/>
                  </a:lnTo>
                  <a:lnTo>
                    <a:pt x="1067" y="294"/>
                  </a:lnTo>
                  <a:lnTo>
                    <a:pt x="1175" y="234"/>
                  </a:lnTo>
                  <a:lnTo>
                    <a:pt x="1287" y="182"/>
                  </a:lnTo>
                  <a:lnTo>
                    <a:pt x="1403" y="135"/>
                  </a:lnTo>
                  <a:lnTo>
                    <a:pt x="1521" y="94"/>
                  </a:lnTo>
                  <a:lnTo>
                    <a:pt x="1643" y="60"/>
                  </a:lnTo>
                  <a:lnTo>
                    <a:pt x="1767" y="34"/>
                  </a:lnTo>
                  <a:lnTo>
                    <a:pt x="1894" y="16"/>
                  </a:lnTo>
                  <a:lnTo>
                    <a:pt x="2022" y="4"/>
                  </a:lnTo>
                  <a:lnTo>
                    <a:pt x="2153" y="0"/>
                  </a:lnTo>
                  <a:lnTo>
                    <a:pt x="2286" y="4"/>
                  </a:lnTo>
                  <a:lnTo>
                    <a:pt x="2414" y="16"/>
                  </a:lnTo>
                  <a:lnTo>
                    <a:pt x="2541" y="34"/>
                  </a:lnTo>
                  <a:lnTo>
                    <a:pt x="2665" y="60"/>
                  </a:lnTo>
                  <a:lnTo>
                    <a:pt x="2786" y="94"/>
                  </a:lnTo>
                  <a:lnTo>
                    <a:pt x="2905" y="135"/>
                  </a:lnTo>
                  <a:lnTo>
                    <a:pt x="3020" y="182"/>
                  </a:lnTo>
                  <a:lnTo>
                    <a:pt x="3133" y="234"/>
                  </a:lnTo>
                  <a:lnTo>
                    <a:pt x="3240" y="294"/>
                  </a:lnTo>
                  <a:lnTo>
                    <a:pt x="3345" y="360"/>
                  </a:lnTo>
                  <a:lnTo>
                    <a:pt x="3445" y="431"/>
                  </a:lnTo>
                  <a:lnTo>
                    <a:pt x="3541" y="507"/>
                  </a:lnTo>
                  <a:lnTo>
                    <a:pt x="3633" y="589"/>
                  </a:lnTo>
                  <a:lnTo>
                    <a:pt x="3719" y="675"/>
                  </a:lnTo>
                  <a:lnTo>
                    <a:pt x="3800" y="767"/>
                  </a:lnTo>
                  <a:lnTo>
                    <a:pt x="3877" y="863"/>
                  </a:lnTo>
                  <a:lnTo>
                    <a:pt x="3948" y="963"/>
                  </a:lnTo>
                  <a:lnTo>
                    <a:pt x="4014" y="1067"/>
                  </a:lnTo>
                  <a:lnTo>
                    <a:pt x="4072" y="1175"/>
                  </a:lnTo>
                  <a:lnTo>
                    <a:pt x="4126" y="1287"/>
                  </a:lnTo>
                  <a:lnTo>
                    <a:pt x="4173" y="1403"/>
                  </a:lnTo>
                  <a:lnTo>
                    <a:pt x="4214" y="1521"/>
                  </a:lnTo>
                  <a:lnTo>
                    <a:pt x="4247" y="1643"/>
                  </a:lnTo>
                  <a:lnTo>
                    <a:pt x="4273" y="1767"/>
                  </a:lnTo>
                  <a:lnTo>
                    <a:pt x="4292" y="1894"/>
                  </a:lnTo>
                  <a:lnTo>
                    <a:pt x="4304" y="2022"/>
                  </a:lnTo>
                  <a:lnTo>
                    <a:pt x="4308" y="2153"/>
                  </a:lnTo>
                  <a:lnTo>
                    <a:pt x="4304" y="2284"/>
                  </a:lnTo>
                  <a:lnTo>
                    <a:pt x="4292" y="2414"/>
                  </a:lnTo>
                  <a:lnTo>
                    <a:pt x="4273" y="2541"/>
                  </a:lnTo>
                  <a:lnTo>
                    <a:pt x="4247" y="2665"/>
                  </a:lnTo>
                  <a:lnTo>
                    <a:pt x="4214" y="2787"/>
                  </a:lnTo>
                  <a:lnTo>
                    <a:pt x="4173" y="2905"/>
                  </a:lnTo>
                  <a:lnTo>
                    <a:pt x="4126" y="3020"/>
                  </a:lnTo>
                  <a:lnTo>
                    <a:pt x="4072" y="3133"/>
                  </a:lnTo>
                  <a:lnTo>
                    <a:pt x="4014" y="3240"/>
                  </a:lnTo>
                  <a:lnTo>
                    <a:pt x="3948" y="3345"/>
                  </a:lnTo>
                  <a:lnTo>
                    <a:pt x="3877" y="3445"/>
                  </a:lnTo>
                  <a:lnTo>
                    <a:pt x="3800" y="3541"/>
                  </a:lnTo>
                  <a:lnTo>
                    <a:pt x="3719" y="3633"/>
                  </a:lnTo>
                  <a:lnTo>
                    <a:pt x="3633" y="3719"/>
                  </a:lnTo>
                  <a:lnTo>
                    <a:pt x="3541" y="3802"/>
                  </a:lnTo>
                  <a:lnTo>
                    <a:pt x="3445" y="3877"/>
                  </a:lnTo>
                  <a:lnTo>
                    <a:pt x="3345" y="3948"/>
                  </a:lnTo>
                  <a:lnTo>
                    <a:pt x="3240" y="4014"/>
                  </a:lnTo>
                  <a:lnTo>
                    <a:pt x="3133" y="4074"/>
                  </a:lnTo>
                  <a:lnTo>
                    <a:pt x="3020" y="4126"/>
                  </a:lnTo>
                  <a:lnTo>
                    <a:pt x="2905" y="4173"/>
                  </a:lnTo>
                  <a:lnTo>
                    <a:pt x="2786" y="4214"/>
                  </a:lnTo>
                  <a:lnTo>
                    <a:pt x="2665" y="4248"/>
                  </a:lnTo>
                  <a:lnTo>
                    <a:pt x="2541" y="4274"/>
                  </a:lnTo>
                  <a:lnTo>
                    <a:pt x="2414" y="4292"/>
                  </a:lnTo>
                  <a:lnTo>
                    <a:pt x="2286" y="4304"/>
                  </a:lnTo>
                  <a:lnTo>
                    <a:pt x="2153" y="4308"/>
                  </a:lnTo>
                  <a:close/>
                  <a:moveTo>
                    <a:pt x="2153" y="230"/>
                  </a:moveTo>
                  <a:lnTo>
                    <a:pt x="2028" y="236"/>
                  </a:lnTo>
                  <a:lnTo>
                    <a:pt x="1903" y="247"/>
                  </a:lnTo>
                  <a:lnTo>
                    <a:pt x="1782" y="267"/>
                  </a:lnTo>
                  <a:lnTo>
                    <a:pt x="1662" y="294"/>
                  </a:lnTo>
                  <a:lnTo>
                    <a:pt x="1546" y="329"/>
                  </a:lnTo>
                  <a:lnTo>
                    <a:pt x="1433" y="370"/>
                  </a:lnTo>
                  <a:lnTo>
                    <a:pt x="1325" y="419"/>
                  </a:lnTo>
                  <a:lnTo>
                    <a:pt x="1219" y="474"/>
                  </a:lnTo>
                  <a:lnTo>
                    <a:pt x="1117" y="535"/>
                  </a:lnTo>
                  <a:lnTo>
                    <a:pt x="1018" y="602"/>
                  </a:lnTo>
                  <a:lnTo>
                    <a:pt x="925" y="675"/>
                  </a:lnTo>
                  <a:lnTo>
                    <a:pt x="836" y="754"/>
                  </a:lnTo>
                  <a:lnTo>
                    <a:pt x="753" y="836"/>
                  </a:lnTo>
                  <a:lnTo>
                    <a:pt x="675" y="925"/>
                  </a:lnTo>
                  <a:lnTo>
                    <a:pt x="602" y="1018"/>
                  </a:lnTo>
                  <a:lnTo>
                    <a:pt x="535" y="1117"/>
                  </a:lnTo>
                  <a:lnTo>
                    <a:pt x="474" y="1219"/>
                  </a:lnTo>
                  <a:lnTo>
                    <a:pt x="419" y="1325"/>
                  </a:lnTo>
                  <a:lnTo>
                    <a:pt x="370" y="1433"/>
                  </a:lnTo>
                  <a:lnTo>
                    <a:pt x="328" y="1546"/>
                  </a:lnTo>
                  <a:lnTo>
                    <a:pt x="294" y="1662"/>
                  </a:lnTo>
                  <a:lnTo>
                    <a:pt x="267" y="1782"/>
                  </a:lnTo>
                  <a:lnTo>
                    <a:pt x="247" y="1903"/>
                  </a:lnTo>
                  <a:lnTo>
                    <a:pt x="234" y="2028"/>
                  </a:lnTo>
                  <a:lnTo>
                    <a:pt x="230" y="2153"/>
                  </a:lnTo>
                  <a:lnTo>
                    <a:pt x="234" y="2280"/>
                  </a:lnTo>
                  <a:lnTo>
                    <a:pt x="247" y="2405"/>
                  </a:lnTo>
                  <a:lnTo>
                    <a:pt x="267" y="2526"/>
                  </a:lnTo>
                  <a:lnTo>
                    <a:pt x="294" y="2646"/>
                  </a:lnTo>
                  <a:lnTo>
                    <a:pt x="328" y="2761"/>
                  </a:lnTo>
                  <a:lnTo>
                    <a:pt x="370" y="2875"/>
                  </a:lnTo>
                  <a:lnTo>
                    <a:pt x="419" y="2983"/>
                  </a:lnTo>
                  <a:lnTo>
                    <a:pt x="474" y="3089"/>
                  </a:lnTo>
                  <a:lnTo>
                    <a:pt x="535" y="3191"/>
                  </a:lnTo>
                  <a:lnTo>
                    <a:pt x="602" y="3290"/>
                  </a:lnTo>
                  <a:lnTo>
                    <a:pt x="675" y="3383"/>
                  </a:lnTo>
                  <a:lnTo>
                    <a:pt x="753" y="3470"/>
                  </a:lnTo>
                  <a:lnTo>
                    <a:pt x="836" y="3554"/>
                  </a:lnTo>
                  <a:lnTo>
                    <a:pt x="925" y="3633"/>
                  </a:lnTo>
                  <a:lnTo>
                    <a:pt x="1018" y="3706"/>
                  </a:lnTo>
                  <a:lnTo>
                    <a:pt x="1117" y="3773"/>
                  </a:lnTo>
                  <a:lnTo>
                    <a:pt x="1219" y="3834"/>
                  </a:lnTo>
                  <a:lnTo>
                    <a:pt x="1325" y="3889"/>
                  </a:lnTo>
                  <a:lnTo>
                    <a:pt x="1433" y="3938"/>
                  </a:lnTo>
                  <a:lnTo>
                    <a:pt x="1546" y="3978"/>
                  </a:lnTo>
                  <a:lnTo>
                    <a:pt x="1662" y="4014"/>
                  </a:lnTo>
                  <a:lnTo>
                    <a:pt x="1782" y="4041"/>
                  </a:lnTo>
                  <a:lnTo>
                    <a:pt x="1903" y="4061"/>
                  </a:lnTo>
                  <a:lnTo>
                    <a:pt x="2028" y="4073"/>
                  </a:lnTo>
                  <a:lnTo>
                    <a:pt x="2153" y="4076"/>
                  </a:lnTo>
                  <a:lnTo>
                    <a:pt x="2280" y="4073"/>
                  </a:lnTo>
                  <a:lnTo>
                    <a:pt x="2405" y="4061"/>
                  </a:lnTo>
                  <a:lnTo>
                    <a:pt x="2526" y="4041"/>
                  </a:lnTo>
                  <a:lnTo>
                    <a:pt x="2646" y="4014"/>
                  </a:lnTo>
                  <a:lnTo>
                    <a:pt x="2761" y="3978"/>
                  </a:lnTo>
                  <a:lnTo>
                    <a:pt x="2873" y="3938"/>
                  </a:lnTo>
                  <a:lnTo>
                    <a:pt x="2983" y="3889"/>
                  </a:lnTo>
                  <a:lnTo>
                    <a:pt x="3089" y="3834"/>
                  </a:lnTo>
                  <a:lnTo>
                    <a:pt x="3191" y="3773"/>
                  </a:lnTo>
                  <a:lnTo>
                    <a:pt x="3288" y="3706"/>
                  </a:lnTo>
                  <a:lnTo>
                    <a:pt x="3383" y="3633"/>
                  </a:lnTo>
                  <a:lnTo>
                    <a:pt x="3470" y="3554"/>
                  </a:lnTo>
                  <a:lnTo>
                    <a:pt x="3554" y="3470"/>
                  </a:lnTo>
                  <a:lnTo>
                    <a:pt x="3633" y="3383"/>
                  </a:lnTo>
                  <a:lnTo>
                    <a:pt x="3706" y="3290"/>
                  </a:lnTo>
                  <a:lnTo>
                    <a:pt x="3773" y="3191"/>
                  </a:lnTo>
                  <a:lnTo>
                    <a:pt x="3834" y="3089"/>
                  </a:lnTo>
                  <a:lnTo>
                    <a:pt x="3889" y="2983"/>
                  </a:lnTo>
                  <a:lnTo>
                    <a:pt x="3938" y="2875"/>
                  </a:lnTo>
                  <a:lnTo>
                    <a:pt x="3978" y="2761"/>
                  </a:lnTo>
                  <a:lnTo>
                    <a:pt x="4014" y="2646"/>
                  </a:lnTo>
                  <a:lnTo>
                    <a:pt x="4041" y="2526"/>
                  </a:lnTo>
                  <a:lnTo>
                    <a:pt x="4061" y="2405"/>
                  </a:lnTo>
                  <a:lnTo>
                    <a:pt x="4072" y="2280"/>
                  </a:lnTo>
                  <a:lnTo>
                    <a:pt x="4076" y="2153"/>
                  </a:lnTo>
                  <a:lnTo>
                    <a:pt x="4072" y="2028"/>
                  </a:lnTo>
                  <a:lnTo>
                    <a:pt x="4061" y="1903"/>
                  </a:lnTo>
                  <a:lnTo>
                    <a:pt x="4041" y="1782"/>
                  </a:lnTo>
                  <a:lnTo>
                    <a:pt x="4014" y="1662"/>
                  </a:lnTo>
                  <a:lnTo>
                    <a:pt x="3978" y="1546"/>
                  </a:lnTo>
                  <a:lnTo>
                    <a:pt x="3938" y="1433"/>
                  </a:lnTo>
                  <a:lnTo>
                    <a:pt x="3889" y="1325"/>
                  </a:lnTo>
                  <a:lnTo>
                    <a:pt x="3834" y="1219"/>
                  </a:lnTo>
                  <a:lnTo>
                    <a:pt x="3773" y="1117"/>
                  </a:lnTo>
                  <a:lnTo>
                    <a:pt x="3706" y="1018"/>
                  </a:lnTo>
                  <a:lnTo>
                    <a:pt x="3633" y="925"/>
                  </a:lnTo>
                  <a:lnTo>
                    <a:pt x="3554" y="836"/>
                  </a:lnTo>
                  <a:lnTo>
                    <a:pt x="3470" y="754"/>
                  </a:lnTo>
                  <a:lnTo>
                    <a:pt x="3383" y="675"/>
                  </a:lnTo>
                  <a:lnTo>
                    <a:pt x="3288" y="602"/>
                  </a:lnTo>
                  <a:lnTo>
                    <a:pt x="3191" y="535"/>
                  </a:lnTo>
                  <a:lnTo>
                    <a:pt x="3089" y="474"/>
                  </a:lnTo>
                  <a:lnTo>
                    <a:pt x="2983" y="419"/>
                  </a:lnTo>
                  <a:lnTo>
                    <a:pt x="2873" y="370"/>
                  </a:lnTo>
                  <a:lnTo>
                    <a:pt x="2761" y="329"/>
                  </a:lnTo>
                  <a:lnTo>
                    <a:pt x="2646" y="294"/>
                  </a:lnTo>
                  <a:lnTo>
                    <a:pt x="2526" y="267"/>
                  </a:lnTo>
                  <a:lnTo>
                    <a:pt x="2405" y="247"/>
                  </a:lnTo>
                  <a:lnTo>
                    <a:pt x="2280" y="236"/>
                  </a:lnTo>
                  <a:lnTo>
                    <a:pt x="2153" y="230"/>
                  </a:lnTo>
                  <a:close/>
                </a:path>
              </a:pathLst>
            </a:custGeom>
            <a:grp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grpSp>
        <p:nvGrpSpPr>
          <p:cNvPr id="4" name="组合 26"/>
          <p:cNvGrpSpPr/>
          <p:nvPr/>
        </p:nvGrpSpPr>
        <p:grpSpPr>
          <a:xfrm>
            <a:off x="8947568" y="1936876"/>
            <a:ext cx="868291" cy="868289"/>
            <a:chOff x="12832052" y="2599088"/>
            <a:chExt cx="1000303" cy="1000303"/>
          </a:xfrm>
        </p:grpSpPr>
        <p:sp>
          <p:nvSpPr>
            <p:cNvPr id="21" name="Freeform 20"/>
            <p:cNvSpPr>
              <a:spLocks noEditPoints="1"/>
            </p:cNvSpPr>
            <p:nvPr/>
          </p:nvSpPr>
          <p:spPr bwMode="auto">
            <a:xfrm>
              <a:off x="12997608" y="2779505"/>
              <a:ext cx="668494" cy="675692"/>
            </a:xfrm>
            <a:custGeom>
              <a:avLst/>
              <a:gdLst>
                <a:gd name="T0" fmla="*/ 721 w 2879"/>
                <a:gd name="T1" fmla="*/ 2861 h 2910"/>
                <a:gd name="T2" fmla="*/ 674 w 2879"/>
                <a:gd name="T3" fmla="*/ 2343 h 2910"/>
                <a:gd name="T4" fmla="*/ 746 w 2879"/>
                <a:gd name="T5" fmla="*/ 2209 h 2910"/>
                <a:gd name="T6" fmla="*/ 935 w 2879"/>
                <a:gd name="T7" fmla="*/ 2178 h 2910"/>
                <a:gd name="T8" fmla="*/ 1111 w 2879"/>
                <a:gd name="T9" fmla="*/ 1963 h 2910"/>
                <a:gd name="T10" fmla="*/ 1173 w 2879"/>
                <a:gd name="T11" fmla="*/ 1759 h 2910"/>
                <a:gd name="T12" fmla="*/ 1070 w 2879"/>
                <a:gd name="T13" fmla="*/ 1654 h 2910"/>
                <a:gd name="T14" fmla="*/ 623 w 2879"/>
                <a:gd name="T15" fmla="*/ 1426 h 2910"/>
                <a:gd name="T16" fmla="*/ 257 w 2879"/>
                <a:gd name="T17" fmla="*/ 1039 h 2910"/>
                <a:gd name="T18" fmla="*/ 4 w 2879"/>
                <a:gd name="T19" fmla="*/ 524 h 2910"/>
                <a:gd name="T20" fmla="*/ 42 w 2879"/>
                <a:gd name="T21" fmla="*/ 433 h 2910"/>
                <a:gd name="T22" fmla="*/ 503 w 2879"/>
                <a:gd name="T23" fmla="*/ 439 h 2910"/>
                <a:gd name="T24" fmla="*/ 518 w 2879"/>
                <a:gd name="T25" fmla="*/ 545 h 2910"/>
                <a:gd name="T26" fmla="*/ 194 w 2879"/>
                <a:gd name="T27" fmla="*/ 600 h 2910"/>
                <a:gd name="T28" fmla="*/ 459 w 2879"/>
                <a:gd name="T29" fmla="*/ 1059 h 2910"/>
                <a:gd name="T30" fmla="*/ 829 w 2879"/>
                <a:gd name="T31" fmla="*/ 1382 h 2910"/>
                <a:gd name="T32" fmla="*/ 920 w 2879"/>
                <a:gd name="T33" fmla="*/ 1311 h 2910"/>
                <a:gd name="T34" fmla="*/ 729 w 2879"/>
                <a:gd name="T35" fmla="*/ 878 h 2910"/>
                <a:gd name="T36" fmla="*/ 628 w 2879"/>
                <a:gd name="T37" fmla="*/ 318 h 2910"/>
                <a:gd name="T38" fmla="*/ 651 w 2879"/>
                <a:gd name="T39" fmla="*/ 14 h 2910"/>
                <a:gd name="T40" fmla="*/ 2229 w 2879"/>
                <a:gd name="T41" fmla="*/ 14 h 2910"/>
                <a:gd name="T42" fmla="*/ 2252 w 2879"/>
                <a:gd name="T43" fmla="*/ 318 h 2910"/>
                <a:gd name="T44" fmla="*/ 2151 w 2879"/>
                <a:gd name="T45" fmla="*/ 877 h 2910"/>
                <a:gd name="T46" fmla="*/ 1960 w 2879"/>
                <a:gd name="T47" fmla="*/ 1310 h 2910"/>
                <a:gd name="T48" fmla="*/ 2051 w 2879"/>
                <a:gd name="T49" fmla="*/ 1382 h 2910"/>
                <a:gd name="T50" fmla="*/ 2419 w 2879"/>
                <a:gd name="T51" fmla="*/ 1059 h 2910"/>
                <a:gd name="T52" fmla="*/ 2686 w 2879"/>
                <a:gd name="T53" fmla="*/ 600 h 2910"/>
                <a:gd name="T54" fmla="*/ 2349 w 2879"/>
                <a:gd name="T55" fmla="*/ 545 h 2910"/>
                <a:gd name="T56" fmla="*/ 2366 w 2879"/>
                <a:gd name="T57" fmla="*/ 439 h 2910"/>
                <a:gd name="T58" fmla="*/ 2838 w 2879"/>
                <a:gd name="T59" fmla="*/ 433 h 2910"/>
                <a:gd name="T60" fmla="*/ 2879 w 2879"/>
                <a:gd name="T61" fmla="*/ 506 h 2910"/>
                <a:gd name="T62" fmla="*/ 2685 w 2879"/>
                <a:gd name="T63" fmla="*/ 943 h 2910"/>
                <a:gd name="T64" fmla="*/ 2337 w 2879"/>
                <a:gd name="T65" fmla="*/ 1361 h 2910"/>
                <a:gd name="T66" fmla="*/ 1903 w 2879"/>
                <a:gd name="T67" fmla="*/ 1623 h 2910"/>
                <a:gd name="T68" fmla="*/ 1703 w 2879"/>
                <a:gd name="T69" fmla="*/ 1726 h 2910"/>
                <a:gd name="T70" fmla="*/ 1749 w 2879"/>
                <a:gd name="T71" fmla="*/ 1919 h 2910"/>
                <a:gd name="T72" fmla="*/ 1898 w 2879"/>
                <a:gd name="T73" fmla="*/ 2137 h 2910"/>
                <a:gd name="T74" fmla="*/ 2106 w 2879"/>
                <a:gd name="T75" fmla="*/ 2195 h 2910"/>
                <a:gd name="T76" fmla="*/ 2202 w 2879"/>
                <a:gd name="T77" fmla="*/ 2310 h 2910"/>
                <a:gd name="T78" fmla="*/ 2177 w 2879"/>
                <a:gd name="T79" fmla="*/ 2838 h 2910"/>
                <a:gd name="T80" fmla="*/ 2043 w 2879"/>
                <a:gd name="T81" fmla="*/ 2908 h 2910"/>
                <a:gd name="T82" fmla="*/ 2054 w 2879"/>
                <a:gd name="T83" fmla="*/ 2335 h 2910"/>
                <a:gd name="T84" fmla="*/ 1320 w 2879"/>
                <a:gd name="T85" fmla="*/ 1811 h 2910"/>
                <a:gd name="T86" fmla="*/ 1217 w 2879"/>
                <a:gd name="T87" fmla="*/ 2086 h 2910"/>
                <a:gd name="T88" fmla="*/ 1664 w 2879"/>
                <a:gd name="T89" fmla="*/ 2086 h 2910"/>
                <a:gd name="T90" fmla="*/ 1562 w 2879"/>
                <a:gd name="T91" fmla="*/ 1811 h 2910"/>
                <a:gd name="T92" fmla="*/ 1500 w 2879"/>
                <a:gd name="T93" fmla="*/ 1708 h 2910"/>
                <a:gd name="T94" fmla="*/ 1331 w 2879"/>
                <a:gd name="T95" fmla="*/ 1704 h 2910"/>
                <a:gd name="T96" fmla="*/ 805 w 2879"/>
                <a:gd name="T97" fmla="*/ 515 h 2910"/>
                <a:gd name="T98" fmla="*/ 943 w 2879"/>
                <a:gd name="T99" fmla="*/ 1023 h 2910"/>
                <a:gd name="T100" fmla="*/ 1149 w 2879"/>
                <a:gd name="T101" fmla="*/ 1362 h 2910"/>
                <a:gd name="T102" fmla="*/ 1390 w 2879"/>
                <a:gd name="T103" fmla="*/ 1505 h 2910"/>
                <a:gd name="T104" fmla="*/ 1639 w 2879"/>
                <a:gd name="T105" fmla="*/ 1442 h 2910"/>
                <a:gd name="T106" fmla="*/ 1860 w 2879"/>
                <a:gd name="T107" fmla="*/ 1184 h 2910"/>
                <a:gd name="T108" fmla="*/ 2033 w 2879"/>
                <a:gd name="T109" fmla="*/ 731 h 2910"/>
                <a:gd name="T110" fmla="*/ 2108 w 2879"/>
                <a:gd name="T111" fmla="*/ 170 h 2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79" h="2910">
                  <a:moveTo>
                    <a:pt x="835" y="2910"/>
                  </a:moveTo>
                  <a:lnTo>
                    <a:pt x="804" y="2906"/>
                  </a:lnTo>
                  <a:lnTo>
                    <a:pt x="774" y="2897"/>
                  </a:lnTo>
                  <a:lnTo>
                    <a:pt x="746" y="2882"/>
                  </a:lnTo>
                  <a:lnTo>
                    <a:pt x="721" y="2861"/>
                  </a:lnTo>
                  <a:lnTo>
                    <a:pt x="702" y="2838"/>
                  </a:lnTo>
                  <a:lnTo>
                    <a:pt x="687" y="2810"/>
                  </a:lnTo>
                  <a:lnTo>
                    <a:pt x="678" y="2780"/>
                  </a:lnTo>
                  <a:lnTo>
                    <a:pt x="674" y="2749"/>
                  </a:lnTo>
                  <a:lnTo>
                    <a:pt x="674" y="2343"/>
                  </a:lnTo>
                  <a:lnTo>
                    <a:pt x="678" y="2311"/>
                  </a:lnTo>
                  <a:lnTo>
                    <a:pt x="687" y="2281"/>
                  </a:lnTo>
                  <a:lnTo>
                    <a:pt x="702" y="2254"/>
                  </a:lnTo>
                  <a:lnTo>
                    <a:pt x="721" y="2229"/>
                  </a:lnTo>
                  <a:lnTo>
                    <a:pt x="746" y="2209"/>
                  </a:lnTo>
                  <a:lnTo>
                    <a:pt x="774" y="2195"/>
                  </a:lnTo>
                  <a:lnTo>
                    <a:pt x="804" y="2186"/>
                  </a:lnTo>
                  <a:lnTo>
                    <a:pt x="835" y="2182"/>
                  </a:lnTo>
                  <a:lnTo>
                    <a:pt x="929" y="2182"/>
                  </a:lnTo>
                  <a:lnTo>
                    <a:pt x="935" y="2178"/>
                  </a:lnTo>
                  <a:lnTo>
                    <a:pt x="982" y="2137"/>
                  </a:lnTo>
                  <a:lnTo>
                    <a:pt x="1022" y="2094"/>
                  </a:lnTo>
                  <a:lnTo>
                    <a:pt x="1058" y="2051"/>
                  </a:lnTo>
                  <a:lnTo>
                    <a:pt x="1087" y="2006"/>
                  </a:lnTo>
                  <a:lnTo>
                    <a:pt x="1111" y="1963"/>
                  </a:lnTo>
                  <a:lnTo>
                    <a:pt x="1131" y="1919"/>
                  </a:lnTo>
                  <a:lnTo>
                    <a:pt x="1147" y="1877"/>
                  </a:lnTo>
                  <a:lnTo>
                    <a:pt x="1159" y="1835"/>
                  </a:lnTo>
                  <a:lnTo>
                    <a:pt x="1168" y="1796"/>
                  </a:lnTo>
                  <a:lnTo>
                    <a:pt x="1173" y="1759"/>
                  </a:lnTo>
                  <a:lnTo>
                    <a:pt x="1177" y="1726"/>
                  </a:lnTo>
                  <a:lnTo>
                    <a:pt x="1179" y="1696"/>
                  </a:lnTo>
                  <a:lnTo>
                    <a:pt x="1179" y="1682"/>
                  </a:lnTo>
                  <a:lnTo>
                    <a:pt x="1165" y="1679"/>
                  </a:lnTo>
                  <a:lnTo>
                    <a:pt x="1070" y="1654"/>
                  </a:lnTo>
                  <a:lnTo>
                    <a:pt x="977" y="1623"/>
                  </a:lnTo>
                  <a:lnTo>
                    <a:pt x="884" y="1584"/>
                  </a:lnTo>
                  <a:lnTo>
                    <a:pt x="795" y="1538"/>
                  </a:lnTo>
                  <a:lnTo>
                    <a:pt x="708" y="1485"/>
                  </a:lnTo>
                  <a:lnTo>
                    <a:pt x="623" y="1426"/>
                  </a:lnTo>
                  <a:lnTo>
                    <a:pt x="543" y="1362"/>
                  </a:lnTo>
                  <a:lnTo>
                    <a:pt x="466" y="1290"/>
                  </a:lnTo>
                  <a:lnTo>
                    <a:pt x="391" y="1212"/>
                  </a:lnTo>
                  <a:lnTo>
                    <a:pt x="322" y="1128"/>
                  </a:lnTo>
                  <a:lnTo>
                    <a:pt x="257" y="1039"/>
                  </a:lnTo>
                  <a:lnTo>
                    <a:pt x="195" y="945"/>
                  </a:lnTo>
                  <a:lnTo>
                    <a:pt x="140" y="845"/>
                  </a:lnTo>
                  <a:lnTo>
                    <a:pt x="89" y="742"/>
                  </a:lnTo>
                  <a:lnTo>
                    <a:pt x="45" y="634"/>
                  </a:lnTo>
                  <a:lnTo>
                    <a:pt x="4" y="524"/>
                  </a:lnTo>
                  <a:lnTo>
                    <a:pt x="0" y="501"/>
                  </a:lnTo>
                  <a:lnTo>
                    <a:pt x="4" y="477"/>
                  </a:lnTo>
                  <a:lnTo>
                    <a:pt x="14" y="456"/>
                  </a:lnTo>
                  <a:lnTo>
                    <a:pt x="27" y="443"/>
                  </a:lnTo>
                  <a:lnTo>
                    <a:pt x="42" y="433"/>
                  </a:lnTo>
                  <a:lnTo>
                    <a:pt x="59" y="426"/>
                  </a:lnTo>
                  <a:lnTo>
                    <a:pt x="77" y="425"/>
                  </a:lnTo>
                  <a:lnTo>
                    <a:pt x="457" y="425"/>
                  </a:lnTo>
                  <a:lnTo>
                    <a:pt x="482" y="429"/>
                  </a:lnTo>
                  <a:lnTo>
                    <a:pt x="503" y="439"/>
                  </a:lnTo>
                  <a:lnTo>
                    <a:pt x="518" y="456"/>
                  </a:lnTo>
                  <a:lnTo>
                    <a:pt x="530" y="477"/>
                  </a:lnTo>
                  <a:lnTo>
                    <a:pt x="534" y="501"/>
                  </a:lnTo>
                  <a:lnTo>
                    <a:pt x="530" y="524"/>
                  </a:lnTo>
                  <a:lnTo>
                    <a:pt x="518" y="545"/>
                  </a:lnTo>
                  <a:lnTo>
                    <a:pt x="503" y="562"/>
                  </a:lnTo>
                  <a:lnTo>
                    <a:pt x="482" y="573"/>
                  </a:lnTo>
                  <a:lnTo>
                    <a:pt x="457" y="577"/>
                  </a:lnTo>
                  <a:lnTo>
                    <a:pt x="185" y="577"/>
                  </a:lnTo>
                  <a:lnTo>
                    <a:pt x="194" y="600"/>
                  </a:lnTo>
                  <a:lnTo>
                    <a:pt x="238" y="703"/>
                  </a:lnTo>
                  <a:lnTo>
                    <a:pt x="287" y="798"/>
                  </a:lnTo>
                  <a:lnTo>
                    <a:pt x="340" y="891"/>
                  </a:lnTo>
                  <a:lnTo>
                    <a:pt x="398" y="977"/>
                  </a:lnTo>
                  <a:lnTo>
                    <a:pt x="459" y="1059"/>
                  </a:lnTo>
                  <a:lnTo>
                    <a:pt x="526" y="1136"/>
                  </a:lnTo>
                  <a:lnTo>
                    <a:pt x="597" y="1207"/>
                  </a:lnTo>
                  <a:lnTo>
                    <a:pt x="670" y="1271"/>
                  </a:lnTo>
                  <a:lnTo>
                    <a:pt x="747" y="1330"/>
                  </a:lnTo>
                  <a:lnTo>
                    <a:pt x="829" y="1382"/>
                  </a:lnTo>
                  <a:lnTo>
                    <a:pt x="912" y="1429"/>
                  </a:lnTo>
                  <a:lnTo>
                    <a:pt x="999" y="1468"/>
                  </a:lnTo>
                  <a:lnTo>
                    <a:pt x="1017" y="1442"/>
                  </a:lnTo>
                  <a:lnTo>
                    <a:pt x="967" y="1379"/>
                  </a:lnTo>
                  <a:lnTo>
                    <a:pt x="920" y="1311"/>
                  </a:lnTo>
                  <a:lnTo>
                    <a:pt x="876" y="1235"/>
                  </a:lnTo>
                  <a:lnTo>
                    <a:pt x="834" y="1154"/>
                  </a:lnTo>
                  <a:lnTo>
                    <a:pt x="796" y="1066"/>
                  </a:lnTo>
                  <a:lnTo>
                    <a:pt x="761" y="975"/>
                  </a:lnTo>
                  <a:lnTo>
                    <a:pt x="729" y="878"/>
                  </a:lnTo>
                  <a:lnTo>
                    <a:pt x="700" y="772"/>
                  </a:lnTo>
                  <a:lnTo>
                    <a:pt x="675" y="663"/>
                  </a:lnTo>
                  <a:lnTo>
                    <a:pt x="656" y="551"/>
                  </a:lnTo>
                  <a:lnTo>
                    <a:pt x="640" y="435"/>
                  </a:lnTo>
                  <a:lnTo>
                    <a:pt x="628" y="318"/>
                  </a:lnTo>
                  <a:lnTo>
                    <a:pt x="622" y="197"/>
                  </a:lnTo>
                  <a:lnTo>
                    <a:pt x="619" y="75"/>
                  </a:lnTo>
                  <a:lnTo>
                    <a:pt x="623" y="52"/>
                  </a:lnTo>
                  <a:lnTo>
                    <a:pt x="634" y="31"/>
                  </a:lnTo>
                  <a:lnTo>
                    <a:pt x="651" y="14"/>
                  </a:lnTo>
                  <a:lnTo>
                    <a:pt x="672" y="3"/>
                  </a:lnTo>
                  <a:lnTo>
                    <a:pt x="695" y="0"/>
                  </a:lnTo>
                  <a:lnTo>
                    <a:pt x="2185" y="0"/>
                  </a:lnTo>
                  <a:lnTo>
                    <a:pt x="2208" y="3"/>
                  </a:lnTo>
                  <a:lnTo>
                    <a:pt x="2229" y="14"/>
                  </a:lnTo>
                  <a:lnTo>
                    <a:pt x="2246" y="31"/>
                  </a:lnTo>
                  <a:lnTo>
                    <a:pt x="2257" y="52"/>
                  </a:lnTo>
                  <a:lnTo>
                    <a:pt x="2261" y="75"/>
                  </a:lnTo>
                  <a:lnTo>
                    <a:pt x="2258" y="197"/>
                  </a:lnTo>
                  <a:lnTo>
                    <a:pt x="2252" y="318"/>
                  </a:lnTo>
                  <a:lnTo>
                    <a:pt x="2240" y="435"/>
                  </a:lnTo>
                  <a:lnTo>
                    <a:pt x="2224" y="551"/>
                  </a:lnTo>
                  <a:lnTo>
                    <a:pt x="2205" y="663"/>
                  </a:lnTo>
                  <a:lnTo>
                    <a:pt x="2180" y="772"/>
                  </a:lnTo>
                  <a:lnTo>
                    <a:pt x="2151" y="877"/>
                  </a:lnTo>
                  <a:lnTo>
                    <a:pt x="2119" y="975"/>
                  </a:lnTo>
                  <a:lnTo>
                    <a:pt x="2084" y="1066"/>
                  </a:lnTo>
                  <a:lnTo>
                    <a:pt x="2046" y="1154"/>
                  </a:lnTo>
                  <a:lnTo>
                    <a:pt x="2004" y="1235"/>
                  </a:lnTo>
                  <a:lnTo>
                    <a:pt x="1960" y="1310"/>
                  </a:lnTo>
                  <a:lnTo>
                    <a:pt x="1913" y="1379"/>
                  </a:lnTo>
                  <a:lnTo>
                    <a:pt x="1862" y="1441"/>
                  </a:lnTo>
                  <a:lnTo>
                    <a:pt x="1881" y="1468"/>
                  </a:lnTo>
                  <a:lnTo>
                    <a:pt x="1968" y="1428"/>
                  </a:lnTo>
                  <a:lnTo>
                    <a:pt x="2051" y="1382"/>
                  </a:lnTo>
                  <a:lnTo>
                    <a:pt x="2133" y="1330"/>
                  </a:lnTo>
                  <a:lnTo>
                    <a:pt x="2210" y="1271"/>
                  </a:lnTo>
                  <a:lnTo>
                    <a:pt x="2283" y="1205"/>
                  </a:lnTo>
                  <a:lnTo>
                    <a:pt x="2354" y="1135"/>
                  </a:lnTo>
                  <a:lnTo>
                    <a:pt x="2419" y="1059"/>
                  </a:lnTo>
                  <a:lnTo>
                    <a:pt x="2482" y="977"/>
                  </a:lnTo>
                  <a:lnTo>
                    <a:pt x="2540" y="890"/>
                  </a:lnTo>
                  <a:lnTo>
                    <a:pt x="2593" y="798"/>
                  </a:lnTo>
                  <a:lnTo>
                    <a:pt x="2642" y="701"/>
                  </a:lnTo>
                  <a:lnTo>
                    <a:pt x="2686" y="600"/>
                  </a:lnTo>
                  <a:lnTo>
                    <a:pt x="2695" y="577"/>
                  </a:lnTo>
                  <a:lnTo>
                    <a:pt x="2410" y="577"/>
                  </a:lnTo>
                  <a:lnTo>
                    <a:pt x="2386" y="573"/>
                  </a:lnTo>
                  <a:lnTo>
                    <a:pt x="2366" y="562"/>
                  </a:lnTo>
                  <a:lnTo>
                    <a:pt x="2349" y="545"/>
                  </a:lnTo>
                  <a:lnTo>
                    <a:pt x="2338" y="524"/>
                  </a:lnTo>
                  <a:lnTo>
                    <a:pt x="2334" y="501"/>
                  </a:lnTo>
                  <a:lnTo>
                    <a:pt x="2338" y="476"/>
                  </a:lnTo>
                  <a:lnTo>
                    <a:pt x="2349" y="455"/>
                  </a:lnTo>
                  <a:lnTo>
                    <a:pt x="2366" y="439"/>
                  </a:lnTo>
                  <a:lnTo>
                    <a:pt x="2386" y="428"/>
                  </a:lnTo>
                  <a:lnTo>
                    <a:pt x="2410" y="424"/>
                  </a:lnTo>
                  <a:lnTo>
                    <a:pt x="2803" y="424"/>
                  </a:lnTo>
                  <a:lnTo>
                    <a:pt x="2821" y="426"/>
                  </a:lnTo>
                  <a:lnTo>
                    <a:pt x="2838" y="433"/>
                  </a:lnTo>
                  <a:lnTo>
                    <a:pt x="2853" y="442"/>
                  </a:lnTo>
                  <a:lnTo>
                    <a:pt x="2864" y="455"/>
                  </a:lnTo>
                  <a:lnTo>
                    <a:pt x="2873" y="471"/>
                  </a:lnTo>
                  <a:lnTo>
                    <a:pt x="2879" y="489"/>
                  </a:lnTo>
                  <a:lnTo>
                    <a:pt x="2879" y="506"/>
                  </a:lnTo>
                  <a:lnTo>
                    <a:pt x="2876" y="524"/>
                  </a:lnTo>
                  <a:lnTo>
                    <a:pt x="2835" y="634"/>
                  </a:lnTo>
                  <a:lnTo>
                    <a:pt x="2791" y="742"/>
                  </a:lnTo>
                  <a:lnTo>
                    <a:pt x="2740" y="845"/>
                  </a:lnTo>
                  <a:lnTo>
                    <a:pt x="2685" y="943"/>
                  </a:lnTo>
                  <a:lnTo>
                    <a:pt x="2623" y="1038"/>
                  </a:lnTo>
                  <a:lnTo>
                    <a:pt x="2558" y="1128"/>
                  </a:lnTo>
                  <a:lnTo>
                    <a:pt x="2489" y="1212"/>
                  </a:lnTo>
                  <a:lnTo>
                    <a:pt x="2414" y="1290"/>
                  </a:lnTo>
                  <a:lnTo>
                    <a:pt x="2337" y="1361"/>
                  </a:lnTo>
                  <a:lnTo>
                    <a:pt x="2256" y="1426"/>
                  </a:lnTo>
                  <a:lnTo>
                    <a:pt x="2172" y="1485"/>
                  </a:lnTo>
                  <a:lnTo>
                    <a:pt x="2085" y="1538"/>
                  </a:lnTo>
                  <a:lnTo>
                    <a:pt x="1995" y="1584"/>
                  </a:lnTo>
                  <a:lnTo>
                    <a:pt x="1903" y="1623"/>
                  </a:lnTo>
                  <a:lnTo>
                    <a:pt x="1810" y="1654"/>
                  </a:lnTo>
                  <a:lnTo>
                    <a:pt x="1715" y="1679"/>
                  </a:lnTo>
                  <a:lnTo>
                    <a:pt x="1701" y="1682"/>
                  </a:lnTo>
                  <a:lnTo>
                    <a:pt x="1701" y="1696"/>
                  </a:lnTo>
                  <a:lnTo>
                    <a:pt x="1703" y="1726"/>
                  </a:lnTo>
                  <a:lnTo>
                    <a:pt x="1707" y="1759"/>
                  </a:lnTo>
                  <a:lnTo>
                    <a:pt x="1712" y="1796"/>
                  </a:lnTo>
                  <a:lnTo>
                    <a:pt x="1721" y="1835"/>
                  </a:lnTo>
                  <a:lnTo>
                    <a:pt x="1733" y="1875"/>
                  </a:lnTo>
                  <a:lnTo>
                    <a:pt x="1749" y="1919"/>
                  </a:lnTo>
                  <a:lnTo>
                    <a:pt x="1769" y="1962"/>
                  </a:lnTo>
                  <a:lnTo>
                    <a:pt x="1793" y="2006"/>
                  </a:lnTo>
                  <a:lnTo>
                    <a:pt x="1822" y="2051"/>
                  </a:lnTo>
                  <a:lnTo>
                    <a:pt x="1858" y="2094"/>
                  </a:lnTo>
                  <a:lnTo>
                    <a:pt x="1898" y="2137"/>
                  </a:lnTo>
                  <a:lnTo>
                    <a:pt x="1945" y="2178"/>
                  </a:lnTo>
                  <a:lnTo>
                    <a:pt x="1949" y="2182"/>
                  </a:lnTo>
                  <a:lnTo>
                    <a:pt x="2043" y="2182"/>
                  </a:lnTo>
                  <a:lnTo>
                    <a:pt x="2076" y="2186"/>
                  </a:lnTo>
                  <a:lnTo>
                    <a:pt x="2106" y="2195"/>
                  </a:lnTo>
                  <a:lnTo>
                    <a:pt x="2134" y="2209"/>
                  </a:lnTo>
                  <a:lnTo>
                    <a:pt x="2157" y="2229"/>
                  </a:lnTo>
                  <a:lnTo>
                    <a:pt x="2177" y="2252"/>
                  </a:lnTo>
                  <a:lnTo>
                    <a:pt x="2193" y="2280"/>
                  </a:lnTo>
                  <a:lnTo>
                    <a:pt x="2202" y="2310"/>
                  </a:lnTo>
                  <a:lnTo>
                    <a:pt x="2205" y="2343"/>
                  </a:lnTo>
                  <a:lnTo>
                    <a:pt x="2205" y="2747"/>
                  </a:lnTo>
                  <a:lnTo>
                    <a:pt x="2202" y="2780"/>
                  </a:lnTo>
                  <a:lnTo>
                    <a:pt x="2193" y="2810"/>
                  </a:lnTo>
                  <a:lnTo>
                    <a:pt x="2177" y="2838"/>
                  </a:lnTo>
                  <a:lnTo>
                    <a:pt x="2157" y="2861"/>
                  </a:lnTo>
                  <a:lnTo>
                    <a:pt x="2134" y="2881"/>
                  </a:lnTo>
                  <a:lnTo>
                    <a:pt x="2106" y="2897"/>
                  </a:lnTo>
                  <a:lnTo>
                    <a:pt x="2076" y="2906"/>
                  </a:lnTo>
                  <a:lnTo>
                    <a:pt x="2043" y="2908"/>
                  </a:lnTo>
                  <a:lnTo>
                    <a:pt x="835" y="2908"/>
                  </a:lnTo>
                  <a:lnTo>
                    <a:pt x="835" y="2910"/>
                  </a:lnTo>
                  <a:close/>
                  <a:moveTo>
                    <a:pt x="827" y="2756"/>
                  </a:moveTo>
                  <a:lnTo>
                    <a:pt x="2054" y="2756"/>
                  </a:lnTo>
                  <a:lnTo>
                    <a:pt x="2054" y="2335"/>
                  </a:lnTo>
                  <a:lnTo>
                    <a:pt x="827" y="2335"/>
                  </a:lnTo>
                  <a:lnTo>
                    <a:pt x="827" y="2756"/>
                  </a:lnTo>
                  <a:close/>
                  <a:moveTo>
                    <a:pt x="1330" y="1721"/>
                  </a:moveTo>
                  <a:lnTo>
                    <a:pt x="1326" y="1764"/>
                  </a:lnTo>
                  <a:lnTo>
                    <a:pt x="1320" y="1811"/>
                  </a:lnTo>
                  <a:lnTo>
                    <a:pt x="1309" y="1862"/>
                  </a:lnTo>
                  <a:lnTo>
                    <a:pt x="1293" y="1916"/>
                  </a:lnTo>
                  <a:lnTo>
                    <a:pt x="1274" y="1972"/>
                  </a:lnTo>
                  <a:lnTo>
                    <a:pt x="1249" y="2029"/>
                  </a:lnTo>
                  <a:lnTo>
                    <a:pt x="1217" y="2086"/>
                  </a:lnTo>
                  <a:lnTo>
                    <a:pt x="1179" y="2144"/>
                  </a:lnTo>
                  <a:lnTo>
                    <a:pt x="1159" y="2171"/>
                  </a:lnTo>
                  <a:lnTo>
                    <a:pt x="1721" y="2171"/>
                  </a:lnTo>
                  <a:lnTo>
                    <a:pt x="1702" y="2144"/>
                  </a:lnTo>
                  <a:lnTo>
                    <a:pt x="1664" y="2086"/>
                  </a:lnTo>
                  <a:lnTo>
                    <a:pt x="1632" y="2029"/>
                  </a:lnTo>
                  <a:lnTo>
                    <a:pt x="1608" y="1972"/>
                  </a:lnTo>
                  <a:lnTo>
                    <a:pt x="1587" y="1916"/>
                  </a:lnTo>
                  <a:lnTo>
                    <a:pt x="1572" y="1862"/>
                  </a:lnTo>
                  <a:lnTo>
                    <a:pt x="1562" y="1811"/>
                  </a:lnTo>
                  <a:lnTo>
                    <a:pt x="1555" y="1764"/>
                  </a:lnTo>
                  <a:lnTo>
                    <a:pt x="1551" y="1721"/>
                  </a:lnTo>
                  <a:lnTo>
                    <a:pt x="1550" y="1704"/>
                  </a:lnTo>
                  <a:lnTo>
                    <a:pt x="1533" y="1705"/>
                  </a:lnTo>
                  <a:lnTo>
                    <a:pt x="1500" y="1708"/>
                  </a:lnTo>
                  <a:lnTo>
                    <a:pt x="1469" y="1709"/>
                  </a:lnTo>
                  <a:lnTo>
                    <a:pt x="1440" y="1709"/>
                  </a:lnTo>
                  <a:lnTo>
                    <a:pt x="1397" y="1708"/>
                  </a:lnTo>
                  <a:lnTo>
                    <a:pt x="1348" y="1705"/>
                  </a:lnTo>
                  <a:lnTo>
                    <a:pt x="1331" y="1704"/>
                  </a:lnTo>
                  <a:lnTo>
                    <a:pt x="1330" y="1721"/>
                  </a:lnTo>
                  <a:close/>
                  <a:moveTo>
                    <a:pt x="774" y="170"/>
                  </a:moveTo>
                  <a:lnTo>
                    <a:pt x="780" y="288"/>
                  </a:lnTo>
                  <a:lnTo>
                    <a:pt x="791" y="403"/>
                  </a:lnTo>
                  <a:lnTo>
                    <a:pt x="805" y="515"/>
                  </a:lnTo>
                  <a:lnTo>
                    <a:pt x="825" y="625"/>
                  </a:lnTo>
                  <a:lnTo>
                    <a:pt x="848" y="731"/>
                  </a:lnTo>
                  <a:lnTo>
                    <a:pt x="876" y="833"/>
                  </a:lnTo>
                  <a:lnTo>
                    <a:pt x="907" y="930"/>
                  </a:lnTo>
                  <a:lnTo>
                    <a:pt x="943" y="1023"/>
                  </a:lnTo>
                  <a:lnTo>
                    <a:pt x="982" y="1111"/>
                  </a:lnTo>
                  <a:lnTo>
                    <a:pt x="1021" y="1184"/>
                  </a:lnTo>
                  <a:lnTo>
                    <a:pt x="1062" y="1251"/>
                  </a:lnTo>
                  <a:lnTo>
                    <a:pt x="1105" y="1310"/>
                  </a:lnTo>
                  <a:lnTo>
                    <a:pt x="1149" y="1362"/>
                  </a:lnTo>
                  <a:lnTo>
                    <a:pt x="1195" y="1405"/>
                  </a:lnTo>
                  <a:lnTo>
                    <a:pt x="1242" y="1442"/>
                  </a:lnTo>
                  <a:lnTo>
                    <a:pt x="1291" y="1471"/>
                  </a:lnTo>
                  <a:lnTo>
                    <a:pt x="1339" y="1492"/>
                  </a:lnTo>
                  <a:lnTo>
                    <a:pt x="1390" y="1505"/>
                  </a:lnTo>
                  <a:lnTo>
                    <a:pt x="1440" y="1509"/>
                  </a:lnTo>
                  <a:lnTo>
                    <a:pt x="1491" y="1505"/>
                  </a:lnTo>
                  <a:lnTo>
                    <a:pt x="1541" y="1492"/>
                  </a:lnTo>
                  <a:lnTo>
                    <a:pt x="1591" y="1471"/>
                  </a:lnTo>
                  <a:lnTo>
                    <a:pt x="1639" y="1442"/>
                  </a:lnTo>
                  <a:lnTo>
                    <a:pt x="1686" y="1405"/>
                  </a:lnTo>
                  <a:lnTo>
                    <a:pt x="1732" y="1362"/>
                  </a:lnTo>
                  <a:lnTo>
                    <a:pt x="1776" y="1310"/>
                  </a:lnTo>
                  <a:lnTo>
                    <a:pt x="1820" y="1251"/>
                  </a:lnTo>
                  <a:lnTo>
                    <a:pt x="1860" y="1184"/>
                  </a:lnTo>
                  <a:lnTo>
                    <a:pt x="1899" y="1111"/>
                  </a:lnTo>
                  <a:lnTo>
                    <a:pt x="1937" y="1023"/>
                  </a:lnTo>
                  <a:lnTo>
                    <a:pt x="1974" y="930"/>
                  </a:lnTo>
                  <a:lnTo>
                    <a:pt x="2006" y="833"/>
                  </a:lnTo>
                  <a:lnTo>
                    <a:pt x="2033" y="731"/>
                  </a:lnTo>
                  <a:lnTo>
                    <a:pt x="2057" y="625"/>
                  </a:lnTo>
                  <a:lnTo>
                    <a:pt x="2076" y="515"/>
                  </a:lnTo>
                  <a:lnTo>
                    <a:pt x="2091" y="403"/>
                  </a:lnTo>
                  <a:lnTo>
                    <a:pt x="2101" y="288"/>
                  </a:lnTo>
                  <a:lnTo>
                    <a:pt x="2108" y="170"/>
                  </a:lnTo>
                  <a:lnTo>
                    <a:pt x="2108" y="153"/>
                  </a:lnTo>
                  <a:lnTo>
                    <a:pt x="774" y="153"/>
                  </a:lnTo>
                  <a:lnTo>
                    <a:pt x="774" y="170"/>
                  </a:lnTo>
                  <a:close/>
                </a:path>
              </a:pathLst>
            </a:custGeom>
            <a:solidFill>
              <a:schemeClr val="bg1"/>
            </a:solid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22" name="Freeform 21"/>
            <p:cNvSpPr/>
            <p:nvPr/>
          </p:nvSpPr>
          <p:spPr bwMode="auto">
            <a:xfrm>
              <a:off x="13237235" y="3352334"/>
              <a:ext cx="189937" cy="35294"/>
            </a:xfrm>
            <a:custGeom>
              <a:avLst/>
              <a:gdLst>
                <a:gd name="T0" fmla="*/ 77 w 818"/>
                <a:gd name="T1" fmla="*/ 152 h 152"/>
                <a:gd name="T2" fmla="*/ 52 w 818"/>
                <a:gd name="T3" fmla="*/ 148 h 152"/>
                <a:gd name="T4" fmla="*/ 31 w 818"/>
                <a:gd name="T5" fmla="*/ 138 h 152"/>
                <a:gd name="T6" fmla="*/ 15 w 818"/>
                <a:gd name="T7" fmla="*/ 121 h 152"/>
                <a:gd name="T8" fmla="*/ 3 w 818"/>
                <a:gd name="T9" fmla="*/ 100 h 152"/>
                <a:gd name="T10" fmla="*/ 0 w 818"/>
                <a:gd name="T11" fmla="*/ 76 h 152"/>
                <a:gd name="T12" fmla="*/ 3 w 818"/>
                <a:gd name="T13" fmla="*/ 53 h 152"/>
                <a:gd name="T14" fmla="*/ 15 w 818"/>
                <a:gd name="T15" fmla="*/ 32 h 152"/>
                <a:gd name="T16" fmla="*/ 31 w 818"/>
                <a:gd name="T17" fmla="*/ 15 h 152"/>
                <a:gd name="T18" fmla="*/ 52 w 818"/>
                <a:gd name="T19" fmla="*/ 4 h 152"/>
                <a:gd name="T20" fmla="*/ 77 w 818"/>
                <a:gd name="T21" fmla="*/ 0 h 152"/>
                <a:gd name="T22" fmla="*/ 741 w 818"/>
                <a:gd name="T23" fmla="*/ 0 h 152"/>
                <a:gd name="T24" fmla="*/ 765 w 818"/>
                <a:gd name="T25" fmla="*/ 4 h 152"/>
                <a:gd name="T26" fmla="*/ 786 w 818"/>
                <a:gd name="T27" fmla="*/ 15 h 152"/>
                <a:gd name="T28" fmla="*/ 802 w 818"/>
                <a:gd name="T29" fmla="*/ 32 h 152"/>
                <a:gd name="T30" fmla="*/ 814 w 818"/>
                <a:gd name="T31" fmla="*/ 53 h 152"/>
                <a:gd name="T32" fmla="*/ 818 w 818"/>
                <a:gd name="T33" fmla="*/ 76 h 152"/>
                <a:gd name="T34" fmla="*/ 814 w 818"/>
                <a:gd name="T35" fmla="*/ 100 h 152"/>
                <a:gd name="T36" fmla="*/ 802 w 818"/>
                <a:gd name="T37" fmla="*/ 121 h 152"/>
                <a:gd name="T38" fmla="*/ 786 w 818"/>
                <a:gd name="T39" fmla="*/ 138 h 152"/>
                <a:gd name="T40" fmla="*/ 765 w 818"/>
                <a:gd name="T41" fmla="*/ 148 h 152"/>
                <a:gd name="T42" fmla="*/ 741 w 818"/>
                <a:gd name="T43" fmla="*/ 152 h 152"/>
                <a:gd name="T44" fmla="*/ 77 w 818"/>
                <a:gd name="T45"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18" h="152">
                  <a:moveTo>
                    <a:pt x="77" y="152"/>
                  </a:moveTo>
                  <a:lnTo>
                    <a:pt x="52" y="148"/>
                  </a:lnTo>
                  <a:lnTo>
                    <a:pt x="31" y="138"/>
                  </a:lnTo>
                  <a:lnTo>
                    <a:pt x="15" y="121"/>
                  </a:lnTo>
                  <a:lnTo>
                    <a:pt x="3" y="100"/>
                  </a:lnTo>
                  <a:lnTo>
                    <a:pt x="0" y="76"/>
                  </a:lnTo>
                  <a:lnTo>
                    <a:pt x="3" y="53"/>
                  </a:lnTo>
                  <a:lnTo>
                    <a:pt x="15" y="32"/>
                  </a:lnTo>
                  <a:lnTo>
                    <a:pt x="31" y="15"/>
                  </a:lnTo>
                  <a:lnTo>
                    <a:pt x="52" y="4"/>
                  </a:lnTo>
                  <a:lnTo>
                    <a:pt x="77" y="0"/>
                  </a:lnTo>
                  <a:lnTo>
                    <a:pt x="741" y="0"/>
                  </a:lnTo>
                  <a:lnTo>
                    <a:pt x="765" y="4"/>
                  </a:lnTo>
                  <a:lnTo>
                    <a:pt x="786" y="15"/>
                  </a:lnTo>
                  <a:lnTo>
                    <a:pt x="802" y="32"/>
                  </a:lnTo>
                  <a:lnTo>
                    <a:pt x="814" y="53"/>
                  </a:lnTo>
                  <a:lnTo>
                    <a:pt x="818" y="76"/>
                  </a:lnTo>
                  <a:lnTo>
                    <a:pt x="814" y="100"/>
                  </a:lnTo>
                  <a:lnTo>
                    <a:pt x="802" y="121"/>
                  </a:lnTo>
                  <a:lnTo>
                    <a:pt x="786" y="138"/>
                  </a:lnTo>
                  <a:lnTo>
                    <a:pt x="765" y="148"/>
                  </a:lnTo>
                  <a:lnTo>
                    <a:pt x="741" y="152"/>
                  </a:lnTo>
                  <a:lnTo>
                    <a:pt x="77" y="152"/>
                  </a:lnTo>
                  <a:close/>
                </a:path>
              </a:pathLst>
            </a:custGeom>
            <a:solidFill>
              <a:schemeClr val="bg1"/>
            </a:solid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sp>
          <p:nvSpPr>
            <p:cNvPr id="23" name="Freeform 22"/>
            <p:cNvSpPr/>
            <p:nvPr/>
          </p:nvSpPr>
          <p:spPr bwMode="auto">
            <a:xfrm>
              <a:off x="12832052" y="2599088"/>
              <a:ext cx="1000303" cy="1000303"/>
            </a:xfrm>
            <a:custGeom>
              <a:avLst/>
              <a:gdLst>
                <a:gd name="T0" fmla="*/ 1767 w 4308"/>
                <a:gd name="T1" fmla="*/ 4274 h 4308"/>
                <a:gd name="T2" fmla="*/ 1288 w 4308"/>
                <a:gd name="T3" fmla="*/ 4126 h 4308"/>
                <a:gd name="T4" fmla="*/ 862 w 4308"/>
                <a:gd name="T5" fmla="*/ 3878 h 4308"/>
                <a:gd name="T6" fmla="*/ 506 w 4308"/>
                <a:gd name="T7" fmla="*/ 3541 h 4308"/>
                <a:gd name="T8" fmla="*/ 234 w 4308"/>
                <a:gd name="T9" fmla="*/ 3133 h 4308"/>
                <a:gd name="T10" fmla="*/ 61 w 4308"/>
                <a:gd name="T11" fmla="*/ 2666 h 4308"/>
                <a:gd name="T12" fmla="*/ 0 w 4308"/>
                <a:gd name="T13" fmla="*/ 2154 h 4308"/>
                <a:gd name="T14" fmla="*/ 61 w 4308"/>
                <a:gd name="T15" fmla="*/ 1643 h 4308"/>
                <a:gd name="T16" fmla="*/ 234 w 4308"/>
                <a:gd name="T17" fmla="*/ 1176 h 4308"/>
                <a:gd name="T18" fmla="*/ 506 w 4308"/>
                <a:gd name="T19" fmla="*/ 767 h 4308"/>
                <a:gd name="T20" fmla="*/ 862 w 4308"/>
                <a:gd name="T21" fmla="*/ 431 h 4308"/>
                <a:gd name="T22" fmla="*/ 1288 w 4308"/>
                <a:gd name="T23" fmla="*/ 182 h 4308"/>
                <a:gd name="T24" fmla="*/ 1767 w 4308"/>
                <a:gd name="T25" fmla="*/ 36 h 4308"/>
                <a:gd name="T26" fmla="*/ 2280 w 4308"/>
                <a:gd name="T27" fmla="*/ 4 h 4308"/>
                <a:gd name="T28" fmla="*/ 2770 w 4308"/>
                <a:gd name="T29" fmla="*/ 89 h 4308"/>
                <a:gd name="T30" fmla="*/ 3220 w 4308"/>
                <a:gd name="T31" fmla="*/ 282 h 4308"/>
                <a:gd name="T32" fmla="*/ 3617 w 4308"/>
                <a:gd name="T33" fmla="*/ 572 h 4308"/>
                <a:gd name="T34" fmla="*/ 3880 w 4308"/>
                <a:gd name="T35" fmla="*/ 869 h 4308"/>
                <a:gd name="T36" fmla="*/ 3869 w 4308"/>
                <a:gd name="T37" fmla="*/ 943 h 4308"/>
                <a:gd name="T38" fmla="*/ 3788 w 4308"/>
                <a:gd name="T39" fmla="*/ 969 h 4308"/>
                <a:gd name="T40" fmla="*/ 3598 w 4308"/>
                <a:gd name="T41" fmla="*/ 765 h 4308"/>
                <a:gd name="T42" fmla="*/ 3243 w 4308"/>
                <a:gd name="T43" fmla="*/ 470 h 4308"/>
                <a:gd name="T44" fmla="*/ 2836 w 4308"/>
                <a:gd name="T45" fmla="*/ 267 h 4308"/>
                <a:gd name="T46" fmla="*/ 2389 w 4308"/>
                <a:gd name="T47" fmla="*/ 163 h 4308"/>
                <a:gd name="T48" fmla="*/ 1903 w 4308"/>
                <a:gd name="T49" fmla="*/ 165 h 4308"/>
                <a:gd name="T50" fmla="*/ 1429 w 4308"/>
                <a:gd name="T51" fmla="*/ 284 h 4308"/>
                <a:gd name="T52" fmla="*/ 1009 w 4308"/>
                <a:gd name="T53" fmla="*/ 509 h 4308"/>
                <a:gd name="T54" fmla="*/ 655 w 4308"/>
                <a:gd name="T55" fmla="*/ 824 h 4308"/>
                <a:gd name="T56" fmla="*/ 384 w 4308"/>
                <a:gd name="T57" fmla="*/ 1212 h 4308"/>
                <a:gd name="T58" fmla="*/ 210 w 4308"/>
                <a:gd name="T59" fmla="*/ 1661 h 4308"/>
                <a:gd name="T60" fmla="*/ 149 w 4308"/>
                <a:gd name="T61" fmla="*/ 2154 h 4308"/>
                <a:gd name="T62" fmla="*/ 210 w 4308"/>
                <a:gd name="T63" fmla="*/ 2647 h 4308"/>
                <a:gd name="T64" fmla="*/ 384 w 4308"/>
                <a:gd name="T65" fmla="*/ 3096 h 4308"/>
                <a:gd name="T66" fmla="*/ 655 w 4308"/>
                <a:gd name="T67" fmla="*/ 3485 h 4308"/>
                <a:gd name="T68" fmla="*/ 1009 w 4308"/>
                <a:gd name="T69" fmla="*/ 3799 h 4308"/>
                <a:gd name="T70" fmla="*/ 1430 w 4308"/>
                <a:gd name="T71" fmla="*/ 4024 h 4308"/>
                <a:gd name="T72" fmla="*/ 1903 w 4308"/>
                <a:gd name="T73" fmla="*/ 4144 h 4308"/>
                <a:gd name="T74" fmla="*/ 2406 w 4308"/>
                <a:gd name="T75" fmla="*/ 4144 h 4308"/>
                <a:gd name="T76" fmla="*/ 2878 w 4308"/>
                <a:gd name="T77" fmla="*/ 4024 h 4308"/>
                <a:gd name="T78" fmla="*/ 3298 w 4308"/>
                <a:gd name="T79" fmla="*/ 3799 h 4308"/>
                <a:gd name="T80" fmla="*/ 3652 w 4308"/>
                <a:gd name="T81" fmla="*/ 3485 h 4308"/>
                <a:gd name="T82" fmla="*/ 3924 w 4308"/>
                <a:gd name="T83" fmla="*/ 3096 h 4308"/>
                <a:gd name="T84" fmla="*/ 4097 w 4308"/>
                <a:gd name="T85" fmla="*/ 2647 h 4308"/>
                <a:gd name="T86" fmla="*/ 4159 w 4308"/>
                <a:gd name="T87" fmla="*/ 2154 h 4308"/>
                <a:gd name="T88" fmla="*/ 4109 w 4308"/>
                <a:gd name="T89" fmla="*/ 1709 h 4308"/>
                <a:gd name="T90" fmla="*/ 4003 w 4308"/>
                <a:gd name="T91" fmla="*/ 1370 h 4308"/>
                <a:gd name="T92" fmla="*/ 4032 w 4308"/>
                <a:gd name="T93" fmla="*/ 1301 h 4308"/>
                <a:gd name="T94" fmla="*/ 4098 w 4308"/>
                <a:gd name="T95" fmla="*/ 1290 h 4308"/>
                <a:gd name="T96" fmla="*/ 4189 w 4308"/>
                <a:gd name="T97" fmla="*/ 1444 h 4308"/>
                <a:gd name="T98" fmla="*/ 4295 w 4308"/>
                <a:gd name="T99" fmla="*/ 1913 h 4308"/>
                <a:gd name="T100" fmla="*/ 4292 w 4308"/>
                <a:gd name="T101" fmla="*/ 2414 h 4308"/>
                <a:gd name="T102" fmla="*/ 4173 w 4308"/>
                <a:gd name="T103" fmla="*/ 2905 h 4308"/>
                <a:gd name="T104" fmla="*/ 3948 w 4308"/>
                <a:gd name="T105" fmla="*/ 3345 h 4308"/>
                <a:gd name="T106" fmla="*/ 3632 w 4308"/>
                <a:gd name="T107" fmla="*/ 3719 h 4308"/>
                <a:gd name="T108" fmla="*/ 3240 w 4308"/>
                <a:gd name="T109" fmla="*/ 4014 h 4308"/>
                <a:gd name="T110" fmla="*/ 2785 w 4308"/>
                <a:gd name="T111" fmla="*/ 4214 h 4308"/>
                <a:gd name="T112" fmla="*/ 2284 w 4308"/>
                <a:gd name="T113" fmla="*/ 4305 h 4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08" h="4308">
                  <a:moveTo>
                    <a:pt x="2153" y="4308"/>
                  </a:moveTo>
                  <a:lnTo>
                    <a:pt x="2022" y="4305"/>
                  </a:lnTo>
                  <a:lnTo>
                    <a:pt x="1894" y="4293"/>
                  </a:lnTo>
                  <a:lnTo>
                    <a:pt x="1767" y="4274"/>
                  </a:lnTo>
                  <a:lnTo>
                    <a:pt x="1642" y="4247"/>
                  </a:lnTo>
                  <a:lnTo>
                    <a:pt x="1521" y="4214"/>
                  </a:lnTo>
                  <a:lnTo>
                    <a:pt x="1403" y="4174"/>
                  </a:lnTo>
                  <a:lnTo>
                    <a:pt x="1288" y="4126"/>
                  </a:lnTo>
                  <a:lnTo>
                    <a:pt x="1175" y="4074"/>
                  </a:lnTo>
                  <a:lnTo>
                    <a:pt x="1068" y="4014"/>
                  </a:lnTo>
                  <a:lnTo>
                    <a:pt x="963" y="3948"/>
                  </a:lnTo>
                  <a:lnTo>
                    <a:pt x="862" y="3878"/>
                  </a:lnTo>
                  <a:lnTo>
                    <a:pt x="767" y="3802"/>
                  </a:lnTo>
                  <a:lnTo>
                    <a:pt x="675" y="3719"/>
                  </a:lnTo>
                  <a:lnTo>
                    <a:pt x="589" y="3633"/>
                  </a:lnTo>
                  <a:lnTo>
                    <a:pt x="506" y="3541"/>
                  </a:lnTo>
                  <a:lnTo>
                    <a:pt x="430" y="3446"/>
                  </a:lnTo>
                  <a:lnTo>
                    <a:pt x="360" y="3345"/>
                  </a:lnTo>
                  <a:lnTo>
                    <a:pt x="294" y="3240"/>
                  </a:lnTo>
                  <a:lnTo>
                    <a:pt x="234" y="3133"/>
                  </a:lnTo>
                  <a:lnTo>
                    <a:pt x="182" y="3020"/>
                  </a:lnTo>
                  <a:lnTo>
                    <a:pt x="134" y="2905"/>
                  </a:lnTo>
                  <a:lnTo>
                    <a:pt x="94" y="2787"/>
                  </a:lnTo>
                  <a:lnTo>
                    <a:pt x="61" y="2666"/>
                  </a:lnTo>
                  <a:lnTo>
                    <a:pt x="34" y="2541"/>
                  </a:lnTo>
                  <a:lnTo>
                    <a:pt x="15" y="2414"/>
                  </a:lnTo>
                  <a:lnTo>
                    <a:pt x="3" y="2286"/>
                  </a:lnTo>
                  <a:lnTo>
                    <a:pt x="0" y="2154"/>
                  </a:lnTo>
                  <a:lnTo>
                    <a:pt x="3" y="2024"/>
                  </a:lnTo>
                  <a:lnTo>
                    <a:pt x="15" y="1894"/>
                  </a:lnTo>
                  <a:lnTo>
                    <a:pt x="34" y="1768"/>
                  </a:lnTo>
                  <a:lnTo>
                    <a:pt x="61" y="1643"/>
                  </a:lnTo>
                  <a:lnTo>
                    <a:pt x="94" y="1523"/>
                  </a:lnTo>
                  <a:lnTo>
                    <a:pt x="134" y="1404"/>
                  </a:lnTo>
                  <a:lnTo>
                    <a:pt x="182" y="1288"/>
                  </a:lnTo>
                  <a:lnTo>
                    <a:pt x="234" y="1176"/>
                  </a:lnTo>
                  <a:lnTo>
                    <a:pt x="294" y="1068"/>
                  </a:lnTo>
                  <a:lnTo>
                    <a:pt x="360" y="964"/>
                  </a:lnTo>
                  <a:lnTo>
                    <a:pt x="430" y="863"/>
                  </a:lnTo>
                  <a:lnTo>
                    <a:pt x="506" y="767"/>
                  </a:lnTo>
                  <a:lnTo>
                    <a:pt x="589" y="676"/>
                  </a:lnTo>
                  <a:lnTo>
                    <a:pt x="675" y="589"/>
                  </a:lnTo>
                  <a:lnTo>
                    <a:pt x="767" y="508"/>
                  </a:lnTo>
                  <a:lnTo>
                    <a:pt x="862" y="431"/>
                  </a:lnTo>
                  <a:lnTo>
                    <a:pt x="963" y="360"/>
                  </a:lnTo>
                  <a:lnTo>
                    <a:pt x="1068" y="295"/>
                  </a:lnTo>
                  <a:lnTo>
                    <a:pt x="1175" y="236"/>
                  </a:lnTo>
                  <a:lnTo>
                    <a:pt x="1288" y="182"/>
                  </a:lnTo>
                  <a:lnTo>
                    <a:pt x="1403" y="135"/>
                  </a:lnTo>
                  <a:lnTo>
                    <a:pt x="1521" y="94"/>
                  </a:lnTo>
                  <a:lnTo>
                    <a:pt x="1642" y="62"/>
                  </a:lnTo>
                  <a:lnTo>
                    <a:pt x="1767" y="36"/>
                  </a:lnTo>
                  <a:lnTo>
                    <a:pt x="1894" y="16"/>
                  </a:lnTo>
                  <a:lnTo>
                    <a:pt x="2022" y="4"/>
                  </a:lnTo>
                  <a:lnTo>
                    <a:pt x="2153" y="0"/>
                  </a:lnTo>
                  <a:lnTo>
                    <a:pt x="2280" y="4"/>
                  </a:lnTo>
                  <a:lnTo>
                    <a:pt x="2406" y="15"/>
                  </a:lnTo>
                  <a:lnTo>
                    <a:pt x="2529" y="33"/>
                  </a:lnTo>
                  <a:lnTo>
                    <a:pt x="2650" y="58"/>
                  </a:lnTo>
                  <a:lnTo>
                    <a:pt x="2770" y="89"/>
                  </a:lnTo>
                  <a:lnTo>
                    <a:pt x="2886" y="127"/>
                  </a:lnTo>
                  <a:lnTo>
                    <a:pt x="3001" y="172"/>
                  </a:lnTo>
                  <a:lnTo>
                    <a:pt x="3113" y="223"/>
                  </a:lnTo>
                  <a:lnTo>
                    <a:pt x="3220" y="282"/>
                  </a:lnTo>
                  <a:lnTo>
                    <a:pt x="3325" y="345"/>
                  </a:lnTo>
                  <a:lnTo>
                    <a:pt x="3427" y="415"/>
                  </a:lnTo>
                  <a:lnTo>
                    <a:pt x="3524" y="491"/>
                  </a:lnTo>
                  <a:lnTo>
                    <a:pt x="3617" y="572"/>
                  </a:lnTo>
                  <a:lnTo>
                    <a:pt x="3706" y="660"/>
                  </a:lnTo>
                  <a:lnTo>
                    <a:pt x="3791" y="754"/>
                  </a:lnTo>
                  <a:lnTo>
                    <a:pt x="3869" y="852"/>
                  </a:lnTo>
                  <a:lnTo>
                    <a:pt x="3880" y="869"/>
                  </a:lnTo>
                  <a:lnTo>
                    <a:pt x="3885" y="888"/>
                  </a:lnTo>
                  <a:lnTo>
                    <a:pt x="3884" y="907"/>
                  </a:lnTo>
                  <a:lnTo>
                    <a:pt x="3880" y="927"/>
                  </a:lnTo>
                  <a:lnTo>
                    <a:pt x="3869" y="943"/>
                  </a:lnTo>
                  <a:lnTo>
                    <a:pt x="3855" y="957"/>
                  </a:lnTo>
                  <a:lnTo>
                    <a:pt x="3834" y="968"/>
                  </a:lnTo>
                  <a:lnTo>
                    <a:pt x="3810" y="972"/>
                  </a:lnTo>
                  <a:lnTo>
                    <a:pt x="3788" y="969"/>
                  </a:lnTo>
                  <a:lnTo>
                    <a:pt x="3767" y="958"/>
                  </a:lnTo>
                  <a:lnTo>
                    <a:pt x="3751" y="943"/>
                  </a:lnTo>
                  <a:lnTo>
                    <a:pt x="3677" y="851"/>
                  </a:lnTo>
                  <a:lnTo>
                    <a:pt x="3598" y="765"/>
                  </a:lnTo>
                  <a:lnTo>
                    <a:pt x="3516" y="682"/>
                  </a:lnTo>
                  <a:lnTo>
                    <a:pt x="3429" y="606"/>
                  </a:lnTo>
                  <a:lnTo>
                    <a:pt x="3338" y="536"/>
                  </a:lnTo>
                  <a:lnTo>
                    <a:pt x="3243" y="470"/>
                  </a:lnTo>
                  <a:lnTo>
                    <a:pt x="3147" y="411"/>
                  </a:lnTo>
                  <a:lnTo>
                    <a:pt x="3046" y="358"/>
                  </a:lnTo>
                  <a:lnTo>
                    <a:pt x="2942" y="309"/>
                  </a:lnTo>
                  <a:lnTo>
                    <a:pt x="2836" y="267"/>
                  </a:lnTo>
                  <a:lnTo>
                    <a:pt x="2728" y="232"/>
                  </a:lnTo>
                  <a:lnTo>
                    <a:pt x="2616" y="203"/>
                  </a:lnTo>
                  <a:lnTo>
                    <a:pt x="2503" y="180"/>
                  </a:lnTo>
                  <a:lnTo>
                    <a:pt x="2389" y="163"/>
                  </a:lnTo>
                  <a:lnTo>
                    <a:pt x="2271" y="153"/>
                  </a:lnTo>
                  <a:lnTo>
                    <a:pt x="2153" y="149"/>
                  </a:lnTo>
                  <a:lnTo>
                    <a:pt x="2027" y="153"/>
                  </a:lnTo>
                  <a:lnTo>
                    <a:pt x="1903" y="165"/>
                  </a:lnTo>
                  <a:lnTo>
                    <a:pt x="1780" y="185"/>
                  </a:lnTo>
                  <a:lnTo>
                    <a:pt x="1661" y="211"/>
                  </a:lnTo>
                  <a:lnTo>
                    <a:pt x="1543" y="245"/>
                  </a:lnTo>
                  <a:lnTo>
                    <a:pt x="1429" y="284"/>
                  </a:lnTo>
                  <a:lnTo>
                    <a:pt x="1319" y="331"/>
                  </a:lnTo>
                  <a:lnTo>
                    <a:pt x="1212" y="385"/>
                  </a:lnTo>
                  <a:lnTo>
                    <a:pt x="1108" y="444"/>
                  </a:lnTo>
                  <a:lnTo>
                    <a:pt x="1009" y="509"/>
                  </a:lnTo>
                  <a:lnTo>
                    <a:pt x="913" y="580"/>
                  </a:lnTo>
                  <a:lnTo>
                    <a:pt x="823" y="656"/>
                  </a:lnTo>
                  <a:lnTo>
                    <a:pt x="737" y="737"/>
                  </a:lnTo>
                  <a:lnTo>
                    <a:pt x="655" y="824"/>
                  </a:lnTo>
                  <a:lnTo>
                    <a:pt x="579" y="914"/>
                  </a:lnTo>
                  <a:lnTo>
                    <a:pt x="509" y="1010"/>
                  </a:lnTo>
                  <a:lnTo>
                    <a:pt x="443" y="1109"/>
                  </a:lnTo>
                  <a:lnTo>
                    <a:pt x="384" y="1212"/>
                  </a:lnTo>
                  <a:lnTo>
                    <a:pt x="331" y="1320"/>
                  </a:lnTo>
                  <a:lnTo>
                    <a:pt x="284" y="1431"/>
                  </a:lnTo>
                  <a:lnTo>
                    <a:pt x="243" y="1545"/>
                  </a:lnTo>
                  <a:lnTo>
                    <a:pt x="210" y="1661"/>
                  </a:lnTo>
                  <a:lnTo>
                    <a:pt x="184" y="1781"/>
                  </a:lnTo>
                  <a:lnTo>
                    <a:pt x="164" y="1904"/>
                  </a:lnTo>
                  <a:lnTo>
                    <a:pt x="153" y="2028"/>
                  </a:lnTo>
                  <a:lnTo>
                    <a:pt x="149" y="2154"/>
                  </a:lnTo>
                  <a:lnTo>
                    <a:pt x="153" y="2281"/>
                  </a:lnTo>
                  <a:lnTo>
                    <a:pt x="164" y="2405"/>
                  </a:lnTo>
                  <a:lnTo>
                    <a:pt x="184" y="2528"/>
                  </a:lnTo>
                  <a:lnTo>
                    <a:pt x="210" y="2647"/>
                  </a:lnTo>
                  <a:lnTo>
                    <a:pt x="243" y="2765"/>
                  </a:lnTo>
                  <a:lnTo>
                    <a:pt x="284" y="2879"/>
                  </a:lnTo>
                  <a:lnTo>
                    <a:pt x="331" y="2989"/>
                  </a:lnTo>
                  <a:lnTo>
                    <a:pt x="384" y="3096"/>
                  </a:lnTo>
                  <a:lnTo>
                    <a:pt x="443" y="3200"/>
                  </a:lnTo>
                  <a:lnTo>
                    <a:pt x="509" y="3299"/>
                  </a:lnTo>
                  <a:lnTo>
                    <a:pt x="579" y="3395"/>
                  </a:lnTo>
                  <a:lnTo>
                    <a:pt x="655" y="3485"/>
                  </a:lnTo>
                  <a:lnTo>
                    <a:pt x="737" y="3571"/>
                  </a:lnTo>
                  <a:lnTo>
                    <a:pt x="823" y="3653"/>
                  </a:lnTo>
                  <a:lnTo>
                    <a:pt x="913" y="3729"/>
                  </a:lnTo>
                  <a:lnTo>
                    <a:pt x="1009" y="3799"/>
                  </a:lnTo>
                  <a:lnTo>
                    <a:pt x="1108" y="3865"/>
                  </a:lnTo>
                  <a:lnTo>
                    <a:pt x="1212" y="3924"/>
                  </a:lnTo>
                  <a:lnTo>
                    <a:pt x="1319" y="3977"/>
                  </a:lnTo>
                  <a:lnTo>
                    <a:pt x="1430" y="4024"/>
                  </a:lnTo>
                  <a:lnTo>
                    <a:pt x="1544" y="4065"/>
                  </a:lnTo>
                  <a:lnTo>
                    <a:pt x="1661" y="4098"/>
                  </a:lnTo>
                  <a:lnTo>
                    <a:pt x="1780" y="4124"/>
                  </a:lnTo>
                  <a:lnTo>
                    <a:pt x="1903" y="4144"/>
                  </a:lnTo>
                  <a:lnTo>
                    <a:pt x="2027" y="4155"/>
                  </a:lnTo>
                  <a:lnTo>
                    <a:pt x="2154" y="4159"/>
                  </a:lnTo>
                  <a:lnTo>
                    <a:pt x="2280" y="4155"/>
                  </a:lnTo>
                  <a:lnTo>
                    <a:pt x="2406" y="4144"/>
                  </a:lnTo>
                  <a:lnTo>
                    <a:pt x="2527" y="4124"/>
                  </a:lnTo>
                  <a:lnTo>
                    <a:pt x="2647" y="4098"/>
                  </a:lnTo>
                  <a:lnTo>
                    <a:pt x="2764" y="4065"/>
                  </a:lnTo>
                  <a:lnTo>
                    <a:pt x="2878" y="4024"/>
                  </a:lnTo>
                  <a:lnTo>
                    <a:pt x="2988" y="3977"/>
                  </a:lnTo>
                  <a:lnTo>
                    <a:pt x="3096" y="3924"/>
                  </a:lnTo>
                  <a:lnTo>
                    <a:pt x="3199" y="3865"/>
                  </a:lnTo>
                  <a:lnTo>
                    <a:pt x="3298" y="3799"/>
                  </a:lnTo>
                  <a:lnTo>
                    <a:pt x="3394" y="3729"/>
                  </a:lnTo>
                  <a:lnTo>
                    <a:pt x="3484" y="3653"/>
                  </a:lnTo>
                  <a:lnTo>
                    <a:pt x="3571" y="3571"/>
                  </a:lnTo>
                  <a:lnTo>
                    <a:pt x="3652" y="3485"/>
                  </a:lnTo>
                  <a:lnTo>
                    <a:pt x="3728" y="3395"/>
                  </a:lnTo>
                  <a:lnTo>
                    <a:pt x="3799" y="3299"/>
                  </a:lnTo>
                  <a:lnTo>
                    <a:pt x="3864" y="3200"/>
                  </a:lnTo>
                  <a:lnTo>
                    <a:pt x="3924" y="3096"/>
                  </a:lnTo>
                  <a:lnTo>
                    <a:pt x="3977" y="2989"/>
                  </a:lnTo>
                  <a:lnTo>
                    <a:pt x="4024" y="2879"/>
                  </a:lnTo>
                  <a:lnTo>
                    <a:pt x="4064" y="2765"/>
                  </a:lnTo>
                  <a:lnTo>
                    <a:pt x="4097" y="2647"/>
                  </a:lnTo>
                  <a:lnTo>
                    <a:pt x="4124" y="2528"/>
                  </a:lnTo>
                  <a:lnTo>
                    <a:pt x="4143" y="2405"/>
                  </a:lnTo>
                  <a:lnTo>
                    <a:pt x="4155" y="2281"/>
                  </a:lnTo>
                  <a:lnTo>
                    <a:pt x="4159" y="2154"/>
                  </a:lnTo>
                  <a:lnTo>
                    <a:pt x="4156" y="2041"/>
                  </a:lnTo>
                  <a:lnTo>
                    <a:pt x="4147" y="1929"/>
                  </a:lnTo>
                  <a:lnTo>
                    <a:pt x="4131" y="1819"/>
                  </a:lnTo>
                  <a:lnTo>
                    <a:pt x="4109" y="1709"/>
                  </a:lnTo>
                  <a:lnTo>
                    <a:pt x="4081" y="1600"/>
                  </a:lnTo>
                  <a:lnTo>
                    <a:pt x="4047" y="1494"/>
                  </a:lnTo>
                  <a:lnTo>
                    <a:pt x="4008" y="1389"/>
                  </a:lnTo>
                  <a:lnTo>
                    <a:pt x="4003" y="1370"/>
                  </a:lnTo>
                  <a:lnTo>
                    <a:pt x="4003" y="1351"/>
                  </a:lnTo>
                  <a:lnTo>
                    <a:pt x="4008" y="1332"/>
                  </a:lnTo>
                  <a:lnTo>
                    <a:pt x="4017" y="1315"/>
                  </a:lnTo>
                  <a:lnTo>
                    <a:pt x="4032" y="1301"/>
                  </a:lnTo>
                  <a:lnTo>
                    <a:pt x="4047" y="1291"/>
                  </a:lnTo>
                  <a:lnTo>
                    <a:pt x="4062" y="1287"/>
                  </a:lnTo>
                  <a:lnTo>
                    <a:pt x="4076" y="1286"/>
                  </a:lnTo>
                  <a:lnTo>
                    <a:pt x="4098" y="1290"/>
                  </a:lnTo>
                  <a:lnTo>
                    <a:pt x="4118" y="1299"/>
                  </a:lnTo>
                  <a:lnTo>
                    <a:pt x="4134" y="1313"/>
                  </a:lnTo>
                  <a:lnTo>
                    <a:pt x="4145" y="1332"/>
                  </a:lnTo>
                  <a:lnTo>
                    <a:pt x="4189" y="1444"/>
                  </a:lnTo>
                  <a:lnTo>
                    <a:pt x="4225" y="1559"/>
                  </a:lnTo>
                  <a:lnTo>
                    <a:pt x="4255" y="1676"/>
                  </a:lnTo>
                  <a:lnTo>
                    <a:pt x="4278" y="1794"/>
                  </a:lnTo>
                  <a:lnTo>
                    <a:pt x="4295" y="1913"/>
                  </a:lnTo>
                  <a:lnTo>
                    <a:pt x="4305" y="2033"/>
                  </a:lnTo>
                  <a:lnTo>
                    <a:pt x="4308" y="2154"/>
                  </a:lnTo>
                  <a:lnTo>
                    <a:pt x="4304" y="2286"/>
                  </a:lnTo>
                  <a:lnTo>
                    <a:pt x="4292" y="2414"/>
                  </a:lnTo>
                  <a:lnTo>
                    <a:pt x="4274" y="2541"/>
                  </a:lnTo>
                  <a:lnTo>
                    <a:pt x="4246" y="2666"/>
                  </a:lnTo>
                  <a:lnTo>
                    <a:pt x="4214" y="2787"/>
                  </a:lnTo>
                  <a:lnTo>
                    <a:pt x="4173" y="2905"/>
                  </a:lnTo>
                  <a:lnTo>
                    <a:pt x="4126" y="3020"/>
                  </a:lnTo>
                  <a:lnTo>
                    <a:pt x="4072" y="3133"/>
                  </a:lnTo>
                  <a:lnTo>
                    <a:pt x="4013" y="3240"/>
                  </a:lnTo>
                  <a:lnTo>
                    <a:pt x="3948" y="3345"/>
                  </a:lnTo>
                  <a:lnTo>
                    <a:pt x="3877" y="3446"/>
                  </a:lnTo>
                  <a:lnTo>
                    <a:pt x="3801" y="3541"/>
                  </a:lnTo>
                  <a:lnTo>
                    <a:pt x="3719" y="3633"/>
                  </a:lnTo>
                  <a:lnTo>
                    <a:pt x="3632" y="3719"/>
                  </a:lnTo>
                  <a:lnTo>
                    <a:pt x="3541" y="3802"/>
                  </a:lnTo>
                  <a:lnTo>
                    <a:pt x="3445" y="3878"/>
                  </a:lnTo>
                  <a:lnTo>
                    <a:pt x="3344" y="3948"/>
                  </a:lnTo>
                  <a:lnTo>
                    <a:pt x="3240" y="4014"/>
                  </a:lnTo>
                  <a:lnTo>
                    <a:pt x="3132" y="4074"/>
                  </a:lnTo>
                  <a:lnTo>
                    <a:pt x="3020" y="4126"/>
                  </a:lnTo>
                  <a:lnTo>
                    <a:pt x="2904" y="4174"/>
                  </a:lnTo>
                  <a:lnTo>
                    <a:pt x="2785" y="4214"/>
                  </a:lnTo>
                  <a:lnTo>
                    <a:pt x="2665" y="4247"/>
                  </a:lnTo>
                  <a:lnTo>
                    <a:pt x="2540" y="4274"/>
                  </a:lnTo>
                  <a:lnTo>
                    <a:pt x="2414" y="4293"/>
                  </a:lnTo>
                  <a:lnTo>
                    <a:pt x="2284" y="4305"/>
                  </a:lnTo>
                  <a:lnTo>
                    <a:pt x="2153" y="4308"/>
                  </a:lnTo>
                  <a:close/>
                </a:path>
              </a:pathLst>
            </a:custGeom>
            <a:solidFill>
              <a:schemeClr val="bg1"/>
            </a:solid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charset="-122"/>
                <a:cs typeface="+mn-ea"/>
                <a:sym typeface="Arial" panose="020B0604020202020204" pitchFamily="34" charset="0"/>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2"/>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17" name="任意多边形 8"/>
          <p:cNvSpPr/>
          <p:nvPr/>
        </p:nvSpPr>
        <p:spPr>
          <a:xfrm>
            <a:off x="3746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smtClean="0"/>
              <a:t>项目结束总结</a:t>
            </a:r>
            <a:endParaRPr lang="zh-CN" altLang="en-US" sz="3200" dirty="0"/>
          </a:p>
        </p:txBody>
      </p:sp>
      <p:grpSp>
        <p:nvGrpSpPr>
          <p:cNvPr id="2" name="Group 27"/>
          <p:cNvGrpSpPr/>
          <p:nvPr/>
        </p:nvGrpSpPr>
        <p:grpSpPr>
          <a:xfrm>
            <a:off x="6875056" y="1323097"/>
            <a:ext cx="5316944" cy="5320051"/>
            <a:chOff x="5847242" y="749921"/>
            <a:chExt cx="5316944" cy="5320051"/>
          </a:xfrm>
        </p:grpSpPr>
        <p:sp>
          <p:nvSpPr>
            <p:cNvPr id="3" name="Oval 34"/>
            <p:cNvSpPr>
              <a:spLocks noChangeArrowheads="1"/>
            </p:cNvSpPr>
            <p:nvPr/>
          </p:nvSpPr>
          <p:spPr bwMode="auto">
            <a:xfrm>
              <a:off x="5847242" y="749921"/>
              <a:ext cx="5316944" cy="5320051"/>
            </a:xfrm>
            <a:prstGeom prst="ellipse">
              <a:avLst/>
            </a:prstGeom>
            <a:solidFill>
              <a:schemeClr val="tx1">
                <a:lumMod val="75000"/>
                <a:lumOff val="25000"/>
              </a:schemeClr>
            </a:solid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4" name="Oval 35"/>
            <p:cNvSpPr>
              <a:spLocks noChangeArrowheads="1"/>
            </p:cNvSpPr>
            <p:nvPr/>
          </p:nvSpPr>
          <p:spPr bwMode="auto">
            <a:xfrm>
              <a:off x="6443535" y="1349320"/>
              <a:ext cx="4124358" cy="4124359"/>
            </a:xfrm>
            <a:prstGeom prst="ellipse">
              <a:avLst/>
            </a:prstGeom>
            <a:solidFill>
              <a:schemeClr val="bg1">
                <a:lumMod val="90000"/>
                <a:lumOff val="10000"/>
              </a:schemeClr>
            </a:solid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5" name="Oval 36"/>
            <p:cNvSpPr>
              <a:spLocks noChangeArrowheads="1"/>
            </p:cNvSpPr>
            <p:nvPr/>
          </p:nvSpPr>
          <p:spPr bwMode="auto">
            <a:xfrm>
              <a:off x="6980819" y="1886604"/>
              <a:ext cx="3049789" cy="3049790"/>
            </a:xfrm>
            <a:prstGeom prst="ellipse">
              <a:avLst/>
            </a:prstGeom>
            <a:solidFill>
              <a:schemeClr val="tx1">
                <a:lumMod val="75000"/>
                <a:lumOff val="25000"/>
              </a:schemeClr>
            </a:solid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6" name="Oval 37"/>
            <p:cNvSpPr>
              <a:spLocks noChangeArrowheads="1"/>
            </p:cNvSpPr>
            <p:nvPr/>
          </p:nvSpPr>
          <p:spPr bwMode="auto">
            <a:xfrm>
              <a:off x="7521210" y="2423889"/>
              <a:ext cx="1972114" cy="1975220"/>
            </a:xfrm>
            <a:prstGeom prst="ellipse">
              <a:avLst/>
            </a:prstGeom>
            <a:solidFill>
              <a:schemeClr val="bg1">
                <a:lumMod val="90000"/>
                <a:lumOff val="10000"/>
              </a:schemeClr>
            </a:solid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7" name="Oval 38"/>
            <p:cNvSpPr>
              <a:spLocks noChangeArrowheads="1"/>
            </p:cNvSpPr>
            <p:nvPr/>
          </p:nvSpPr>
          <p:spPr bwMode="auto">
            <a:xfrm>
              <a:off x="8058494" y="2961174"/>
              <a:ext cx="897545" cy="897545"/>
            </a:xfrm>
            <a:prstGeom prst="ellipse">
              <a:avLst/>
            </a:prstGeom>
            <a:solidFill>
              <a:schemeClr val="tx1">
                <a:lumMod val="75000"/>
                <a:lumOff val="25000"/>
              </a:schemeClr>
            </a:solid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pic>
          <p:nvPicPr>
            <p:cNvPr id="11" name="Picture 10"/>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rot="2948753">
              <a:off x="7102180" y="1750406"/>
              <a:ext cx="3866010" cy="2421537"/>
            </a:xfrm>
            <a:prstGeom prst="rect">
              <a:avLst/>
            </a:prstGeom>
          </p:spPr>
        </p:pic>
        <p:grpSp>
          <p:nvGrpSpPr>
            <p:cNvPr id="10" name="Group 9"/>
            <p:cNvGrpSpPr/>
            <p:nvPr/>
          </p:nvGrpSpPr>
          <p:grpSpPr>
            <a:xfrm>
              <a:off x="8505714" y="1280994"/>
              <a:ext cx="2164667" cy="2167773"/>
              <a:chOff x="8505714" y="1280994"/>
              <a:chExt cx="2164667" cy="2167773"/>
            </a:xfrm>
          </p:grpSpPr>
          <p:sp>
            <p:nvSpPr>
              <p:cNvPr id="8" name="Freeform 39"/>
              <p:cNvSpPr/>
              <p:nvPr/>
            </p:nvSpPr>
            <p:spPr bwMode="auto">
              <a:xfrm>
                <a:off x="8505714" y="1280994"/>
                <a:ext cx="2164667" cy="2167773"/>
              </a:xfrm>
              <a:custGeom>
                <a:avLst/>
                <a:gdLst>
                  <a:gd name="T0" fmla="*/ 593 w 697"/>
                  <a:gd name="T1" fmla="*/ 254 h 698"/>
                  <a:gd name="T2" fmla="*/ 697 w 697"/>
                  <a:gd name="T3" fmla="*/ 150 h 698"/>
                  <a:gd name="T4" fmla="*/ 581 w 697"/>
                  <a:gd name="T5" fmla="*/ 119 h 698"/>
                  <a:gd name="T6" fmla="*/ 548 w 697"/>
                  <a:gd name="T7" fmla="*/ 0 h 698"/>
                  <a:gd name="T8" fmla="*/ 444 w 697"/>
                  <a:gd name="T9" fmla="*/ 105 h 698"/>
                  <a:gd name="T10" fmla="*/ 470 w 697"/>
                  <a:gd name="T11" fmla="*/ 202 h 698"/>
                  <a:gd name="T12" fmla="*/ 116 w 697"/>
                  <a:gd name="T13" fmla="*/ 555 h 698"/>
                  <a:gd name="T14" fmla="*/ 67 w 697"/>
                  <a:gd name="T15" fmla="*/ 456 h 698"/>
                  <a:gd name="T16" fmla="*/ 33 w 697"/>
                  <a:gd name="T17" fmla="*/ 577 h 698"/>
                  <a:gd name="T18" fmla="*/ 0 w 697"/>
                  <a:gd name="T19" fmla="*/ 698 h 698"/>
                  <a:gd name="T20" fmla="*/ 124 w 697"/>
                  <a:gd name="T21" fmla="*/ 667 h 698"/>
                  <a:gd name="T22" fmla="*/ 244 w 697"/>
                  <a:gd name="T23" fmla="*/ 634 h 698"/>
                  <a:gd name="T24" fmla="*/ 145 w 697"/>
                  <a:gd name="T25" fmla="*/ 584 h 698"/>
                  <a:gd name="T26" fmla="*/ 498 w 697"/>
                  <a:gd name="T27" fmla="*/ 228 h 698"/>
                  <a:gd name="T28" fmla="*/ 593 w 697"/>
                  <a:gd name="T29" fmla="*/ 254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97" h="698">
                    <a:moveTo>
                      <a:pt x="593" y="254"/>
                    </a:moveTo>
                    <a:lnTo>
                      <a:pt x="697" y="150"/>
                    </a:lnTo>
                    <a:lnTo>
                      <a:pt x="581" y="119"/>
                    </a:lnTo>
                    <a:lnTo>
                      <a:pt x="548" y="0"/>
                    </a:lnTo>
                    <a:lnTo>
                      <a:pt x="444" y="105"/>
                    </a:lnTo>
                    <a:lnTo>
                      <a:pt x="470" y="202"/>
                    </a:lnTo>
                    <a:lnTo>
                      <a:pt x="116" y="555"/>
                    </a:lnTo>
                    <a:lnTo>
                      <a:pt x="67" y="456"/>
                    </a:lnTo>
                    <a:lnTo>
                      <a:pt x="33" y="577"/>
                    </a:lnTo>
                    <a:lnTo>
                      <a:pt x="0" y="698"/>
                    </a:lnTo>
                    <a:lnTo>
                      <a:pt x="124" y="667"/>
                    </a:lnTo>
                    <a:lnTo>
                      <a:pt x="244" y="634"/>
                    </a:lnTo>
                    <a:lnTo>
                      <a:pt x="145" y="584"/>
                    </a:lnTo>
                    <a:lnTo>
                      <a:pt x="498" y="228"/>
                    </a:lnTo>
                    <a:lnTo>
                      <a:pt x="593" y="254"/>
                    </a:lnTo>
                    <a:close/>
                  </a:path>
                </a:pathLst>
              </a:custGeom>
              <a:solidFill>
                <a:schemeClr val="accent2"/>
              </a:solid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9" name="Freeform 40"/>
              <p:cNvSpPr/>
              <p:nvPr/>
            </p:nvSpPr>
            <p:spPr bwMode="auto">
              <a:xfrm>
                <a:off x="8505714" y="1280994"/>
                <a:ext cx="1804407" cy="2167773"/>
              </a:xfrm>
              <a:custGeom>
                <a:avLst/>
                <a:gdLst>
                  <a:gd name="T0" fmla="*/ 581 w 581"/>
                  <a:gd name="T1" fmla="*/ 119 h 698"/>
                  <a:gd name="T2" fmla="*/ 548 w 581"/>
                  <a:gd name="T3" fmla="*/ 0 h 698"/>
                  <a:gd name="T4" fmla="*/ 444 w 581"/>
                  <a:gd name="T5" fmla="*/ 105 h 698"/>
                  <a:gd name="T6" fmla="*/ 470 w 581"/>
                  <a:gd name="T7" fmla="*/ 202 h 698"/>
                  <a:gd name="T8" fmla="*/ 116 w 581"/>
                  <a:gd name="T9" fmla="*/ 555 h 698"/>
                  <a:gd name="T10" fmla="*/ 67 w 581"/>
                  <a:gd name="T11" fmla="*/ 456 h 698"/>
                  <a:gd name="T12" fmla="*/ 33 w 581"/>
                  <a:gd name="T13" fmla="*/ 577 h 698"/>
                  <a:gd name="T14" fmla="*/ 0 w 581"/>
                  <a:gd name="T15" fmla="*/ 698 h 698"/>
                  <a:gd name="T16" fmla="*/ 581 w 581"/>
                  <a:gd name="T17" fmla="*/ 119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1" h="698">
                    <a:moveTo>
                      <a:pt x="581" y="119"/>
                    </a:moveTo>
                    <a:lnTo>
                      <a:pt x="548" y="0"/>
                    </a:lnTo>
                    <a:lnTo>
                      <a:pt x="444" y="105"/>
                    </a:lnTo>
                    <a:lnTo>
                      <a:pt x="470" y="202"/>
                    </a:lnTo>
                    <a:lnTo>
                      <a:pt x="116" y="555"/>
                    </a:lnTo>
                    <a:lnTo>
                      <a:pt x="67" y="456"/>
                    </a:lnTo>
                    <a:lnTo>
                      <a:pt x="33" y="577"/>
                    </a:lnTo>
                    <a:lnTo>
                      <a:pt x="0" y="698"/>
                    </a:lnTo>
                    <a:lnTo>
                      <a:pt x="581" y="119"/>
                    </a:lnTo>
                    <a:close/>
                  </a:path>
                </a:pathLst>
              </a:custGeom>
              <a:solidFill>
                <a:schemeClr val="accent2">
                  <a:lumMod val="75000"/>
                </a:schemeClr>
              </a:solid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grpSp>
      </p:grpSp>
      <p:grpSp>
        <p:nvGrpSpPr>
          <p:cNvPr id="12" name="Group 1"/>
          <p:cNvGrpSpPr/>
          <p:nvPr/>
        </p:nvGrpSpPr>
        <p:grpSpPr>
          <a:xfrm>
            <a:off x="303848" y="371817"/>
            <a:ext cx="6668452" cy="6493238"/>
            <a:chOff x="5014327" y="1808768"/>
            <a:chExt cx="4445411" cy="5411029"/>
          </a:xfrm>
        </p:grpSpPr>
        <p:sp>
          <p:nvSpPr>
            <p:cNvPr id="29" name="TextBox 43"/>
            <p:cNvSpPr txBox="1"/>
            <p:nvPr/>
          </p:nvSpPr>
          <p:spPr>
            <a:xfrm>
              <a:off x="5014327" y="1808768"/>
              <a:ext cx="2474081" cy="436017"/>
            </a:xfrm>
            <a:prstGeom prst="rect">
              <a:avLst/>
            </a:prstGeom>
            <a:noFill/>
          </p:spPr>
          <p:txBody>
            <a:bodyPr wrap="square" rtlCol="0">
              <a:spAutoFit/>
            </a:bodyPr>
            <a:lstStyle/>
            <a:p>
              <a:r>
                <a:rPr lang="zh-CN" altLang="en-US" sz="2800" b="1" dirty="0" smtClean="0">
                  <a:solidFill>
                    <a:schemeClr val="bg2"/>
                  </a:solidFill>
                  <a:cs typeface="+mn-ea"/>
                  <a:sym typeface="+mn-lt"/>
                </a:rPr>
                <a:t>收获与反思</a:t>
              </a:r>
              <a:endParaRPr lang="ru-RU" sz="2800" b="1" dirty="0">
                <a:solidFill>
                  <a:schemeClr val="bg2"/>
                </a:solidFill>
                <a:cs typeface="+mn-ea"/>
                <a:sym typeface="+mn-lt"/>
              </a:endParaRPr>
            </a:p>
          </p:txBody>
        </p:sp>
        <p:sp>
          <p:nvSpPr>
            <p:cNvPr id="30" name="TextBox 44"/>
            <p:cNvSpPr txBox="1"/>
            <p:nvPr/>
          </p:nvSpPr>
          <p:spPr>
            <a:xfrm>
              <a:off x="5014327" y="2341541"/>
              <a:ext cx="4445411" cy="4878256"/>
            </a:xfrm>
            <a:prstGeom prst="rect">
              <a:avLst/>
            </a:prstGeom>
            <a:noFill/>
          </p:spPr>
          <p:txBody>
            <a:bodyPr wrap="square" rtlCol="0">
              <a:spAutoFit/>
            </a:bodyPr>
            <a:lstStyle/>
            <a:p>
              <a:pPr>
                <a:lnSpc>
                  <a:spcPct val="120000"/>
                </a:lnSpc>
              </a:pPr>
              <a:r>
                <a:rPr lang="zh-CN" altLang="en-US" sz="2400" b="1" dirty="0" smtClean="0">
                  <a:solidFill>
                    <a:schemeClr val="bg2"/>
                  </a:solidFill>
                  <a:cs typeface="+mn-ea"/>
                  <a:sym typeface="+mn-lt"/>
                </a:rPr>
                <a:t>概述：</a:t>
              </a:r>
              <a:r>
                <a:rPr lang="zh-CN" altLang="en-US" dirty="0" smtClean="0">
                  <a:solidFill>
                    <a:schemeClr val="bg2"/>
                  </a:solidFill>
                  <a:cs typeface="+mn-ea"/>
                  <a:sym typeface="+mn-lt"/>
                </a:rPr>
                <a:t>本次项目在有限的时间内，仅仅做出了一些自己想要的基本效果，总体来说并不满意，后期有时间会渐渐完善。</a:t>
              </a:r>
              <a:endParaRPr lang="en-US" altLang="zh-CN" dirty="0" smtClean="0">
                <a:solidFill>
                  <a:schemeClr val="bg2"/>
                </a:solidFill>
                <a:cs typeface="+mn-ea"/>
                <a:sym typeface="+mn-lt"/>
              </a:endParaRPr>
            </a:p>
            <a:p>
              <a:pPr>
                <a:lnSpc>
                  <a:spcPct val="120000"/>
                </a:lnSpc>
              </a:pPr>
              <a:endParaRPr lang="en-US" altLang="zh-CN" dirty="0" smtClean="0">
                <a:solidFill>
                  <a:schemeClr val="bg2"/>
                </a:solidFill>
                <a:cs typeface="+mn-ea"/>
                <a:sym typeface="+mn-lt"/>
              </a:endParaRPr>
            </a:p>
            <a:p>
              <a:pPr>
                <a:lnSpc>
                  <a:spcPct val="120000"/>
                </a:lnSpc>
              </a:pPr>
              <a:r>
                <a:rPr lang="zh-CN" altLang="en-US" sz="2400" b="1" dirty="0" smtClean="0">
                  <a:solidFill>
                    <a:schemeClr val="bg2"/>
                  </a:solidFill>
                  <a:cs typeface="+mn-ea"/>
                  <a:sym typeface="+mn-lt"/>
                </a:rPr>
                <a:t>收获：</a:t>
              </a:r>
              <a:r>
                <a:rPr lang="zh-CN" altLang="en-US" dirty="0" smtClean="0">
                  <a:solidFill>
                    <a:schemeClr val="bg2"/>
                  </a:solidFill>
                  <a:cs typeface="+mn-ea"/>
                  <a:sym typeface="+mn-lt"/>
                </a:rPr>
                <a:t>第一次体验了一个团队一起做项目，在</a:t>
              </a:r>
              <a:r>
                <a:rPr lang="en-US" altLang="zh-CN" dirty="0" smtClean="0">
                  <a:solidFill>
                    <a:schemeClr val="bg2"/>
                  </a:solidFill>
                  <a:cs typeface="+mn-ea"/>
                  <a:sym typeface="+mn-lt"/>
                </a:rPr>
                <a:t>SVN</a:t>
              </a:r>
              <a:r>
                <a:rPr lang="zh-CN" altLang="en-US" dirty="0" smtClean="0">
                  <a:solidFill>
                    <a:schemeClr val="bg2"/>
                  </a:solidFill>
                  <a:cs typeface="+mn-ea"/>
                  <a:sym typeface="+mn-lt"/>
                </a:rPr>
                <a:t>工具的帮助下，分工合作的思想特别的明显，并且开发的效率要比一个人高很多。团队合作的感觉很让人兴奋。。</a:t>
              </a:r>
              <a:endParaRPr lang="en-US" altLang="zh-CN" dirty="0" smtClean="0">
                <a:solidFill>
                  <a:schemeClr val="bg2"/>
                </a:solidFill>
                <a:cs typeface="+mn-ea"/>
                <a:sym typeface="+mn-lt"/>
              </a:endParaRPr>
            </a:p>
            <a:p>
              <a:pPr>
                <a:lnSpc>
                  <a:spcPct val="120000"/>
                </a:lnSpc>
              </a:pPr>
              <a:r>
                <a:rPr lang="zh-CN" altLang="en-US" sz="2400" b="1" dirty="0" smtClean="0">
                  <a:solidFill>
                    <a:schemeClr val="bg2"/>
                  </a:solidFill>
                  <a:cs typeface="+mn-ea"/>
                  <a:sym typeface="+mn-lt"/>
                </a:rPr>
                <a:t>反思：</a:t>
              </a:r>
              <a:r>
                <a:rPr lang="zh-CN" altLang="en-US" dirty="0" smtClean="0">
                  <a:solidFill>
                    <a:schemeClr val="bg2"/>
                  </a:solidFill>
                  <a:cs typeface="+mn-ea"/>
                  <a:sym typeface="+mn-lt"/>
                </a:rPr>
                <a:t>第一个团队项目，总体来说，有很多不足的地方，最明显的就在于：项目立项很匆忙，只有一个下午的时间，并且主要花在了数据库上面，在功能需求上没有一个清晰全面的总结，导致后期写项目参照淘宝时，发现很多需求当时没有考虑进去，导致时不时修改数据库，前端风格由于沟通问题，导致有些不一致，后期再修改，效果欠佳；在团队上，自己做的不是特别好，忙于自己的模块，对组员的有些帮助做的不够。</a:t>
              </a:r>
              <a:endParaRPr lang="en-US" altLang="zh-CN" dirty="0" smtClean="0">
                <a:solidFill>
                  <a:schemeClr val="bg2"/>
                </a:solidFill>
                <a:cs typeface="+mn-ea"/>
                <a:sym typeface="+mn-lt"/>
              </a:endParaRPr>
            </a:p>
            <a:p>
              <a:pPr>
                <a:lnSpc>
                  <a:spcPct val="120000"/>
                </a:lnSpc>
              </a:pPr>
              <a:r>
                <a:rPr lang="zh-CN" altLang="en-US" sz="2400" b="1" dirty="0" smtClean="0">
                  <a:solidFill>
                    <a:schemeClr val="bg2"/>
                  </a:solidFill>
                  <a:cs typeface="+mn-ea"/>
                  <a:sym typeface="+mn-lt"/>
                </a:rPr>
                <a:t>总结：</a:t>
              </a:r>
              <a:r>
                <a:rPr lang="zh-CN" altLang="en-US" dirty="0" smtClean="0">
                  <a:solidFill>
                    <a:schemeClr val="bg2"/>
                  </a:solidFill>
                  <a:cs typeface="+mn-ea"/>
                  <a:sym typeface="+mn-lt"/>
                </a:rPr>
                <a:t>项目立项要充分考虑需求，从整体出发，从细节落地；团队合作要加强沟通，从整体进度去顾全，而不是从单一角度去思考。</a:t>
              </a:r>
              <a:endParaRPr lang="ru-RU" dirty="0">
                <a:solidFill>
                  <a:schemeClr val="bg2"/>
                </a:solidFill>
                <a:cs typeface="+mn-ea"/>
                <a:sym typeface="+mn-lt"/>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529" y="-3346"/>
            <a:ext cx="12193057" cy="6864691"/>
          </a:xfrm>
          <a:prstGeom prst="rect">
            <a:avLst/>
          </a:prstGeom>
        </p:spPr>
      </p:pic>
      <p:sp>
        <p:nvSpPr>
          <p:cNvPr id="3" name="矩形 2"/>
          <p:cNvSpPr/>
          <p:nvPr/>
        </p:nvSpPr>
        <p:spPr>
          <a:xfrm>
            <a:off x="-529" y="2200274"/>
            <a:ext cx="12193057" cy="2457450"/>
          </a:xfrm>
          <a:prstGeom prst="rect">
            <a:avLst/>
          </a:pr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1047751" y="2998987"/>
            <a:ext cx="10801349" cy="860025"/>
            <a:chOff x="2038352" y="1944915"/>
            <a:chExt cx="10801349" cy="860025"/>
          </a:xfrm>
        </p:grpSpPr>
        <p:sp>
          <p:nvSpPr>
            <p:cNvPr id="5" name="文本框 4"/>
            <p:cNvSpPr txBox="1"/>
            <p:nvPr/>
          </p:nvSpPr>
          <p:spPr>
            <a:xfrm>
              <a:off x="2038352" y="1973943"/>
              <a:ext cx="2392136" cy="830997"/>
            </a:xfrm>
            <a:prstGeom prst="rect">
              <a:avLst/>
            </a:prstGeom>
            <a:noFill/>
          </p:spPr>
          <p:txBody>
            <a:bodyPr wrap="square" rtlCol="0">
              <a:spAutoFit/>
            </a:bodyPr>
            <a:lstStyle/>
            <a:p>
              <a:r>
                <a:rPr lang="en-US" altLang="zh-CN" sz="4800" b="1" dirty="0">
                  <a:solidFill>
                    <a:srgbClr val="FC4657"/>
                  </a:solidFill>
                </a:rPr>
                <a:t>Part </a:t>
              </a:r>
              <a:r>
                <a:rPr lang="en-US" altLang="zh-CN" sz="4800" b="1" dirty="0" smtClean="0">
                  <a:solidFill>
                    <a:srgbClr val="FC4657"/>
                  </a:solidFill>
                </a:rPr>
                <a:t>03</a:t>
              </a:r>
              <a:endParaRPr lang="zh-CN" altLang="en-US" sz="4800" b="1" dirty="0">
                <a:solidFill>
                  <a:srgbClr val="FC4657"/>
                </a:solidFill>
              </a:endParaRPr>
            </a:p>
          </p:txBody>
        </p:sp>
        <p:sp>
          <p:nvSpPr>
            <p:cNvPr id="6" name="文本框 5"/>
            <p:cNvSpPr txBox="1"/>
            <p:nvPr/>
          </p:nvSpPr>
          <p:spPr>
            <a:xfrm>
              <a:off x="4569677" y="1944915"/>
              <a:ext cx="8270024" cy="830997"/>
            </a:xfrm>
            <a:prstGeom prst="rect">
              <a:avLst/>
            </a:prstGeom>
            <a:noFill/>
          </p:spPr>
          <p:txBody>
            <a:bodyPr wrap="square" rtlCol="0">
              <a:spAutoFit/>
            </a:bodyPr>
            <a:lstStyle/>
            <a:p>
              <a:r>
                <a:rPr lang="zh-CN" altLang="en-US" sz="4800" dirty="0" smtClean="0">
                  <a:solidFill>
                    <a:srgbClr val="FFFFFF"/>
                  </a:solidFill>
                </a:rPr>
                <a:t>网 上 销 售 模 块</a:t>
              </a:r>
              <a:endParaRPr lang="zh-CN" altLang="en-US" sz="4800" dirty="0">
                <a:solidFill>
                  <a:srgbClr val="FFFFFF"/>
                </a:solidFill>
              </a:endParaRPr>
            </a:p>
          </p:txBody>
        </p:sp>
      </p:grpSp>
      <p:sp>
        <p:nvSpPr>
          <p:cNvPr id="7" name="文本框 5"/>
          <p:cNvSpPr txBox="1"/>
          <p:nvPr/>
        </p:nvSpPr>
        <p:spPr>
          <a:xfrm>
            <a:off x="4302976" y="3900687"/>
            <a:ext cx="3050324" cy="523220"/>
          </a:xfrm>
          <a:prstGeom prst="rect">
            <a:avLst/>
          </a:prstGeom>
          <a:noFill/>
        </p:spPr>
        <p:txBody>
          <a:bodyPr wrap="square" rtlCol="0">
            <a:spAutoFit/>
          </a:bodyPr>
          <a:lstStyle/>
          <a:p>
            <a:r>
              <a:rPr lang="zh-CN" altLang="en-US" sz="2800" dirty="0" smtClean="0">
                <a:solidFill>
                  <a:srgbClr val="FFFFFF"/>
                </a:solidFill>
              </a:rPr>
              <a:t>负责人：黄平</a:t>
            </a:r>
            <a:endParaRPr lang="zh-CN" altLang="en-US" sz="2800" dirty="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a:blip r:embed="rId3"/>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36" name="文本框 35"/>
          <p:cNvSpPr txBox="1"/>
          <p:nvPr/>
        </p:nvSpPr>
        <p:spPr>
          <a:xfrm>
            <a:off x="4076700" y="228600"/>
            <a:ext cx="4038600" cy="613410"/>
          </a:xfrm>
          <a:prstGeom prst="rect">
            <a:avLst/>
          </a:prstGeom>
          <a:solidFill>
            <a:schemeClr val="tx1"/>
          </a:solidFill>
        </p:spPr>
        <p:txBody>
          <a:bodyPr wrap="square" rtlCol="0">
            <a:spAutoFit/>
          </a:bodyPr>
          <a:lstStyle/>
          <a:p>
            <a:pPr algn="ctr"/>
            <a:endParaRPr lang="zh-CN" altLang="en-US" sz="3200" dirty="0">
              <a:solidFill>
                <a:schemeClr val="bg1"/>
              </a:solidFill>
            </a:endParaRPr>
          </a:p>
        </p:txBody>
      </p:sp>
      <p:grpSp>
        <p:nvGrpSpPr>
          <p:cNvPr id="3" name="Group 114"/>
          <p:cNvGrpSpPr/>
          <p:nvPr/>
        </p:nvGrpSpPr>
        <p:grpSpPr>
          <a:xfrm>
            <a:off x="1026585" y="1719209"/>
            <a:ext cx="3947484" cy="1618764"/>
            <a:chOff x="769938" y="1289407"/>
            <a:chExt cx="2960613" cy="1214073"/>
          </a:xfrm>
        </p:grpSpPr>
        <p:sp>
          <p:nvSpPr>
            <p:cNvPr id="68" name="Freeform 67"/>
            <p:cNvSpPr/>
            <p:nvPr/>
          </p:nvSpPr>
          <p:spPr>
            <a:xfrm>
              <a:off x="769938" y="1289407"/>
              <a:ext cx="849852" cy="1214073"/>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1"/>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1"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01</a:t>
              </a:r>
            </a:p>
          </p:txBody>
        </p:sp>
        <p:sp>
          <p:nvSpPr>
            <p:cNvPr id="69" name="Freeform 68"/>
            <p:cNvSpPr/>
            <p:nvPr/>
          </p:nvSpPr>
          <p:spPr>
            <a:xfrm>
              <a:off x="1619787" y="1289409"/>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1" rIns="69991" bIns="69992" numCol="1" spcCol="1270" anchor="ctr" anchorCtr="0">
              <a:noAutofit/>
            </a:bodyPr>
            <a:lstStyle/>
            <a:p>
              <a:pPr marL="304800" lvl="1" indent="-304800" defTabSz="1303655">
                <a:lnSpc>
                  <a:spcPct val="90000"/>
                </a:lnSpc>
                <a:spcBef>
                  <a:spcPct val="0"/>
                </a:spcBef>
                <a:spcAft>
                  <a:spcPct val="15000"/>
                </a:spcAft>
                <a:buChar char="•"/>
              </a:pPr>
              <a:endParaRPr lang="en-US" sz="2935" dirty="0">
                <a:cs typeface="+mn-ea"/>
                <a:sym typeface="+mn-lt"/>
              </a:endParaRPr>
            </a:p>
            <a:p>
              <a:pPr marL="304800" lvl="1" indent="-304800" defTabSz="1303655">
                <a:lnSpc>
                  <a:spcPct val="90000"/>
                </a:lnSpc>
                <a:spcBef>
                  <a:spcPct val="0"/>
                </a:spcBef>
                <a:spcAft>
                  <a:spcPct val="15000"/>
                </a:spcAft>
                <a:buChar char="•"/>
              </a:pPr>
              <a:endParaRPr lang="en-US" sz="2935" dirty="0">
                <a:cs typeface="+mn-ea"/>
                <a:sym typeface="+mn-lt"/>
              </a:endParaRPr>
            </a:p>
          </p:txBody>
        </p:sp>
        <p:sp>
          <p:nvSpPr>
            <p:cNvPr id="82" name="Text Placeholder 3"/>
            <p:cNvSpPr txBox="1"/>
            <p:nvPr/>
          </p:nvSpPr>
          <p:spPr>
            <a:xfrm>
              <a:off x="2057033" y="1581970"/>
              <a:ext cx="1615911" cy="19573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tx1"/>
                  </a:solidFill>
                  <a:cs typeface="+mn-ea"/>
                  <a:sym typeface="+mn-lt"/>
                </a:rPr>
                <a:t>用户注册</a:t>
              </a:r>
            </a:p>
          </p:txBody>
        </p:sp>
      </p:grpSp>
      <p:grpSp>
        <p:nvGrpSpPr>
          <p:cNvPr id="4" name="Group 115"/>
          <p:cNvGrpSpPr/>
          <p:nvPr/>
        </p:nvGrpSpPr>
        <p:grpSpPr>
          <a:xfrm>
            <a:off x="1026585" y="3070484"/>
            <a:ext cx="3947484" cy="1618763"/>
            <a:chOff x="769938" y="2302862"/>
            <a:chExt cx="2960613" cy="1214072"/>
          </a:xfrm>
        </p:grpSpPr>
        <p:sp>
          <p:nvSpPr>
            <p:cNvPr id="70" name="Freeform 69"/>
            <p:cNvSpPr/>
            <p:nvPr/>
          </p:nvSpPr>
          <p:spPr>
            <a:xfrm>
              <a:off x="769938" y="2302862"/>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2"/>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02</a:t>
              </a:r>
            </a:p>
          </p:txBody>
        </p:sp>
        <p:sp>
          <p:nvSpPr>
            <p:cNvPr id="71" name="Freeform 70"/>
            <p:cNvSpPr/>
            <p:nvPr/>
          </p:nvSpPr>
          <p:spPr>
            <a:xfrm>
              <a:off x="1619787" y="2302862"/>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85" name="Text Placeholder 3"/>
            <p:cNvSpPr txBox="1"/>
            <p:nvPr/>
          </p:nvSpPr>
          <p:spPr>
            <a:xfrm>
              <a:off x="2057033" y="2613371"/>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用户登录</a:t>
              </a:r>
            </a:p>
          </p:txBody>
        </p:sp>
      </p:grpSp>
      <p:grpSp>
        <p:nvGrpSpPr>
          <p:cNvPr id="5" name="Group 116"/>
          <p:cNvGrpSpPr/>
          <p:nvPr/>
        </p:nvGrpSpPr>
        <p:grpSpPr>
          <a:xfrm>
            <a:off x="1026585" y="4421753"/>
            <a:ext cx="3947484" cy="1618764"/>
            <a:chOff x="769938" y="3316315"/>
            <a:chExt cx="2960613" cy="1214073"/>
          </a:xfrm>
        </p:grpSpPr>
        <p:sp>
          <p:nvSpPr>
            <p:cNvPr id="72" name="Freeform 71"/>
            <p:cNvSpPr/>
            <p:nvPr/>
          </p:nvSpPr>
          <p:spPr>
            <a:xfrm>
              <a:off x="769938" y="3316316"/>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1"/>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03</a:t>
              </a:r>
            </a:p>
          </p:txBody>
        </p:sp>
        <p:sp>
          <p:nvSpPr>
            <p:cNvPr id="73" name="Freeform 72"/>
            <p:cNvSpPr/>
            <p:nvPr/>
          </p:nvSpPr>
          <p:spPr>
            <a:xfrm>
              <a:off x="1619787" y="3316315"/>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88" name="Text Placeholder 3"/>
            <p:cNvSpPr txBox="1"/>
            <p:nvPr/>
          </p:nvSpPr>
          <p:spPr>
            <a:xfrm>
              <a:off x="2057033" y="3616663"/>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用户自动登录</a:t>
              </a:r>
            </a:p>
          </p:txBody>
        </p:sp>
      </p:grpSp>
      <p:grpSp>
        <p:nvGrpSpPr>
          <p:cNvPr id="6" name="Group 118"/>
          <p:cNvGrpSpPr/>
          <p:nvPr/>
        </p:nvGrpSpPr>
        <p:grpSpPr>
          <a:xfrm>
            <a:off x="7217933" y="1719209"/>
            <a:ext cx="3947484" cy="1618764"/>
            <a:chOff x="5413449" y="1289407"/>
            <a:chExt cx="2960613" cy="1214073"/>
          </a:xfrm>
        </p:grpSpPr>
        <p:sp>
          <p:nvSpPr>
            <p:cNvPr id="45" name="Freeform 44"/>
            <p:cNvSpPr/>
            <p:nvPr/>
          </p:nvSpPr>
          <p:spPr>
            <a:xfrm flipH="1">
              <a:off x="7524210" y="1289407"/>
              <a:ext cx="849852" cy="1214073"/>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2"/>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1"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04</a:t>
              </a:r>
            </a:p>
          </p:txBody>
        </p:sp>
        <p:sp>
          <p:nvSpPr>
            <p:cNvPr id="46" name="Freeform 45"/>
            <p:cNvSpPr/>
            <p:nvPr/>
          </p:nvSpPr>
          <p:spPr>
            <a:xfrm flipH="1">
              <a:off x="5413449" y="1289409"/>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1" rIns="69991" bIns="69992"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95" name="Text Placeholder 3"/>
            <p:cNvSpPr txBox="1"/>
            <p:nvPr/>
          </p:nvSpPr>
          <p:spPr>
            <a:xfrm>
              <a:off x="5473970" y="1581970"/>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管理员登录</a:t>
              </a:r>
            </a:p>
          </p:txBody>
        </p:sp>
      </p:grpSp>
      <p:grpSp>
        <p:nvGrpSpPr>
          <p:cNvPr id="7" name="Group 119"/>
          <p:cNvGrpSpPr/>
          <p:nvPr/>
        </p:nvGrpSpPr>
        <p:grpSpPr>
          <a:xfrm>
            <a:off x="7217933" y="3070483"/>
            <a:ext cx="3947484" cy="1618763"/>
            <a:chOff x="5413449" y="2302862"/>
            <a:chExt cx="2960613" cy="1214072"/>
          </a:xfrm>
        </p:grpSpPr>
        <p:sp>
          <p:nvSpPr>
            <p:cNvPr id="48" name="Freeform 47"/>
            <p:cNvSpPr/>
            <p:nvPr/>
          </p:nvSpPr>
          <p:spPr>
            <a:xfrm flipH="1">
              <a:off x="7524210" y="2302862"/>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3"/>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05</a:t>
              </a:r>
            </a:p>
          </p:txBody>
        </p:sp>
        <p:sp>
          <p:nvSpPr>
            <p:cNvPr id="63" name="Freeform 62"/>
            <p:cNvSpPr/>
            <p:nvPr/>
          </p:nvSpPr>
          <p:spPr>
            <a:xfrm flipH="1">
              <a:off x="5413449" y="2302862"/>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98" name="Text Placeholder 3"/>
            <p:cNvSpPr txBox="1"/>
            <p:nvPr/>
          </p:nvSpPr>
          <p:spPr>
            <a:xfrm>
              <a:off x="5473970" y="2605666"/>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管理员注册</a:t>
              </a:r>
            </a:p>
          </p:txBody>
        </p:sp>
      </p:grpSp>
      <p:grpSp>
        <p:nvGrpSpPr>
          <p:cNvPr id="8" name="Group 120"/>
          <p:cNvGrpSpPr/>
          <p:nvPr/>
        </p:nvGrpSpPr>
        <p:grpSpPr>
          <a:xfrm>
            <a:off x="7217933" y="4421753"/>
            <a:ext cx="3947484" cy="1618764"/>
            <a:chOff x="5413449" y="3316315"/>
            <a:chExt cx="2960613" cy="1214073"/>
          </a:xfrm>
        </p:grpSpPr>
        <p:sp>
          <p:nvSpPr>
            <p:cNvPr id="64" name="Freeform 63"/>
            <p:cNvSpPr/>
            <p:nvPr/>
          </p:nvSpPr>
          <p:spPr>
            <a:xfrm flipH="1">
              <a:off x="7524210" y="3316316"/>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4"/>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06</a:t>
              </a:r>
            </a:p>
          </p:txBody>
        </p:sp>
        <p:sp>
          <p:nvSpPr>
            <p:cNvPr id="65" name="Freeform 64"/>
            <p:cNvSpPr/>
            <p:nvPr/>
          </p:nvSpPr>
          <p:spPr>
            <a:xfrm flipH="1">
              <a:off x="5413449" y="3316315"/>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dirty="0">
                <a:cs typeface="+mn-ea"/>
                <a:sym typeface="+mn-lt"/>
              </a:endParaRPr>
            </a:p>
            <a:p>
              <a:pPr marL="304800" lvl="1" indent="-304800" defTabSz="1303655">
                <a:lnSpc>
                  <a:spcPct val="90000"/>
                </a:lnSpc>
                <a:spcBef>
                  <a:spcPct val="0"/>
                </a:spcBef>
                <a:spcAft>
                  <a:spcPct val="15000"/>
                </a:spcAft>
                <a:buChar char="•"/>
              </a:pPr>
              <a:endParaRPr lang="en-US" sz="2935" dirty="0">
                <a:cs typeface="+mn-ea"/>
                <a:sym typeface="+mn-lt"/>
              </a:endParaRPr>
            </a:p>
          </p:txBody>
        </p:sp>
        <p:sp>
          <p:nvSpPr>
            <p:cNvPr id="105" name="Text Placeholder 3"/>
            <p:cNvSpPr txBox="1"/>
            <p:nvPr/>
          </p:nvSpPr>
          <p:spPr>
            <a:xfrm>
              <a:off x="5473970" y="3603748"/>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管理员与用户角色选择</a:t>
              </a:r>
            </a:p>
          </p:txBody>
        </p:sp>
      </p:grpSp>
      <p:sp>
        <p:nvSpPr>
          <p:cNvPr id="112" name="Freeform 111"/>
          <p:cNvSpPr/>
          <p:nvPr/>
        </p:nvSpPr>
        <p:spPr>
          <a:xfrm>
            <a:off x="5547593" y="1662386"/>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4"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3200" dirty="0">
              <a:cs typeface="+mn-ea"/>
              <a:sym typeface="+mn-lt"/>
            </a:endParaRPr>
          </a:p>
        </p:txBody>
      </p:sp>
      <p:sp>
        <p:nvSpPr>
          <p:cNvPr id="113" name="Freeform 112"/>
          <p:cNvSpPr/>
          <p:nvPr/>
        </p:nvSpPr>
        <p:spPr>
          <a:xfrm>
            <a:off x="5547593" y="3057961"/>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5"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5335" dirty="0">
              <a:cs typeface="+mn-ea"/>
              <a:sym typeface="+mn-lt"/>
            </a:endParaRPr>
          </a:p>
        </p:txBody>
      </p:sp>
      <p:sp>
        <p:nvSpPr>
          <p:cNvPr id="114" name="Freeform 113"/>
          <p:cNvSpPr/>
          <p:nvPr/>
        </p:nvSpPr>
        <p:spPr>
          <a:xfrm>
            <a:off x="5547593" y="4453536"/>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6"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2400" dirty="0">
              <a:solidFill>
                <a:schemeClr val="bg1"/>
              </a:solidFill>
              <a:cs typeface="+mn-ea"/>
              <a:sym typeface="+mn-lt"/>
            </a:endParaRPr>
          </a:p>
        </p:txBody>
      </p:sp>
      <p:sp>
        <p:nvSpPr>
          <p:cNvPr id="41" name="Freeform 34"/>
          <p:cNvSpPr>
            <a:spLocks noEditPoints="1"/>
          </p:cNvSpPr>
          <p:nvPr/>
        </p:nvSpPr>
        <p:spPr bwMode="auto">
          <a:xfrm>
            <a:off x="9526541" y="2059958"/>
            <a:ext cx="392720" cy="359649"/>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2" name="Freeform 66"/>
          <p:cNvSpPr>
            <a:spLocks noEditPoints="1"/>
          </p:cNvSpPr>
          <p:nvPr/>
        </p:nvSpPr>
        <p:spPr bwMode="auto">
          <a:xfrm>
            <a:off x="2301190" y="4702185"/>
            <a:ext cx="317210" cy="46660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3" name="Freeform 75"/>
          <p:cNvSpPr>
            <a:spLocks noEditPoints="1"/>
          </p:cNvSpPr>
          <p:nvPr/>
        </p:nvSpPr>
        <p:spPr bwMode="auto">
          <a:xfrm>
            <a:off x="2269232" y="2031403"/>
            <a:ext cx="338360" cy="416761"/>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4" name="Freeform 77"/>
          <p:cNvSpPr>
            <a:spLocks noEditPoints="1"/>
          </p:cNvSpPr>
          <p:nvPr/>
        </p:nvSpPr>
        <p:spPr bwMode="auto">
          <a:xfrm>
            <a:off x="2269232" y="3395794"/>
            <a:ext cx="399525" cy="401574"/>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7" name="Freeform 85"/>
          <p:cNvSpPr>
            <a:spLocks noEditPoints="1"/>
          </p:cNvSpPr>
          <p:nvPr/>
        </p:nvSpPr>
        <p:spPr bwMode="auto">
          <a:xfrm>
            <a:off x="9564353" y="4714452"/>
            <a:ext cx="317096" cy="442069"/>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0" name="Freeform 78"/>
          <p:cNvSpPr>
            <a:spLocks noEditPoints="1"/>
          </p:cNvSpPr>
          <p:nvPr/>
        </p:nvSpPr>
        <p:spPr bwMode="auto">
          <a:xfrm>
            <a:off x="9565383" y="3413685"/>
            <a:ext cx="315036" cy="365791"/>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2" name="任意多边形 8"/>
          <p:cNvSpPr/>
          <p:nvPr/>
        </p:nvSpPr>
        <p:spPr>
          <a:xfrm>
            <a:off x="3594735" y="22860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solidFill>
                  <a:schemeClr val="bg1"/>
                </a:solidFill>
                <a:sym typeface="+mn-ea"/>
              </a:rPr>
              <a:t>销售模块功能</a:t>
            </a:r>
          </a:p>
          <a:p>
            <a:pPr algn="ctr"/>
            <a:endParaRPr lang="zh-CN" altLang="en-US"/>
          </a:p>
        </p:txBody>
      </p:sp>
      <p:pic>
        <p:nvPicPr>
          <p:cNvPr id="9" name="图片 8"/>
          <p:cNvPicPr>
            <a:picLocks noChangeAspect="1"/>
          </p:cNvPicPr>
          <p:nvPr/>
        </p:nvPicPr>
        <p:blipFill>
          <a:blip r:embed="rId3"/>
          <a:srcRect/>
          <a:stretch>
            <a:fillRect/>
          </a:stretch>
        </p:blipFill>
        <p:spPr>
          <a:xfrm>
            <a:off x="126471" y="123654"/>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10" name="文本框 9"/>
          <p:cNvSpPr txBox="1"/>
          <p:nvPr/>
        </p:nvSpPr>
        <p:spPr>
          <a:xfrm>
            <a:off x="4203700" y="355600"/>
            <a:ext cx="4038600" cy="613410"/>
          </a:xfrm>
          <a:prstGeom prst="rect">
            <a:avLst/>
          </a:prstGeom>
          <a:solidFill>
            <a:schemeClr val="tx1"/>
          </a:solidFill>
        </p:spPr>
        <p:txBody>
          <a:bodyPr wrap="square" rtlCol="0">
            <a:spAutoFit/>
          </a:bodyPr>
          <a:lstStyle/>
          <a:p>
            <a:pPr algn="ctr"/>
            <a:endParaRPr lang="zh-CN" altLang="en-US" sz="3200" dirty="0">
              <a:solidFill>
                <a:schemeClr val="bg1"/>
              </a:solidFill>
            </a:endParaRPr>
          </a:p>
        </p:txBody>
      </p:sp>
      <p:grpSp>
        <p:nvGrpSpPr>
          <p:cNvPr id="11" name="Group 114"/>
          <p:cNvGrpSpPr/>
          <p:nvPr/>
        </p:nvGrpSpPr>
        <p:grpSpPr>
          <a:xfrm>
            <a:off x="1153585" y="1846209"/>
            <a:ext cx="3947484" cy="1618764"/>
            <a:chOff x="769938" y="1289407"/>
            <a:chExt cx="2960613" cy="1214073"/>
          </a:xfrm>
        </p:grpSpPr>
        <p:sp>
          <p:nvSpPr>
            <p:cNvPr id="12" name="Freeform 67"/>
            <p:cNvSpPr/>
            <p:nvPr/>
          </p:nvSpPr>
          <p:spPr>
            <a:xfrm>
              <a:off x="769938" y="1289407"/>
              <a:ext cx="849852" cy="1214073"/>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1"/>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1"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01</a:t>
              </a:r>
            </a:p>
          </p:txBody>
        </p:sp>
        <p:sp>
          <p:nvSpPr>
            <p:cNvPr id="13" name="Freeform 68"/>
            <p:cNvSpPr/>
            <p:nvPr/>
          </p:nvSpPr>
          <p:spPr>
            <a:xfrm>
              <a:off x="1619787" y="1289409"/>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1" rIns="69991" bIns="69992" numCol="1" spcCol="1270" anchor="ctr" anchorCtr="0">
              <a:noAutofit/>
            </a:bodyPr>
            <a:lstStyle/>
            <a:p>
              <a:pPr marL="304800" lvl="1" indent="-304800" defTabSz="1303655">
                <a:lnSpc>
                  <a:spcPct val="90000"/>
                </a:lnSpc>
                <a:spcBef>
                  <a:spcPct val="0"/>
                </a:spcBef>
                <a:spcAft>
                  <a:spcPct val="15000"/>
                </a:spcAft>
                <a:buChar char="•"/>
              </a:pPr>
              <a:endParaRPr lang="en-US" sz="2935" dirty="0">
                <a:cs typeface="+mn-ea"/>
                <a:sym typeface="+mn-lt"/>
              </a:endParaRPr>
            </a:p>
            <a:p>
              <a:pPr marL="304800" lvl="1" indent="-304800" defTabSz="1303655">
                <a:lnSpc>
                  <a:spcPct val="90000"/>
                </a:lnSpc>
                <a:spcBef>
                  <a:spcPct val="0"/>
                </a:spcBef>
                <a:spcAft>
                  <a:spcPct val="15000"/>
                </a:spcAft>
                <a:buChar char="•"/>
              </a:pPr>
              <a:endParaRPr lang="en-US" sz="2935" dirty="0">
                <a:cs typeface="+mn-ea"/>
                <a:sym typeface="+mn-lt"/>
              </a:endParaRPr>
            </a:p>
          </p:txBody>
        </p:sp>
        <p:sp>
          <p:nvSpPr>
            <p:cNvPr id="14" name="Text Placeholder 3"/>
            <p:cNvSpPr txBox="1"/>
            <p:nvPr/>
          </p:nvSpPr>
          <p:spPr>
            <a:xfrm>
              <a:off x="2057033" y="1577696"/>
              <a:ext cx="1615911" cy="414814"/>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smtClean="0">
                  <a:solidFill>
                    <a:schemeClr val="tx1"/>
                  </a:solidFill>
                  <a:cs typeface="+mn-ea"/>
                  <a:sym typeface="+mn-lt"/>
                </a:rPr>
                <a:t>购车搜索、</a:t>
              </a:r>
              <a:r>
                <a:rPr lang="zh-CN" altLang="en-US" dirty="0" smtClean="0">
                  <a:sym typeface="+mn-lt"/>
                </a:rPr>
                <a:t>分类搜索</a:t>
              </a:r>
            </a:p>
            <a:p>
              <a:pPr algn="l" defTabSz="1218565">
                <a:spcBef>
                  <a:spcPct val="20000"/>
                </a:spcBef>
                <a:defRPr/>
              </a:pPr>
              <a:endParaRPr lang="zh-CN" altLang="en-US" dirty="0">
                <a:solidFill>
                  <a:schemeClr val="tx1"/>
                </a:solidFill>
                <a:cs typeface="+mn-ea"/>
                <a:sym typeface="+mn-lt"/>
              </a:endParaRPr>
            </a:p>
          </p:txBody>
        </p:sp>
      </p:grpSp>
      <p:grpSp>
        <p:nvGrpSpPr>
          <p:cNvPr id="15" name="Group 115"/>
          <p:cNvGrpSpPr/>
          <p:nvPr/>
        </p:nvGrpSpPr>
        <p:grpSpPr>
          <a:xfrm>
            <a:off x="1153585" y="3197484"/>
            <a:ext cx="3947484" cy="1618763"/>
            <a:chOff x="769938" y="2302862"/>
            <a:chExt cx="2960613" cy="1214072"/>
          </a:xfrm>
        </p:grpSpPr>
        <p:sp>
          <p:nvSpPr>
            <p:cNvPr id="16" name="Freeform 69"/>
            <p:cNvSpPr/>
            <p:nvPr/>
          </p:nvSpPr>
          <p:spPr>
            <a:xfrm>
              <a:off x="769938" y="2302862"/>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2"/>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02</a:t>
              </a:r>
            </a:p>
          </p:txBody>
        </p:sp>
        <p:sp>
          <p:nvSpPr>
            <p:cNvPr id="17" name="Freeform 70"/>
            <p:cNvSpPr/>
            <p:nvPr/>
          </p:nvSpPr>
          <p:spPr>
            <a:xfrm>
              <a:off x="1619787" y="2302862"/>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18" name="Text Placeholder 3"/>
            <p:cNvSpPr txBox="1"/>
            <p:nvPr/>
          </p:nvSpPr>
          <p:spPr>
            <a:xfrm>
              <a:off x="2057033" y="2609097"/>
              <a:ext cx="1615911" cy="414814"/>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smtClean="0">
                  <a:sym typeface="+mn-lt"/>
                </a:rPr>
                <a:t>购车车商品展示</a:t>
              </a:r>
            </a:p>
            <a:p>
              <a:endParaRPr lang="zh-CN" altLang="en-US" dirty="0">
                <a:sym typeface="+mn-lt"/>
              </a:endParaRPr>
            </a:p>
          </p:txBody>
        </p:sp>
      </p:grpSp>
      <p:grpSp>
        <p:nvGrpSpPr>
          <p:cNvPr id="19" name="Group 116"/>
          <p:cNvGrpSpPr/>
          <p:nvPr/>
        </p:nvGrpSpPr>
        <p:grpSpPr>
          <a:xfrm>
            <a:off x="1153585" y="4548753"/>
            <a:ext cx="3947484" cy="1618764"/>
            <a:chOff x="769938" y="3316315"/>
            <a:chExt cx="2960613" cy="1214073"/>
          </a:xfrm>
        </p:grpSpPr>
        <p:sp>
          <p:nvSpPr>
            <p:cNvPr id="20" name="Freeform 71"/>
            <p:cNvSpPr/>
            <p:nvPr/>
          </p:nvSpPr>
          <p:spPr>
            <a:xfrm>
              <a:off x="769938" y="3316316"/>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1"/>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03</a:t>
              </a:r>
            </a:p>
          </p:txBody>
        </p:sp>
        <p:sp>
          <p:nvSpPr>
            <p:cNvPr id="21" name="Freeform 72"/>
            <p:cNvSpPr/>
            <p:nvPr/>
          </p:nvSpPr>
          <p:spPr>
            <a:xfrm>
              <a:off x="1619787" y="3316315"/>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22" name="Text Placeholder 3"/>
            <p:cNvSpPr txBox="1"/>
            <p:nvPr/>
          </p:nvSpPr>
          <p:spPr>
            <a:xfrm>
              <a:off x="1964164" y="3612556"/>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商品下单</a:t>
              </a:r>
            </a:p>
          </p:txBody>
        </p:sp>
      </p:grpSp>
      <p:grpSp>
        <p:nvGrpSpPr>
          <p:cNvPr id="23" name="Group 118"/>
          <p:cNvGrpSpPr/>
          <p:nvPr/>
        </p:nvGrpSpPr>
        <p:grpSpPr>
          <a:xfrm>
            <a:off x="7344933" y="1846209"/>
            <a:ext cx="3947484" cy="1618764"/>
            <a:chOff x="5413449" y="1289407"/>
            <a:chExt cx="2960613" cy="1214073"/>
          </a:xfrm>
        </p:grpSpPr>
        <p:sp>
          <p:nvSpPr>
            <p:cNvPr id="24" name="Freeform 44"/>
            <p:cNvSpPr/>
            <p:nvPr/>
          </p:nvSpPr>
          <p:spPr>
            <a:xfrm flipH="1">
              <a:off x="7524210" y="1289407"/>
              <a:ext cx="849852" cy="1214073"/>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2"/>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1"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04</a:t>
              </a:r>
            </a:p>
          </p:txBody>
        </p:sp>
        <p:sp>
          <p:nvSpPr>
            <p:cNvPr id="25" name="Freeform 45"/>
            <p:cNvSpPr/>
            <p:nvPr/>
          </p:nvSpPr>
          <p:spPr>
            <a:xfrm flipH="1">
              <a:off x="5413449" y="1289409"/>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1" rIns="69991" bIns="69992"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26" name="Text Placeholder 3"/>
            <p:cNvSpPr txBox="1"/>
            <p:nvPr/>
          </p:nvSpPr>
          <p:spPr>
            <a:xfrm>
              <a:off x="5473970" y="1577696"/>
              <a:ext cx="1615911" cy="414814"/>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smtClean="0">
                  <a:sym typeface="+mn-lt"/>
                </a:rPr>
                <a:t>确认购买</a:t>
              </a:r>
            </a:p>
            <a:p>
              <a:endParaRPr lang="zh-CN" altLang="en-US" dirty="0">
                <a:sym typeface="+mn-lt"/>
              </a:endParaRPr>
            </a:p>
          </p:txBody>
        </p:sp>
      </p:grpSp>
      <p:grpSp>
        <p:nvGrpSpPr>
          <p:cNvPr id="27" name="Group 119"/>
          <p:cNvGrpSpPr/>
          <p:nvPr/>
        </p:nvGrpSpPr>
        <p:grpSpPr>
          <a:xfrm>
            <a:off x="7344933" y="3197483"/>
            <a:ext cx="3947484" cy="1618763"/>
            <a:chOff x="5413449" y="2302862"/>
            <a:chExt cx="2960613" cy="1214072"/>
          </a:xfrm>
        </p:grpSpPr>
        <p:sp>
          <p:nvSpPr>
            <p:cNvPr id="28" name="Freeform 47"/>
            <p:cNvSpPr/>
            <p:nvPr/>
          </p:nvSpPr>
          <p:spPr>
            <a:xfrm flipH="1">
              <a:off x="7524210" y="2302862"/>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3"/>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05</a:t>
              </a:r>
            </a:p>
          </p:txBody>
        </p:sp>
        <p:sp>
          <p:nvSpPr>
            <p:cNvPr id="29" name="Freeform 62"/>
            <p:cNvSpPr/>
            <p:nvPr/>
          </p:nvSpPr>
          <p:spPr>
            <a:xfrm flipH="1">
              <a:off x="5413449" y="2302862"/>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30" name="Text Placeholder 3"/>
            <p:cNvSpPr txBox="1"/>
            <p:nvPr/>
          </p:nvSpPr>
          <p:spPr>
            <a:xfrm>
              <a:off x="5473970" y="2605666"/>
              <a:ext cx="1615911" cy="590931"/>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smtClean="0">
                  <a:sym typeface="+mn-lt"/>
                </a:rPr>
                <a:t>店铺商品展示、店铺商品分类搜索</a:t>
              </a:r>
            </a:p>
            <a:p>
              <a:endParaRPr lang="zh-CN" altLang="en-US" dirty="0">
                <a:sym typeface="+mn-lt"/>
              </a:endParaRPr>
            </a:p>
          </p:txBody>
        </p:sp>
      </p:grpSp>
      <p:grpSp>
        <p:nvGrpSpPr>
          <p:cNvPr id="31" name="Group 120"/>
          <p:cNvGrpSpPr/>
          <p:nvPr/>
        </p:nvGrpSpPr>
        <p:grpSpPr>
          <a:xfrm>
            <a:off x="7344933" y="4548753"/>
            <a:ext cx="3947484" cy="1618764"/>
            <a:chOff x="5413449" y="3316315"/>
            <a:chExt cx="2960613" cy="1214073"/>
          </a:xfrm>
        </p:grpSpPr>
        <p:sp>
          <p:nvSpPr>
            <p:cNvPr id="32" name="Freeform 63"/>
            <p:cNvSpPr/>
            <p:nvPr/>
          </p:nvSpPr>
          <p:spPr>
            <a:xfrm flipH="1">
              <a:off x="7524210" y="3316316"/>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4"/>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06</a:t>
              </a:r>
            </a:p>
          </p:txBody>
        </p:sp>
        <p:sp>
          <p:nvSpPr>
            <p:cNvPr id="33" name="Freeform 64"/>
            <p:cNvSpPr/>
            <p:nvPr/>
          </p:nvSpPr>
          <p:spPr>
            <a:xfrm flipH="1">
              <a:off x="5413449" y="3316315"/>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dirty="0">
                <a:cs typeface="+mn-ea"/>
                <a:sym typeface="+mn-lt"/>
              </a:endParaRPr>
            </a:p>
            <a:p>
              <a:pPr marL="304800" lvl="1" indent="-304800" defTabSz="1303655">
                <a:lnSpc>
                  <a:spcPct val="90000"/>
                </a:lnSpc>
                <a:spcBef>
                  <a:spcPct val="0"/>
                </a:spcBef>
                <a:spcAft>
                  <a:spcPct val="15000"/>
                </a:spcAft>
                <a:buChar char="•"/>
              </a:pPr>
              <a:endParaRPr lang="en-US" sz="2935" dirty="0">
                <a:cs typeface="+mn-ea"/>
                <a:sym typeface="+mn-lt"/>
              </a:endParaRPr>
            </a:p>
          </p:txBody>
        </p:sp>
        <p:sp>
          <p:nvSpPr>
            <p:cNvPr id="34" name="Text Placeholder 3"/>
            <p:cNvSpPr txBox="1"/>
            <p:nvPr/>
          </p:nvSpPr>
          <p:spPr>
            <a:xfrm>
              <a:off x="5473970" y="3603748"/>
              <a:ext cx="1615911" cy="369332"/>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smtClean="0">
                  <a:sym typeface="+mn-lt"/>
                </a:rPr>
                <a:t>店铺开店首页装修模板（待开发）</a:t>
              </a:r>
              <a:endParaRPr lang="zh-CN" altLang="en-US" dirty="0">
                <a:sym typeface="+mn-lt"/>
              </a:endParaRPr>
            </a:p>
          </p:txBody>
        </p:sp>
      </p:grpSp>
      <p:sp>
        <p:nvSpPr>
          <p:cNvPr id="37" name="Freeform 111"/>
          <p:cNvSpPr/>
          <p:nvPr/>
        </p:nvSpPr>
        <p:spPr>
          <a:xfrm>
            <a:off x="5674593" y="1789386"/>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4"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3200" dirty="0">
              <a:cs typeface="+mn-ea"/>
              <a:sym typeface="+mn-lt"/>
            </a:endParaRPr>
          </a:p>
        </p:txBody>
      </p:sp>
      <p:sp>
        <p:nvSpPr>
          <p:cNvPr id="38" name="Freeform 112"/>
          <p:cNvSpPr/>
          <p:nvPr/>
        </p:nvSpPr>
        <p:spPr>
          <a:xfrm>
            <a:off x="5674593" y="3184961"/>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5"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5335" dirty="0">
              <a:cs typeface="+mn-ea"/>
              <a:sym typeface="+mn-lt"/>
            </a:endParaRPr>
          </a:p>
        </p:txBody>
      </p:sp>
      <p:sp>
        <p:nvSpPr>
          <p:cNvPr id="39" name="Freeform 113"/>
          <p:cNvSpPr/>
          <p:nvPr/>
        </p:nvSpPr>
        <p:spPr>
          <a:xfrm>
            <a:off x="5674593" y="4580536"/>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6"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2400" dirty="0">
              <a:solidFill>
                <a:schemeClr val="bg1"/>
              </a:solidFill>
              <a:cs typeface="+mn-ea"/>
              <a:sym typeface="+mn-lt"/>
            </a:endParaRPr>
          </a:p>
        </p:txBody>
      </p:sp>
      <p:sp>
        <p:nvSpPr>
          <p:cNvPr id="40" name="Freeform 34"/>
          <p:cNvSpPr>
            <a:spLocks noEditPoints="1"/>
          </p:cNvSpPr>
          <p:nvPr/>
        </p:nvSpPr>
        <p:spPr bwMode="auto">
          <a:xfrm>
            <a:off x="9653541" y="2186958"/>
            <a:ext cx="392720" cy="359649"/>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9" name="Freeform 66"/>
          <p:cNvSpPr>
            <a:spLocks noEditPoints="1"/>
          </p:cNvSpPr>
          <p:nvPr/>
        </p:nvSpPr>
        <p:spPr bwMode="auto">
          <a:xfrm>
            <a:off x="2428190" y="4829185"/>
            <a:ext cx="317210" cy="46660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1" name="Freeform 75"/>
          <p:cNvSpPr>
            <a:spLocks noEditPoints="1"/>
          </p:cNvSpPr>
          <p:nvPr/>
        </p:nvSpPr>
        <p:spPr bwMode="auto">
          <a:xfrm>
            <a:off x="2396232" y="2158403"/>
            <a:ext cx="338360" cy="416761"/>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2" name="Freeform 77"/>
          <p:cNvSpPr>
            <a:spLocks noEditPoints="1"/>
          </p:cNvSpPr>
          <p:nvPr/>
        </p:nvSpPr>
        <p:spPr bwMode="auto">
          <a:xfrm>
            <a:off x="2396232" y="3522794"/>
            <a:ext cx="399525" cy="401574"/>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3" name="Freeform 85"/>
          <p:cNvSpPr>
            <a:spLocks noEditPoints="1"/>
          </p:cNvSpPr>
          <p:nvPr/>
        </p:nvSpPr>
        <p:spPr bwMode="auto">
          <a:xfrm>
            <a:off x="9691353" y="4841452"/>
            <a:ext cx="317096" cy="442069"/>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4" name="Freeform 78"/>
          <p:cNvSpPr>
            <a:spLocks noEditPoints="1"/>
          </p:cNvSpPr>
          <p:nvPr/>
        </p:nvSpPr>
        <p:spPr bwMode="auto">
          <a:xfrm>
            <a:off x="9692383" y="3540685"/>
            <a:ext cx="315036" cy="365791"/>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5" name="任意多边形 8"/>
          <p:cNvSpPr/>
          <p:nvPr/>
        </p:nvSpPr>
        <p:spPr>
          <a:xfrm>
            <a:off x="3721735" y="35560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销售模块主要功能</a:t>
            </a:r>
            <a:endParaRPr lang="zh-CN"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2"/>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41" name="任意多边形 8"/>
          <p:cNvSpPr/>
          <p:nvPr/>
        </p:nvSpPr>
        <p:spPr>
          <a:xfrm>
            <a:off x="3546475" y="203835"/>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a:t>人员管理</a:t>
            </a:r>
          </a:p>
        </p:txBody>
      </p:sp>
      <p:grpSp>
        <p:nvGrpSpPr>
          <p:cNvPr id="2" name="Группа 1"/>
          <p:cNvGrpSpPr/>
          <p:nvPr/>
        </p:nvGrpSpPr>
        <p:grpSpPr>
          <a:xfrm>
            <a:off x="814917" y="1957511"/>
            <a:ext cx="4443802" cy="3915007"/>
            <a:chOff x="-612775" y="1390650"/>
            <a:chExt cx="4362452" cy="3843338"/>
          </a:xfrm>
        </p:grpSpPr>
        <p:sp>
          <p:nvSpPr>
            <p:cNvPr id="3" name="Freeform 6"/>
            <p:cNvSpPr/>
            <p:nvPr/>
          </p:nvSpPr>
          <p:spPr bwMode="auto">
            <a:xfrm>
              <a:off x="1331914" y="1393826"/>
              <a:ext cx="2417763" cy="1084263"/>
            </a:xfrm>
            <a:custGeom>
              <a:avLst/>
              <a:gdLst>
                <a:gd name="T0" fmla="*/ 1375 w 3046"/>
                <a:gd name="T1" fmla="*/ 0 h 1366"/>
                <a:gd name="T2" fmla="*/ 3046 w 3046"/>
                <a:gd name="T3" fmla="*/ 550 h 1366"/>
                <a:gd name="T4" fmla="*/ 1741 w 3046"/>
                <a:gd name="T5" fmla="*/ 1366 h 1366"/>
                <a:gd name="T6" fmla="*/ 1686 w 3046"/>
                <a:gd name="T7" fmla="*/ 1132 h 1366"/>
                <a:gd name="T8" fmla="*/ 235 w 3046"/>
                <a:gd name="T9" fmla="*/ 1244 h 1366"/>
                <a:gd name="T10" fmla="*/ 0 w 3046"/>
                <a:gd name="T11" fmla="*/ 328 h 1366"/>
                <a:gd name="T12" fmla="*/ 1437 w 3046"/>
                <a:gd name="T13" fmla="*/ 217 h 1366"/>
                <a:gd name="T14" fmla="*/ 1375 w 3046"/>
                <a:gd name="T15" fmla="*/ 0 h 13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46" h="1366">
                  <a:moveTo>
                    <a:pt x="1375" y="0"/>
                  </a:moveTo>
                  <a:lnTo>
                    <a:pt x="3046" y="550"/>
                  </a:lnTo>
                  <a:lnTo>
                    <a:pt x="1741" y="1366"/>
                  </a:lnTo>
                  <a:lnTo>
                    <a:pt x="1686" y="1132"/>
                  </a:lnTo>
                  <a:lnTo>
                    <a:pt x="235" y="1244"/>
                  </a:lnTo>
                  <a:lnTo>
                    <a:pt x="0" y="328"/>
                  </a:lnTo>
                  <a:lnTo>
                    <a:pt x="1437" y="217"/>
                  </a:lnTo>
                  <a:lnTo>
                    <a:pt x="1375" y="0"/>
                  </a:lnTo>
                  <a:close/>
                </a:path>
              </a:pathLst>
            </a:custGeom>
            <a:solidFill>
              <a:schemeClr val="accent1"/>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4" name="Freeform 7"/>
            <p:cNvSpPr/>
            <p:nvPr/>
          </p:nvSpPr>
          <p:spPr bwMode="auto">
            <a:xfrm>
              <a:off x="1290638" y="1649788"/>
              <a:ext cx="228600" cy="1389063"/>
            </a:xfrm>
            <a:custGeom>
              <a:avLst/>
              <a:gdLst>
                <a:gd name="T0" fmla="*/ 53 w 288"/>
                <a:gd name="T1" fmla="*/ 0 h 1750"/>
                <a:gd name="T2" fmla="*/ 288 w 288"/>
                <a:gd name="T3" fmla="*/ 916 h 1750"/>
                <a:gd name="T4" fmla="*/ 225 w 288"/>
                <a:gd name="T5" fmla="*/ 1750 h 1750"/>
                <a:gd name="T6" fmla="*/ 0 w 288"/>
                <a:gd name="T7" fmla="*/ 826 h 1750"/>
                <a:gd name="T8" fmla="*/ 53 w 288"/>
                <a:gd name="T9" fmla="*/ 0 h 1750"/>
              </a:gdLst>
              <a:ahLst/>
              <a:cxnLst>
                <a:cxn ang="0">
                  <a:pos x="T0" y="T1"/>
                </a:cxn>
                <a:cxn ang="0">
                  <a:pos x="T2" y="T3"/>
                </a:cxn>
                <a:cxn ang="0">
                  <a:pos x="T4" y="T5"/>
                </a:cxn>
                <a:cxn ang="0">
                  <a:pos x="T6" y="T7"/>
                </a:cxn>
                <a:cxn ang="0">
                  <a:pos x="T8" y="T9"/>
                </a:cxn>
              </a:cxnLst>
              <a:rect l="0" t="0" r="r" b="b"/>
              <a:pathLst>
                <a:path w="288" h="1750">
                  <a:moveTo>
                    <a:pt x="53" y="0"/>
                  </a:moveTo>
                  <a:lnTo>
                    <a:pt x="288" y="916"/>
                  </a:lnTo>
                  <a:lnTo>
                    <a:pt x="225" y="1750"/>
                  </a:lnTo>
                  <a:lnTo>
                    <a:pt x="0" y="826"/>
                  </a:lnTo>
                  <a:lnTo>
                    <a:pt x="53"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 name="Freeform 8"/>
            <p:cNvSpPr/>
            <p:nvPr/>
          </p:nvSpPr>
          <p:spPr bwMode="auto">
            <a:xfrm>
              <a:off x="2424114" y="1390650"/>
              <a:ext cx="49213" cy="179388"/>
            </a:xfrm>
            <a:custGeom>
              <a:avLst/>
              <a:gdLst>
                <a:gd name="T0" fmla="*/ 0 w 62"/>
                <a:gd name="T1" fmla="*/ 0 h 227"/>
                <a:gd name="T2" fmla="*/ 62 w 62"/>
                <a:gd name="T3" fmla="*/ 222 h 227"/>
                <a:gd name="T4" fmla="*/ 0 w 62"/>
                <a:gd name="T5" fmla="*/ 227 h 227"/>
                <a:gd name="T6" fmla="*/ 0 w 62"/>
                <a:gd name="T7" fmla="*/ 0 h 227"/>
              </a:gdLst>
              <a:ahLst/>
              <a:cxnLst>
                <a:cxn ang="0">
                  <a:pos x="T0" y="T1"/>
                </a:cxn>
                <a:cxn ang="0">
                  <a:pos x="T2" y="T3"/>
                </a:cxn>
                <a:cxn ang="0">
                  <a:pos x="T4" y="T5"/>
                </a:cxn>
                <a:cxn ang="0">
                  <a:pos x="T6" y="T7"/>
                </a:cxn>
              </a:cxnLst>
              <a:rect l="0" t="0" r="r" b="b"/>
              <a:pathLst>
                <a:path w="62" h="227">
                  <a:moveTo>
                    <a:pt x="0" y="0"/>
                  </a:moveTo>
                  <a:lnTo>
                    <a:pt x="62" y="222"/>
                  </a:lnTo>
                  <a:lnTo>
                    <a:pt x="0" y="227"/>
                  </a:lnTo>
                  <a:lnTo>
                    <a:pt x="0"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6" name="Freeform 9"/>
            <p:cNvSpPr/>
            <p:nvPr/>
          </p:nvSpPr>
          <p:spPr bwMode="auto">
            <a:xfrm>
              <a:off x="1468438" y="2287962"/>
              <a:ext cx="1201738" cy="750888"/>
            </a:xfrm>
            <a:custGeom>
              <a:avLst/>
              <a:gdLst>
                <a:gd name="T0" fmla="*/ 1514 w 1514"/>
                <a:gd name="T1" fmla="*/ 0 h 946"/>
                <a:gd name="T2" fmla="*/ 1442 w 1514"/>
                <a:gd name="T3" fmla="*/ 843 h 946"/>
                <a:gd name="T4" fmla="*/ 0 w 1514"/>
                <a:gd name="T5" fmla="*/ 946 h 946"/>
                <a:gd name="T6" fmla="*/ 63 w 1514"/>
                <a:gd name="T7" fmla="*/ 112 h 946"/>
                <a:gd name="T8" fmla="*/ 1514 w 1514"/>
                <a:gd name="T9" fmla="*/ 0 h 946"/>
              </a:gdLst>
              <a:ahLst/>
              <a:cxnLst>
                <a:cxn ang="0">
                  <a:pos x="T0" y="T1"/>
                </a:cxn>
                <a:cxn ang="0">
                  <a:pos x="T2" y="T3"/>
                </a:cxn>
                <a:cxn ang="0">
                  <a:pos x="T4" y="T5"/>
                </a:cxn>
                <a:cxn ang="0">
                  <a:pos x="T6" y="T7"/>
                </a:cxn>
                <a:cxn ang="0">
                  <a:pos x="T8" y="T9"/>
                </a:cxn>
              </a:cxnLst>
              <a:rect l="0" t="0" r="r" b="b"/>
              <a:pathLst>
                <a:path w="1514" h="946">
                  <a:moveTo>
                    <a:pt x="1514" y="0"/>
                  </a:moveTo>
                  <a:lnTo>
                    <a:pt x="1442" y="843"/>
                  </a:lnTo>
                  <a:lnTo>
                    <a:pt x="0" y="946"/>
                  </a:lnTo>
                  <a:lnTo>
                    <a:pt x="63" y="112"/>
                  </a:lnTo>
                  <a:lnTo>
                    <a:pt x="1514" y="0"/>
                  </a:lnTo>
                  <a:close/>
                </a:path>
              </a:pathLst>
            </a:custGeom>
            <a:solidFill>
              <a:schemeClr val="accent1">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7" name="Freeform 10"/>
            <p:cNvSpPr/>
            <p:nvPr/>
          </p:nvSpPr>
          <p:spPr bwMode="auto">
            <a:xfrm>
              <a:off x="2652714" y="1826000"/>
              <a:ext cx="1096963" cy="1273175"/>
            </a:xfrm>
            <a:custGeom>
              <a:avLst/>
              <a:gdLst>
                <a:gd name="T0" fmla="*/ 1382 w 1382"/>
                <a:gd name="T1" fmla="*/ 0 h 1605"/>
                <a:gd name="T2" fmla="*/ 1292 w 1382"/>
                <a:gd name="T3" fmla="*/ 816 h 1605"/>
                <a:gd name="T4" fmla="*/ 0 w 1382"/>
                <a:gd name="T5" fmla="*/ 1605 h 1605"/>
                <a:gd name="T6" fmla="*/ 77 w 1382"/>
                <a:gd name="T7" fmla="*/ 816 h 1605"/>
                <a:gd name="T8" fmla="*/ 1382 w 1382"/>
                <a:gd name="T9" fmla="*/ 0 h 1605"/>
              </a:gdLst>
              <a:ahLst/>
              <a:cxnLst>
                <a:cxn ang="0">
                  <a:pos x="T0" y="T1"/>
                </a:cxn>
                <a:cxn ang="0">
                  <a:pos x="T2" y="T3"/>
                </a:cxn>
                <a:cxn ang="0">
                  <a:pos x="T4" y="T5"/>
                </a:cxn>
                <a:cxn ang="0">
                  <a:pos x="T6" y="T7"/>
                </a:cxn>
                <a:cxn ang="0">
                  <a:pos x="T8" y="T9"/>
                </a:cxn>
              </a:cxnLst>
              <a:rect l="0" t="0" r="r" b="b"/>
              <a:pathLst>
                <a:path w="1382" h="1605">
                  <a:moveTo>
                    <a:pt x="1382" y="0"/>
                  </a:moveTo>
                  <a:lnTo>
                    <a:pt x="1292" y="816"/>
                  </a:lnTo>
                  <a:lnTo>
                    <a:pt x="0" y="1605"/>
                  </a:lnTo>
                  <a:lnTo>
                    <a:pt x="77" y="816"/>
                  </a:lnTo>
                  <a:lnTo>
                    <a:pt x="1382" y="0"/>
                  </a:lnTo>
                  <a:close/>
                </a:path>
              </a:pathLst>
            </a:custGeom>
            <a:solidFill>
              <a:schemeClr val="accent1">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8" name="Freeform 11"/>
            <p:cNvSpPr/>
            <p:nvPr/>
          </p:nvSpPr>
          <p:spPr bwMode="auto">
            <a:xfrm>
              <a:off x="2613025" y="2287963"/>
              <a:ext cx="101600" cy="811213"/>
            </a:xfrm>
            <a:custGeom>
              <a:avLst/>
              <a:gdLst>
                <a:gd name="T0" fmla="*/ 72 w 127"/>
                <a:gd name="T1" fmla="*/ 0 h 1023"/>
                <a:gd name="T2" fmla="*/ 127 w 127"/>
                <a:gd name="T3" fmla="*/ 234 h 1023"/>
                <a:gd name="T4" fmla="*/ 50 w 127"/>
                <a:gd name="T5" fmla="*/ 1023 h 1023"/>
                <a:gd name="T6" fmla="*/ 0 w 127"/>
                <a:gd name="T7" fmla="*/ 843 h 1023"/>
                <a:gd name="T8" fmla="*/ 72 w 127"/>
                <a:gd name="T9" fmla="*/ 0 h 1023"/>
              </a:gdLst>
              <a:ahLst/>
              <a:cxnLst>
                <a:cxn ang="0">
                  <a:pos x="T0" y="T1"/>
                </a:cxn>
                <a:cxn ang="0">
                  <a:pos x="T2" y="T3"/>
                </a:cxn>
                <a:cxn ang="0">
                  <a:pos x="T4" y="T5"/>
                </a:cxn>
                <a:cxn ang="0">
                  <a:pos x="T6" y="T7"/>
                </a:cxn>
                <a:cxn ang="0">
                  <a:pos x="T8" y="T9"/>
                </a:cxn>
              </a:cxnLst>
              <a:rect l="0" t="0" r="r" b="b"/>
              <a:pathLst>
                <a:path w="127" h="1023">
                  <a:moveTo>
                    <a:pt x="72" y="0"/>
                  </a:moveTo>
                  <a:lnTo>
                    <a:pt x="127" y="234"/>
                  </a:lnTo>
                  <a:lnTo>
                    <a:pt x="50" y="1023"/>
                  </a:lnTo>
                  <a:lnTo>
                    <a:pt x="0" y="843"/>
                  </a:lnTo>
                  <a:lnTo>
                    <a:pt x="72"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9" name="Freeform 12"/>
            <p:cNvSpPr/>
            <p:nvPr/>
          </p:nvSpPr>
          <p:spPr bwMode="auto">
            <a:xfrm>
              <a:off x="-107950" y="2117725"/>
              <a:ext cx="868363" cy="1119188"/>
            </a:xfrm>
            <a:custGeom>
              <a:avLst/>
              <a:gdLst>
                <a:gd name="T0" fmla="*/ 0 w 1096"/>
                <a:gd name="T1" fmla="*/ 0 h 1412"/>
                <a:gd name="T2" fmla="*/ 1096 w 1096"/>
                <a:gd name="T3" fmla="*/ 546 h 1412"/>
                <a:gd name="T4" fmla="*/ 1096 w 1096"/>
                <a:gd name="T5" fmla="*/ 1412 h 1412"/>
                <a:gd name="T6" fmla="*/ 0 w 1096"/>
                <a:gd name="T7" fmla="*/ 1020 h 1412"/>
                <a:gd name="T8" fmla="*/ 0 w 1096"/>
                <a:gd name="T9" fmla="*/ 0 h 1412"/>
              </a:gdLst>
              <a:ahLst/>
              <a:cxnLst>
                <a:cxn ang="0">
                  <a:pos x="T0" y="T1"/>
                </a:cxn>
                <a:cxn ang="0">
                  <a:pos x="T2" y="T3"/>
                </a:cxn>
                <a:cxn ang="0">
                  <a:pos x="T4" y="T5"/>
                </a:cxn>
                <a:cxn ang="0">
                  <a:pos x="T6" y="T7"/>
                </a:cxn>
                <a:cxn ang="0">
                  <a:pos x="T8" y="T9"/>
                </a:cxn>
              </a:cxnLst>
              <a:rect l="0" t="0" r="r" b="b"/>
              <a:pathLst>
                <a:path w="1096" h="1412">
                  <a:moveTo>
                    <a:pt x="0" y="0"/>
                  </a:moveTo>
                  <a:lnTo>
                    <a:pt x="1096" y="546"/>
                  </a:lnTo>
                  <a:lnTo>
                    <a:pt x="1096" y="1412"/>
                  </a:lnTo>
                  <a:lnTo>
                    <a:pt x="0" y="1020"/>
                  </a:lnTo>
                  <a:lnTo>
                    <a:pt x="0" y="0"/>
                  </a:lnTo>
                  <a:close/>
                </a:path>
              </a:pathLst>
            </a:custGeom>
            <a:solidFill>
              <a:schemeClr val="accent2">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0" name="Freeform 13"/>
            <p:cNvSpPr/>
            <p:nvPr/>
          </p:nvSpPr>
          <p:spPr bwMode="auto">
            <a:xfrm>
              <a:off x="760414" y="2397125"/>
              <a:ext cx="447675" cy="839788"/>
            </a:xfrm>
            <a:custGeom>
              <a:avLst/>
              <a:gdLst>
                <a:gd name="T0" fmla="*/ 563 w 563"/>
                <a:gd name="T1" fmla="*/ 0 h 1060"/>
                <a:gd name="T2" fmla="*/ 563 w 563"/>
                <a:gd name="T3" fmla="*/ 22 h 1060"/>
                <a:gd name="T4" fmla="*/ 563 w 563"/>
                <a:gd name="T5" fmla="*/ 54 h 1060"/>
                <a:gd name="T6" fmla="*/ 562 w 563"/>
                <a:gd name="T7" fmla="*/ 94 h 1060"/>
                <a:gd name="T8" fmla="*/ 560 w 563"/>
                <a:gd name="T9" fmla="*/ 141 h 1060"/>
                <a:gd name="T10" fmla="*/ 556 w 563"/>
                <a:gd name="T11" fmla="*/ 194 h 1060"/>
                <a:gd name="T12" fmla="*/ 555 w 563"/>
                <a:gd name="T13" fmla="*/ 251 h 1060"/>
                <a:gd name="T14" fmla="*/ 551 w 563"/>
                <a:gd name="T15" fmla="*/ 311 h 1060"/>
                <a:gd name="T16" fmla="*/ 550 w 563"/>
                <a:gd name="T17" fmla="*/ 374 h 1060"/>
                <a:gd name="T18" fmla="*/ 546 w 563"/>
                <a:gd name="T19" fmla="*/ 437 h 1060"/>
                <a:gd name="T20" fmla="*/ 543 w 563"/>
                <a:gd name="T21" fmla="*/ 501 h 1060"/>
                <a:gd name="T22" fmla="*/ 540 w 563"/>
                <a:gd name="T23" fmla="*/ 563 h 1060"/>
                <a:gd name="T24" fmla="*/ 538 w 563"/>
                <a:gd name="T25" fmla="*/ 621 h 1060"/>
                <a:gd name="T26" fmla="*/ 535 w 563"/>
                <a:gd name="T27" fmla="*/ 676 h 1060"/>
                <a:gd name="T28" fmla="*/ 533 w 563"/>
                <a:gd name="T29" fmla="*/ 726 h 1060"/>
                <a:gd name="T30" fmla="*/ 530 w 563"/>
                <a:gd name="T31" fmla="*/ 771 h 1060"/>
                <a:gd name="T32" fmla="*/ 528 w 563"/>
                <a:gd name="T33" fmla="*/ 806 h 1060"/>
                <a:gd name="T34" fmla="*/ 526 w 563"/>
                <a:gd name="T35" fmla="*/ 833 h 1060"/>
                <a:gd name="T36" fmla="*/ 526 w 563"/>
                <a:gd name="T37" fmla="*/ 851 h 1060"/>
                <a:gd name="T38" fmla="*/ 526 w 563"/>
                <a:gd name="T39" fmla="*/ 856 h 1060"/>
                <a:gd name="T40" fmla="*/ 521 w 563"/>
                <a:gd name="T41" fmla="*/ 858 h 1060"/>
                <a:gd name="T42" fmla="*/ 505 w 563"/>
                <a:gd name="T43" fmla="*/ 859 h 1060"/>
                <a:gd name="T44" fmla="*/ 481 w 563"/>
                <a:gd name="T45" fmla="*/ 864 h 1060"/>
                <a:gd name="T46" fmla="*/ 450 w 563"/>
                <a:gd name="T47" fmla="*/ 869 h 1060"/>
                <a:gd name="T48" fmla="*/ 411 w 563"/>
                <a:gd name="T49" fmla="*/ 878 h 1060"/>
                <a:gd name="T50" fmla="*/ 368 w 563"/>
                <a:gd name="T51" fmla="*/ 889 h 1060"/>
                <a:gd name="T52" fmla="*/ 320 w 563"/>
                <a:gd name="T53" fmla="*/ 903 h 1060"/>
                <a:gd name="T54" fmla="*/ 268 w 563"/>
                <a:gd name="T55" fmla="*/ 919 h 1060"/>
                <a:gd name="T56" fmla="*/ 215 w 563"/>
                <a:gd name="T57" fmla="*/ 939 h 1060"/>
                <a:gd name="T58" fmla="*/ 160 w 563"/>
                <a:gd name="T59" fmla="*/ 965 h 1060"/>
                <a:gd name="T60" fmla="*/ 105 w 563"/>
                <a:gd name="T61" fmla="*/ 991 h 1060"/>
                <a:gd name="T62" fmla="*/ 51 w 563"/>
                <a:gd name="T63" fmla="*/ 1023 h 1060"/>
                <a:gd name="T64" fmla="*/ 0 w 563"/>
                <a:gd name="T65" fmla="*/ 1060 h 1060"/>
                <a:gd name="T66" fmla="*/ 0 w 563"/>
                <a:gd name="T67" fmla="*/ 1033 h 1060"/>
                <a:gd name="T68" fmla="*/ 0 w 563"/>
                <a:gd name="T69" fmla="*/ 998 h 1060"/>
                <a:gd name="T70" fmla="*/ 0 w 563"/>
                <a:gd name="T71" fmla="*/ 312 h 1060"/>
                <a:gd name="T72" fmla="*/ 0 w 563"/>
                <a:gd name="T73" fmla="*/ 274 h 1060"/>
                <a:gd name="T74" fmla="*/ 0 w 563"/>
                <a:gd name="T75" fmla="*/ 246 h 1060"/>
                <a:gd name="T76" fmla="*/ 0 w 563"/>
                <a:gd name="T77" fmla="*/ 227 h 1060"/>
                <a:gd name="T78" fmla="*/ 0 w 563"/>
                <a:gd name="T79" fmla="*/ 221 h 1060"/>
                <a:gd name="T80" fmla="*/ 3 w 563"/>
                <a:gd name="T81" fmla="*/ 219 h 1060"/>
                <a:gd name="T82" fmla="*/ 13 w 563"/>
                <a:gd name="T83" fmla="*/ 212 h 1060"/>
                <a:gd name="T84" fmla="*/ 30 w 563"/>
                <a:gd name="T85" fmla="*/ 202 h 1060"/>
                <a:gd name="T86" fmla="*/ 51 w 563"/>
                <a:gd name="T87" fmla="*/ 187 h 1060"/>
                <a:gd name="T88" fmla="*/ 81 w 563"/>
                <a:gd name="T89" fmla="*/ 171 h 1060"/>
                <a:gd name="T90" fmla="*/ 115 w 563"/>
                <a:gd name="T91" fmla="*/ 152 h 1060"/>
                <a:gd name="T92" fmla="*/ 155 w 563"/>
                <a:gd name="T93" fmla="*/ 132 h 1060"/>
                <a:gd name="T94" fmla="*/ 200 w 563"/>
                <a:gd name="T95" fmla="*/ 112 h 1060"/>
                <a:gd name="T96" fmla="*/ 250 w 563"/>
                <a:gd name="T97" fmla="*/ 90 h 1060"/>
                <a:gd name="T98" fmla="*/ 305 w 563"/>
                <a:gd name="T99" fmla="*/ 70 h 1060"/>
                <a:gd name="T100" fmla="*/ 363 w 563"/>
                <a:gd name="T101" fmla="*/ 50 h 1060"/>
                <a:gd name="T102" fmla="*/ 426 w 563"/>
                <a:gd name="T103" fmla="*/ 30 h 1060"/>
                <a:gd name="T104" fmla="*/ 493 w 563"/>
                <a:gd name="T105" fmla="*/ 14 h 1060"/>
                <a:gd name="T106" fmla="*/ 563 w 563"/>
                <a:gd name="T107"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3" h="1060">
                  <a:moveTo>
                    <a:pt x="563" y="0"/>
                  </a:moveTo>
                  <a:lnTo>
                    <a:pt x="563" y="22"/>
                  </a:lnTo>
                  <a:lnTo>
                    <a:pt x="563" y="54"/>
                  </a:lnTo>
                  <a:lnTo>
                    <a:pt x="562" y="94"/>
                  </a:lnTo>
                  <a:lnTo>
                    <a:pt x="560" y="141"/>
                  </a:lnTo>
                  <a:lnTo>
                    <a:pt x="556" y="194"/>
                  </a:lnTo>
                  <a:lnTo>
                    <a:pt x="555" y="251"/>
                  </a:lnTo>
                  <a:lnTo>
                    <a:pt x="551" y="311"/>
                  </a:lnTo>
                  <a:lnTo>
                    <a:pt x="550" y="374"/>
                  </a:lnTo>
                  <a:lnTo>
                    <a:pt x="546" y="437"/>
                  </a:lnTo>
                  <a:lnTo>
                    <a:pt x="543" y="501"/>
                  </a:lnTo>
                  <a:lnTo>
                    <a:pt x="540" y="563"/>
                  </a:lnTo>
                  <a:lnTo>
                    <a:pt x="538" y="621"/>
                  </a:lnTo>
                  <a:lnTo>
                    <a:pt x="535" y="676"/>
                  </a:lnTo>
                  <a:lnTo>
                    <a:pt x="533" y="726"/>
                  </a:lnTo>
                  <a:lnTo>
                    <a:pt x="530" y="771"/>
                  </a:lnTo>
                  <a:lnTo>
                    <a:pt x="528" y="806"/>
                  </a:lnTo>
                  <a:lnTo>
                    <a:pt x="526" y="833"/>
                  </a:lnTo>
                  <a:lnTo>
                    <a:pt x="526" y="851"/>
                  </a:lnTo>
                  <a:lnTo>
                    <a:pt x="526" y="856"/>
                  </a:lnTo>
                  <a:lnTo>
                    <a:pt x="521" y="858"/>
                  </a:lnTo>
                  <a:lnTo>
                    <a:pt x="505" y="859"/>
                  </a:lnTo>
                  <a:lnTo>
                    <a:pt x="481" y="864"/>
                  </a:lnTo>
                  <a:lnTo>
                    <a:pt x="450" y="869"/>
                  </a:lnTo>
                  <a:lnTo>
                    <a:pt x="411" y="878"/>
                  </a:lnTo>
                  <a:lnTo>
                    <a:pt x="368" y="889"/>
                  </a:lnTo>
                  <a:lnTo>
                    <a:pt x="320" y="903"/>
                  </a:lnTo>
                  <a:lnTo>
                    <a:pt x="268" y="919"/>
                  </a:lnTo>
                  <a:lnTo>
                    <a:pt x="215" y="939"/>
                  </a:lnTo>
                  <a:lnTo>
                    <a:pt x="160" y="965"/>
                  </a:lnTo>
                  <a:lnTo>
                    <a:pt x="105" y="991"/>
                  </a:lnTo>
                  <a:lnTo>
                    <a:pt x="51" y="1023"/>
                  </a:lnTo>
                  <a:lnTo>
                    <a:pt x="0" y="1060"/>
                  </a:lnTo>
                  <a:lnTo>
                    <a:pt x="0" y="1033"/>
                  </a:lnTo>
                  <a:lnTo>
                    <a:pt x="0" y="998"/>
                  </a:lnTo>
                  <a:lnTo>
                    <a:pt x="0" y="312"/>
                  </a:lnTo>
                  <a:lnTo>
                    <a:pt x="0" y="274"/>
                  </a:lnTo>
                  <a:lnTo>
                    <a:pt x="0" y="246"/>
                  </a:lnTo>
                  <a:lnTo>
                    <a:pt x="0" y="227"/>
                  </a:lnTo>
                  <a:lnTo>
                    <a:pt x="0" y="221"/>
                  </a:lnTo>
                  <a:lnTo>
                    <a:pt x="3" y="219"/>
                  </a:lnTo>
                  <a:lnTo>
                    <a:pt x="13" y="212"/>
                  </a:lnTo>
                  <a:lnTo>
                    <a:pt x="30" y="202"/>
                  </a:lnTo>
                  <a:lnTo>
                    <a:pt x="51" y="187"/>
                  </a:lnTo>
                  <a:lnTo>
                    <a:pt x="81" y="171"/>
                  </a:lnTo>
                  <a:lnTo>
                    <a:pt x="115" y="152"/>
                  </a:lnTo>
                  <a:lnTo>
                    <a:pt x="155" y="132"/>
                  </a:lnTo>
                  <a:lnTo>
                    <a:pt x="200" y="112"/>
                  </a:lnTo>
                  <a:lnTo>
                    <a:pt x="250" y="90"/>
                  </a:lnTo>
                  <a:lnTo>
                    <a:pt x="305" y="70"/>
                  </a:lnTo>
                  <a:lnTo>
                    <a:pt x="363" y="50"/>
                  </a:lnTo>
                  <a:lnTo>
                    <a:pt x="426" y="30"/>
                  </a:lnTo>
                  <a:lnTo>
                    <a:pt x="493" y="14"/>
                  </a:lnTo>
                  <a:lnTo>
                    <a:pt x="563" y="0"/>
                  </a:lnTo>
                  <a:close/>
                </a:path>
              </a:pathLst>
            </a:custGeom>
            <a:solidFill>
              <a:schemeClr val="accent2">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1" name="Freeform 14"/>
            <p:cNvSpPr/>
            <p:nvPr/>
          </p:nvSpPr>
          <p:spPr bwMode="auto">
            <a:xfrm>
              <a:off x="-103187" y="1684339"/>
              <a:ext cx="1314450" cy="887413"/>
            </a:xfrm>
            <a:custGeom>
              <a:avLst/>
              <a:gdLst>
                <a:gd name="T0" fmla="*/ 1427 w 1656"/>
                <a:gd name="T1" fmla="*/ 0 h 1118"/>
                <a:gd name="T2" fmla="*/ 1656 w 1656"/>
                <a:gd name="T3" fmla="*/ 897 h 1118"/>
                <a:gd name="T4" fmla="*/ 1651 w 1656"/>
                <a:gd name="T5" fmla="*/ 899 h 1118"/>
                <a:gd name="T6" fmla="*/ 1637 w 1656"/>
                <a:gd name="T7" fmla="*/ 901 h 1118"/>
                <a:gd name="T8" fmla="*/ 1614 w 1656"/>
                <a:gd name="T9" fmla="*/ 906 h 1118"/>
                <a:gd name="T10" fmla="*/ 1584 w 1656"/>
                <a:gd name="T11" fmla="*/ 914 h 1118"/>
                <a:gd name="T12" fmla="*/ 1547 w 1656"/>
                <a:gd name="T13" fmla="*/ 922 h 1118"/>
                <a:gd name="T14" fmla="*/ 1505 w 1656"/>
                <a:gd name="T15" fmla="*/ 934 h 1118"/>
                <a:gd name="T16" fmla="*/ 1459 w 1656"/>
                <a:gd name="T17" fmla="*/ 949 h 1118"/>
                <a:gd name="T18" fmla="*/ 1409 w 1656"/>
                <a:gd name="T19" fmla="*/ 966 h 1118"/>
                <a:gd name="T20" fmla="*/ 1357 w 1656"/>
                <a:gd name="T21" fmla="*/ 984 h 1118"/>
                <a:gd name="T22" fmla="*/ 1304 w 1656"/>
                <a:gd name="T23" fmla="*/ 1006 h 1118"/>
                <a:gd name="T24" fmla="*/ 1250 w 1656"/>
                <a:gd name="T25" fmla="*/ 1029 h 1118"/>
                <a:gd name="T26" fmla="*/ 1197 w 1656"/>
                <a:gd name="T27" fmla="*/ 1056 h 1118"/>
                <a:gd name="T28" fmla="*/ 1145 w 1656"/>
                <a:gd name="T29" fmla="*/ 1086 h 1118"/>
                <a:gd name="T30" fmla="*/ 1095 w 1656"/>
                <a:gd name="T31" fmla="*/ 1118 h 1118"/>
                <a:gd name="T32" fmla="*/ 1047 w 1656"/>
                <a:gd name="T33" fmla="*/ 1094 h 1118"/>
                <a:gd name="T34" fmla="*/ 995 w 1656"/>
                <a:gd name="T35" fmla="*/ 1068 h 1118"/>
                <a:gd name="T36" fmla="*/ 937 w 1656"/>
                <a:gd name="T37" fmla="*/ 1039 h 1118"/>
                <a:gd name="T38" fmla="*/ 874 w 1656"/>
                <a:gd name="T39" fmla="*/ 1006 h 1118"/>
                <a:gd name="T40" fmla="*/ 804 w 1656"/>
                <a:gd name="T41" fmla="*/ 969 h 1118"/>
                <a:gd name="T42" fmla="*/ 728 w 1656"/>
                <a:gd name="T43" fmla="*/ 929 h 1118"/>
                <a:gd name="T44" fmla="*/ 645 w 1656"/>
                <a:gd name="T45" fmla="*/ 886 h 1118"/>
                <a:gd name="T46" fmla="*/ 557 w 1656"/>
                <a:gd name="T47" fmla="*/ 839 h 1118"/>
                <a:gd name="T48" fmla="*/ 462 w 1656"/>
                <a:gd name="T49" fmla="*/ 787 h 1118"/>
                <a:gd name="T50" fmla="*/ 358 w 1656"/>
                <a:gd name="T51" fmla="*/ 734 h 1118"/>
                <a:gd name="T52" fmla="*/ 247 w 1656"/>
                <a:gd name="T53" fmla="*/ 676 h 1118"/>
                <a:gd name="T54" fmla="*/ 127 w 1656"/>
                <a:gd name="T55" fmla="*/ 612 h 1118"/>
                <a:gd name="T56" fmla="*/ 0 w 1656"/>
                <a:gd name="T57" fmla="*/ 545 h 1118"/>
                <a:gd name="T58" fmla="*/ 60 w 1656"/>
                <a:gd name="T59" fmla="*/ 492 h 1118"/>
                <a:gd name="T60" fmla="*/ 125 w 1656"/>
                <a:gd name="T61" fmla="*/ 442 h 1118"/>
                <a:gd name="T62" fmla="*/ 193 w 1656"/>
                <a:gd name="T63" fmla="*/ 397 h 1118"/>
                <a:gd name="T64" fmla="*/ 268 w 1656"/>
                <a:gd name="T65" fmla="*/ 352 h 1118"/>
                <a:gd name="T66" fmla="*/ 345 w 1656"/>
                <a:gd name="T67" fmla="*/ 312 h 1118"/>
                <a:gd name="T68" fmla="*/ 425 w 1656"/>
                <a:gd name="T69" fmla="*/ 274 h 1118"/>
                <a:gd name="T70" fmla="*/ 507 w 1656"/>
                <a:gd name="T71" fmla="*/ 240 h 1118"/>
                <a:gd name="T72" fmla="*/ 588 w 1656"/>
                <a:gd name="T73" fmla="*/ 207 h 1118"/>
                <a:gd name="T74" fmla="*/ 672 w 1656"/>
                <a:gd name="T75" fmla="*/ 178 h 1118"/>
                <a:gd name="T76" fmla="*/ 754 w 1656"/>
                <a:gd name="T77" fmla="*/ 152 h 1118"/>
                <a:gd name="T78" fmla="*/ 835 w 1656"/>
                <a:gd name="T79" fmla="*/ 127 h 1118"/>
                <a:gd name="T80" fmla="*/ 914 w 1656"/>
                <a:gd name="T81" fmla="*/ 105 h 1118"/>
                <a:gd name="T82" fmla="*/ 990 w 1656"/>
                <a:gd name="T83" fmla="*/ 85 h 1118"/>
                <a:gd name="T84" fmla="*/ 1062 w 1656"/>
                <a:gd name="T85" fmla="*/ 68 h 1118"/>
                <a:gd name="T86" fmla="*/ 1130 w 1656"/>
                <a:gd name="T87" fmla="*/ 53 h 1118"/>
                <a:gd name="T88" fmla="*/ 1194 w 1656"/>
                <a:gd name="T89" fmla="*/ 40 h 1118"/>
                <a:gd name="T90" fmla="*/ 1250 w 1656"/>
                <a:gd name="T91" fmla="*/ 28 h 1118"/>
                <a:gd name="T92" fmla="*/ 1300 w 1656"/>
                <a:gd name="T93" fmla="*/ 20 h 1118"/>
                <a:gd name="T94" fmla="*/ 1344 w 1656"/>
                <a:gd name="T95" fmla="*/ 12 h 1118"/>
                <a:gd name="T96" fmla="*/ 1379 w 1656"/>
                <a:gd name="T97" fmla="*/ 7 h 1118"/>
                <a:gd name="T98" fmla="*/ 1405 w 1656"/>
                <a:gd name="T99" fmla="*/ 3 h 1118"/>
                <a:gd name="T100" fmla="*/ 1420 w 1656"/>
                <a:gd name="T101" fmla="*/ 2 h 1118"/>
                <a:gd name="T102" fmla="*/ 1427 w 1656"/>
                <a:gd name="T103" fmla="*/ 0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56" h="1118">
                  <a:moveTo>
                    <a:pt x="1427" y="0"/>
                  </a:moveTo>
                  <a:lnTo>
                    <a:pt x="1656" y="897"/>
                  </a:lnTo>
                  <a:lnTo>
                    <a:pt x="1651" y="899"/>
                  </a:lnTo>
                  <a:lnTo>
                    <a:pt x="1637" y="901"/>
                  </a:lnTo>
                  <a:lnTo>
                    <a:pt x="1614" y="906"/>
                  </a:lnTo>
                  <a:lnTo>
                    <a:pt x="1584" y="914"/>
                  </a:lnTo>
                  <a:lnTo>
                    <a:pt x="1547" y="922"/>
                  </a:lnTo>
                  <a:lnTo>
                    <a:pt x="1505" y="934"/>
                  </a:lnTo>
                  <a:lnTo>
                    <a:pt x="1459" y="949"/>
                  </a:lnTo>
                  <a:lnTo>
                    <a:pt x="1409" y="966"/>
                  </a:lnTo>
                  <a:lnTo>
                    <a:pt x="1357" y="984"/>
                  </a:lnTo>
                  <a:lnTo>
                    <a:pt x="1304" y="1006"/>
                  </a:lnTo>
                  <a:lnTo>
                    <a:pt x="1250" y="1029"/>
                  </a:lnTo>
                  <a:lnTo>
                    <a:pt x="1197" y="1056"/>
                  </a:lnTo>
                  <a:lnTo>
                    <a:pt x="1145" y="1086"/>
                  </a:lnTo>
                  <a:lnTo>
                    <a:pt x="1095" y="1118"/>
                  </a:lnTo>
                  <a:lnTo>
                    <a:pt x="1047" y="1094"/>
                  </a:lnTo>
                  <a:lnTo>
                    <a:pt x="995" y="1068"/>
                  </a:lnTo>
                  <a:lnTo>
                    <a:pt x="937" y="1039"/>
                  </a:lnTo>
                  <a:lnTo>
                    <a:pt x="874" y="1006"/>
                  </a:lnTo>
                  <a:lnTo>
                    <a:pt x="804" y="969"/>
                  </a:lnTo>
                  <a:lnTo>
                    <a:pt x="728" y="929"/>
                  </a:lnTo>
                  <a:lnTo>
                    <a:pt x="645" y="886"/>
                  </a:lnTo>
                  <a:lnTo>
                    <a:pt x="557" y="839"/>
                  </a:lnTo>
                  <a:lnTo>
                    <a:pt x="462" y="787"/>
                  </a:lnTo>
                  <a:lnTo>
                    <a:pt x="358" y="734"/>
                  </a:lnTo>
                  <a:lnTo>
                    <a:pt x="247" y="676"/>
                  </a:lnTo>
                  <a:lnTo>
                    <a:pt x="127" y="612"/>
                  </a:lnTo>
                  <a:lnTo>
                    <a:pt x="0" y="545"/>
                  </a:lnTo>
                  <a:lnTo>
                    <a:pt x="60" y="492"/>
                  </a:lnTo>
                  <a:lnTo>
                    <a:pt x="125" y="442"/>
                  </a:lnTo>
                  <a:lnTo>
                    <a:pt x="193" y="397"/>
                  </a:lnTo>
                  <a:lnTo>
                    <a:pt x="268" y="352"/>
                  </a:lnTo>
                  <a:lnTo>
                    <a:pt x="345" y="312"/>
                  </a:lnTo>
                  <a:lnTo>
                    <a:pt x="425" y="274"/>
                  </a:lnTo>
                  <a:lnTo>
                    <a:pt x="507" y="240"/>
                  </a:lnTo>
                  <a:lnTo>
                    <a:pt x="588" y="207"/>
                  </a:lnTo>
                  <a:lnTo>
                    <a:pt x="672" y="178"/>
                  </a:lnTo>
                  <a:lnTo>
                    <a:pt x="754" y="152"/>
                  </a:lnTo>
                  <a:lnTo>
                    <a:pt x="835" y="127"/>
                  </a:lnTo>
                  <a:lnTo>
                    <a:pt x="914" y="105"/>
                  </a:lnTo>
                  <a:lnTo>
                    <a:pt x="990" y="85"/>
                  </a:lnTo>
                  <a:lnTo>
                    <a:pt x="1062" y="68"/>
                  </a:lnTo>
                  <a:lnTo>
                    <a:pt x="1130" y="53"/>
                  </a:lnTo>
                  <a:lnTo>
                    <a:pt x="1194" y="40"/>
                  </a:lnTo>
                  <a:lnTo>
                    <a:pt x="1250" y="28"/>
                  </a:lnTo>
                  <a:lnTo>
                    <a:pt x="1300" y="20"/>
                  </a:lnTo>
                  <a:lnTo>
                    <a:pt x="1344" y="12"/>
                  </a:lnTo>
                  <a:lnTo>
                    <a:pt x="1379" y="7"/>
                  </a:lnTo>
                  <a:lnTo>
                    <a:pt x="1405" y="3"/>
                  </a:lnTo>
                  <a:lnTo>
                    <a:pt x="1420" y="2"/>
                  </a:lnTo>
                  <a:lnTo>
                    <a:pt x="1427" y="0"/>
                  </a:lnTo>
                  <a:close/>
                </a:path>
              </a:pathLst>
            </a:custGeom>
            <a:solidFill>
              <a:schemeClr val="accent2"/>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2" name="Freeform 15"/>
            <p:cNvSpPr/>
            <p:nvPr/>
          </p:nvSpPr>
          <p:spPr bwMode="auto">
            <a:xfrm>
              <a:off x="-612775" y="3105150"/>
              <a:ext cx="1116013" cy="693738"/>
            </a:xfrm>
            <a:custGeom>
              <a:avLst/>
              <a:gdLst>
                <a:gd name="T0" fmla="*/ 1406 w 1406"/>
                <a:gd name="T1" fmla="*/ 0 h 874"/>
                <a:gd name="T2" fmla="*/ 1406 w 1406"/>
                <a:gd name="T3" fmla="*/ 842 h 874"/>
                <a:gd name="T4" fmla="*/ 0 w 1406"/>
                <a:gd name="T5" fmla="*/ 874 h 874"/>
                <a:gd name="T6" fmla="*/ 0 w 1406"/>
                <a:gd name="T7" fmla="*/ 58 h 874"/>
                <a:gd name="T8" fmla="*/ 1406 w 1406"/>
                <a:gd name="T9" fmla="*/ 0 h 874"/>
              </a:gdLst>
              <a:ahLst/>
              <a:cxnLst>
                <a:cxn ang="0">
                  <a:pos x="T0" y="T1"/>
                </a:cxn>
                <a:cxn ang="0">
                  <a:pos x="T2" y="T3"/>
                </a:cxn>
                <a:cxn ang="0">
                  <a:pos x="T4" y="T5"/>
                </a:cxn>
                <a:cxn ang="0">
                  <a:pos x="T6" y="T7"/>
                </a:cxn>
                <a:cxn ang="0">
                  <a:pos x="T8" y="T9"/>
                </a:cxn>
              </a:cxnLst>
              <a:rect l="0" t="0" r="r" b="b"/>
              <a:pathLst>
                <a:path w="1406" h="874">
                  <a:moveTo>
                    <a:pt x="1406" y="0"/>
                  </a:moveTo>
                  <a:lnTo>
                    <a:pt x="1406" y="842"/>
                  </a:lnTo>
                  <a:lnTo>
                    <a:pt x="0" y="874"/>
                  </a:lnTo>
                  <a:lnTo>
                    <a:pt x="0" y="58"/>
                  </a:lnTo>
                  <a:lnTo>
                    <a:pt x="1406" y="0"/>
                  </a:lnTo>
                  <a:close/>
                </a:path>
              </a:pathLst>
            </a:custGeom>
            <a:solidFill>
              <a:schemeClr val="accent3">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3" name="Freeform 16"/>
            <p:cNvSpPr/>
            <p:nvPr/>
          </p:nvSpPr>
          <p:spPr bwMode="auto">
            <a:xfrm>
              <a:off x="503239" y="2733675"/>
              <a:ext cx="106363" cy="833438"/>
            </a:xfrm>
            <a:custGeom>
              <a:avLst/>
              <a:gdLst>
                <a:gd name="T0" fmla="*/ 135 w 135"/>
                <a:gd name="T1" fmla="*/ 0 h 1051"/>
                <a:gd name="T2" fmla="*/ 135 w 135"/>
                <a:gd name="T3" fmla="*/ 933 h 1051"/>
                <a:gd name="T4" fmla="*/ 0 w 135"/>
                <a:gd name="T5" fmla="*/ 1051 h 1051"/>
                <a:gd name="T6" fmla="*/ 0 w 135"/>
                <a:gd name="T7" fmla="*/ 999 h 1051"/>
                <a:gd name="T8" fmla="*/ 0 w 135"/>
                <a:gd name="T9" fmla="*/ 963 h 1051"/>
                <a:gd name="T10" fmla="*/ 0 w 135"/>
                <a:gd name="T11" fmla="*/ 919 h 1051"/>
                <a:gd name="T12" fmla="*/ 0 w 135"/>
                <a:gd name="T13" fmla="*/ 871 h 1051"/>
                <a:gd name="T14" fmla="*/ 0 w 135"/>
                <a:gd name="T15" fmla="*/ 819 h 1051"/>
                <a:gd name="T16" fmla="*/ 0 w 135"/>
                <a:gd name="T17" fmla="*/ 766 h 1051"/>
                <a:gd name="T18" fmla="*/ 0 w 135"/>
                <a:gd name="T19" fmla="*/ 709 h 1051"/>
                <a:gd name="T20" fmla="*/ 0 w 135"/>
                <a:gd name="T21" fmla="*/ 474 h 1051"/>
                <a:gd name="T22" fmla="*/ 1 w 135"/>
                <a:gd name="T23" fmla="*/ 427 h 1051"/>
                <a:gd name="T24" fmla="*/ 8 w 135"/>
                <a:gd name="T25" fmla="*/ 380 h 1051"/>
                <a:gd name="T26" fmla="*/ 16 w 135"/>
                <a:gd name="T27" fmla="*/ 334 h 1051"/>
                <a:gd name="T28" fmla="*/ 26 w 135"/>
                <a:gd name="T29" fmla="*/ 287 h 1051"/>
                <a:gd name="T30" fmla="*/ 40 w 135"/>
                <a:gd name="T31" fmla="*/ 242 h 1051"/>
                <a:gd name="T32" fmla="*/ 53 w 135"/>
                <a:gd name="T33" fmla="*/ 199 h 1051"/>
                <a:gd name="T34" fmla="*/ 68 w 135"/>
                <a:gd name="T35" fmla="*/ 157 h 1051"/>
                <a:gd name="T36" fmla="*/ 81 w 135"/>
                <a:gd name="T37" fmla="*/ 120 h 1051"/>
                <a:gd name="T38" fmla="*/ 96 w 135"/>
                <a:gd name="T39" fmla="*/ 85 h 1051"/>
                <a:gd name="T40" fmla="*/ 108 w 135"/>
                <a:gd name="T41" fmla="*/ 57 h 1051"/>
                <a:gd name="T42" fmla="*/ 120 w 135"/>
                <a:gd name="T43" fmla="*/ 33 h 1051"/>
                <a:gd name="T44" fmla="*/ 128 w 135"/>
                <a:gd name="T45" fmla="*/ 15 h 1051"/>
                <a:gd name="T46" fmla="*/ 133 w 135"/>
                <a:gd name="T47" fmla="*/ 3 h 1051"/>
                <a:gd name="T48" fmla="*/ 135 w 135"/>
                <a:gd name="T49" fmla="*/ 0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051">
                  <a:moveTo>
                    <a:pt x="135" y="0"/>
                  </a:moveTo>
                  <a:lnTo>
                    <a:pt x="135" y="933"/>
                  </a:lnTo>
                  <a:lnTo>
                    <a:pt x="0" y="1051"/>
                  </a:lnTo>
                  <a:lnTo>
                    <a:pt x="0" y="999"/>
                  </a:lnTo>
                  <a:lnTo>
                    <a:pt x="0" y="963"/>
                  </a:lnTo>
                  <a:lnTo>
                    <a:pt x="0" y="919"/>
                  </a:lnTo>
                  <a:lnTo>
                    <a:pt x="0" y="871"/>
                  </a:lnTo>
                  <a:lnTo>
                    <a:pt x="0" y="819"/>
                  </a:lnTo>
                  <a:lnTo>
                    <a:pt x="0" y="766"/>
                  </a:lnTo>
                  <a:lnTo>
                    <a:pt x="0" y="709"/>
                  </a:lnTo>
                  <a:lnTo>
                    <a:pt x="0" y="474"/>
                  </a:lnTo>
                  <a:lnTo>
                    <a:pt x="1" y="427"/>
                  </a:lnTo>
                  <a:lnTo>
                    <a:pt x="8" y="380"/>
                  </a:lnTo>
                  <a:lnTo>
                    <a:pt x="16" y="334"/>
                  </a:lnTo>
                  <a:lnTo>
                    <a:pt x="26" y="287"/>
                  </a:lnTo>
                  <a:lnTo>
                    <a:pt x="40" y="242"/>
                  </a:lnTo>
                  <a:lnTo>
                    <a:pt x="53" y="199"/>
                  </a:lnTo>
                  <a:lnTo>
                    <a:pt x="68" y="157"/>
                  </a:lnTo>
                  <a:lnTo>
                    <a:pt x="81" y="120"/>
                  </a:lnTo>
                  <a:lnTo>
                    <a:pt x="96" y="85"/>
                  </a:lnTo>
                  <a:lnTo>
                    <a:pt x="108" y="57"/>
                  </a:lnTo>
                  <a:lnTo>
                    <a:pt x="120" y="33"/>
                  </a:lnTo>
                  <a:lnTo>
                    <a:pt x="128" y="15"/>
                  </a:lnTo>
                  <a:lnTo>
                    <a:pt x="133" y="3"/>
                  </a:lnTo>
                  <a:lnTo>
                    <a:pt x="135" y="0"/>
                  </a:lnTo>
                  <a:close/>
                </a:path>
              </a:pathLst>
            </a:custGeom>
            <a:solidFill>
              <a:schemeClr val="accent3"/>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4" name="Freeform 17"/>
            <p:cNvSpPr/>
            <p:nvPr/>
          </p:nvSpPr>
          <p:spPr bwMode="auto">
            <a:xfrm>
              <a:off x="-608012" y="2254250"/>
              <a:ext cx="1223963" cy="896938"/>
            </a:xfrm>
            <a:custGeom>
              <a:avLst/>
              <a:gdLst>
                <a:gd name="T0" fmla="*/ 448 w 1540"/>
                <a:gd name="T1" fmla="*/ 0 h 1131"/>
                <a:gd name="T2" fmla="*/ 1540 w 1540"/>
                <a:gd name="T3" fmla="*/ 604 h 1131"/>
                <a:gd name="T4" fmla="*/ 1539 w 1540"/>
                <a:gd name="T5" fmla="*/ 607 h 1131"/>
                <a:gd name="T6" fmla="*/ 1532 w 1540"/>
                <a:gd name="T7" fmla="*/ 621 h 1131"/>
                <a:gd name="T8" fmla="*/ 1522 w 1540"/>
                <a:gd name="T9" fmla="*/ 639 h 1131"/>
                <a:gd name="T10" fmla="*/ 1510 w 1540"/>
                <a:gd name="T11" fmla="*/ 664 h 1131"/>
                <a:gd name="T12" fmla="*/ 1497 w 1540"/>
                <a:gd name="T13" fmla="*/ 696 h 1131"/>
                <a:gd name="T14" fmla="*/ 1482 w 1540"/>
                <a:gd name="T15" fmla="*/ 733 h 1131"/>
                <a:gd name="T16" fmla="*/ 1465 w 1540"/>
                <a:gd name="T17" fmla="*/ 774 h 1131"/>
                <a:gd name="T18" fmla="*/ 1450 w 1540"/>
                <a:gd name="T19" fmla="*/ 819 h 1131"/>
                <a:gd name="T20" fmla="*/ 1437 w 1540"/>
                <a:gd name="T21" fmla="*/ 868 h 1131"/>
                <a:gd name="T22" fmla="*/ 1424 w 1540"/>
                <a:gd name="T23" fmla="*/ 918 h 1131"/>
                <a:gd name="T24" fmla="*/ 1414 w 1540"/>
                <a:gd name="T25" fmla="*/ 969 h 1131"/>
                <a:gd name="T26" fmla="*/ 1409 w 1540"/>
                <a:gd name="T27" fmla="*/ 1023 h 1131"/>
                <a:gd name="T28" fmla="*/ 1405 w 1540"/>
                <a:gd name="T29" fmla="*/ 1078 h 1131"/>
                <a:gd name="T30" fmla="*/ 1258 w 1540"/>
                <a:gd name="T31" fmla="*/ 1083 h 1131"/>
                <a:gd name="T32" fmla="*/ 1102 w 1540"/>
                <a:gd name="T33" fmla="*/ 1088 h 1131"/>
                <a:gd name="T34" fmla="*/ 942 w 1540"/>
                <a:gd name="T35" fmla="*/ 1093 h 1131"/>
                <a:gd name="T36" fmla="*/ 780 w 1540"/>
                <a:gd name="T37" fmla="*/ 1099 h 1131"/>
                <a:gd name="T38" fmla="*/ 615 w 1540"/>
                <a:gd name="T39" fmla="*/ 1106 h 1131"/>
                <a:gd name="T40" fmla="*/ 453 w 1540"/>
                <a:gd name="T41" fmla="*/ 1113 h 1131"/>
                <a:gd name="T42" fmla="*/ 295 w 1540"/>
                <a:gd name="T43" fmla="*/ 1119 h 1131"/>
                <a:gd name="T44" fmla="*/ 143 w 1540"/>
                <a:gd name="T45" fmla="*/ 1126 h 1131"/>
                <a:gd name="T46" fmla="*/ 0 w 1540"/>
                <a:gd name="T47" fmla="*/ 1131 h 1131"/>
                <a:gd name="T48" fmla="*/ 3 w 1540"/>
                <a:gd name="T49" fmla="*/ 1023 h 1131"/>
                <a:gd name="T50" fmla="*/ 13 w 1540"/>
                <a:gd name="T51" fmla="*/ 918 h 1131"/>
                <a:gd name="T52" fmla="*/ 26 w 1540"/>
                <a:gd name="T53" fmla="*/ 819 h 1131"/>
                <a:gd name="T54" fmla="*/ 46 w 1540"/>
                <a:gd name="T55" fmla="*/ 726 h 1131"/>
                <a:gd name="T56" fmla="*/ 70 w 1540"/>
                <a:gd name="T57" fmla="*/ 639 h 1131"/>
                <a:gd name="T58" fmla="*/ 96 w 1540"/>
                <a:gd name="T59" fmla="*/ 557 h 1131"/>
                <a:gd name="T60" fmla="*/ 126 w 1540"/>
                <a:gd name="T61" fmla="*/ 481 h 1131"/>
                <a:gd name="T62" fmla="*/ 158 w 1540"/>
                <a:gd name="T63" fmla="*/ 411 h 1131"/>
                <a:gd name="T64" fmla="*/ 190 w 1540"/>
                <a:gd name="T65" fmla="*/ 346 h 1131"/>
                <a:gd name="T66" fmla="*/ 223 w 1540"/>
                <a:gd name="T67" fmla="*/ 285 h 1131"/>
                <a:gd name="T68" fmla="*/ 258 w 1540"/>
                <a:gd name="T69" fmla="*/ 230 h 1131"/>
                <a:gd name="T70" fmla="*/ 290 w 1540"/>
                <a:gd name="T71" fmla="*/ 182 h 1131"/>
                <a:gd name="T72" fmla="*/ 321 w 1540"/>
                <a:gd name="T73" fmla="*/ 140 h 1131"/>
                <a:gd name="T74" fmla="*/ 351 w 1540"/>
                <a:gd name="T75" fmla="*/ 104 h 1131"/>
                <a:gd name="T76" fmla="*/ 378 w 1540"/>
                <a:gd name="T77" fmla="*/ 72 h 1131"/>
                <a:gd name="T78" fmla="*/ 401 w 1540"/>
                <a:gd name="T79" fmla="*/ 45 h 1131"/>
                <a:gd name="T80" fmla="*/ 421 w 1540"/>
                <a:gd name="T81" fmla="*/ 25 h 1131"/>
                <a:gd name="T82" fmla="*/ 435 w 1540"/>
                <a:gd name="T83" fmla="*/ 12 h 1131"/>
                <a:gd name="T84" fmla="*/ 445 w 1540"/>
                <a:gd name="T85" fmla="*/ 4 h 1131"/>
                <a:gd name="T86" fmla="*/ 448 w 1540"/>
                <a:gd name="T87" fmla="*/ 0 h 1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40" h="1131">
                  <a:moveTo>
                    <a:pt x="448" y="0"/>
                  </a:moveTo>
                  <a:lnTo>
                    <a:pt x="1540" y="604"/>
                  </a:lnTo>
                  <a:lnTo>
                    <a:pt x="1539" y="607"/>
                  </a:lnTo>
                  <a:lnTo>
                    <a:pt x="1532" y="621"/>
                  </a:lnTo>
                  <a:lnTo>
                    <a:pt x="1522" y="639"/>
                  </a:lnTo>
                  <a:lnTo>
                    <a:pt x="1510" y="664"/>
                  </a:lnTo>
                  <a:lnTo>
                    <a:pt x="1497" y="696"/>
                  </a:lnTo>
                  <a:lnTo>
                    <a:pt x="1482" y="733"/>
                  </a:lnTo>
                  <a:lnTo>
                    <a:pt x="1465" y="774"/>
                  </a:lnTo>
                  <a:lnTo>
                    <a:pt x="1450" y="819"/>
                  </a:lnTo>
                  <a:lnTo>
                    <a:pt x="1437" y="868"/>
                  </a:lnTo>
                  <a:lnTo>
                    <a:pt x="1424" y="918"/>
                  </a:lnTo>
                  <a:lnTo>
                    <a:pt x="1414" y="969"/>
                  </a:lnTo>
                  <a:lnTo>
                    <a:pt x="1409" y="1023"/>
                  </a:lnTo>
                  <a:lnTo>
                    <a:pt x="1405" y="1078"/>
                  </a:lnTo>
                  <a:lnTo>
                    <a:pt x="1258" y="1083"/>
                  </a:lnTo>
                  <a:lnTo>
                    <a:pt x="1102" y="1088"/>
                  </a:lnTo>
                  <a:lnTo>
                    <a:pt x="942" y="1093"/>
                  </a:lnTo>
                  <a:lnTo>
                    <a:pt x="780" y="1099"/>
                  </a:lnTo>
                  <a:lnTo>
                    <a:pt x="615" y="1106"/>
                  </a:lnTo>
                  <a:lnTo>
                    <a:pt x="453" y="1113"/>
                  </a:lnTo>
                  <a:lnTo>
                    <a:pt x="295" y="1119"/>
                  </a:lnTo>
                  <a:lnTo>
                    <a:pt x="143" y="1126"/>
                  </a:lnTo>
                  <a:lnTo>
                    <a:pt x="0" y="1131"/>
                  </a:lnTo>
                  <a:lnTo>
                    <a:pt x="3" y="1023"/>
                  </a:lnTo>
                  <a:lnTo>
                    <a:pt x="13" y="918"/>
                  </a:lnTo>
                  <a:lnTo>
                    <a:pt x="26" y="819"/>
                  </a:lnTo>
                  <a:lnTo>
                    <a:pt x="46" y="726"/>
                  </a:lnTo>
                  <a:lnTo>
                    <a:pt x="70" y="639"/>
                  </a:lnTo>
                  <a:lnTo>
                    <a:pt x="96" y="557"/>
                  </a:lnTo>
                  <a:lnTo>
                    <a:pt x="126" y="481"/>
                  </a:lnTo>
                  <a:lnTo>
                    <a:pt x="158" y="411"/>
                  </a:lnTo>
                  <a:lnTo>
                    <a:pt x="190" y="346"/>
                  </a:lnTo>
                  <a:lnTo>
                    <a:pt x="223" y="285"/>
                  </a:lnTo>
                  <a:lnTo>
                    <a:pt x="258" y="230"/>
                  </a:lnTo>
                  <a:lnTo>
                    <a:pt x="290" y="182"/>
                  </a:lnTo>
                  <a:lnTo>
                    <a:pt x="321" y="140"/>
                  </a:lnTo>
                  <a:lnTo>
                    <a:pt x="351" y="104"/>
                  </a:lnTo>
                  <a:lnTo>
                    <a:pt x="378" y="72"/>
                  </a:lnTo>
                  <a:lnTo>
                    <a:pt x="401" y="45"/>
                  </a:lnTo>
                  <a:lnTo>
                    <a:pt x="421" y="25"/>
                  </a:lnTo>
                  <a:lnTo>
                    <a:pt x="435" y="12"/>
                  </a:lnTo>
                  <a:lnTo>
                    <a:pt x="445" y="4"/>
                  </a:lnTo>
                  <a:lnTo>
                    <a:pt x="448" y="0"/>
                  </a:lnTo>
                  <a:close/>
                </a:path>
              </a:pathLst>
            </a:custGeom>
            <a:solidFill>
              <a:schemeClr val="accent3"/>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5" name="Freeform 16"/>
            <p:cNvSpPr/>
            <p:nvPr/>
          </p:nvSpPr>
          <p:spPr bwMode="auto">
            <a:xfrm>
              <a:off x="504156" y="2728913"/>
              <a:ext cx="106363" cy="833438"/>
            </a:xfrm>
            <a:custGeom>
              <a:avLst/>
              <a:gdLst>
                <a:gd name="T0" fmla="*/ 135 w 135"/>
                <a:gd name="T1" fmla="*/ 0 h 1051"/>
                <a:gd name="T2" fmla="*/ 135 w 135"/>
                <a:gd name="T3" fmla="*/ 933 h 1051"/>
                <a:gd name="T4" fmla="*/ 0 w 135"/>
                <a:gd name="T5" fmla="*/ 1051 h 1051"/>
                <a:gd name="T6" fmla="*/ 0 w 135"/>
                <a:gd name="T7" fmla="*/ 999 h 1051"/>
                <a:gd name="T8" fmla="*/ 0 w 135"/>
                <a:gd name="T9" fmla="*/ 963 h 1051"/>
                <a:gd name="T10" fmla="*/ 0 w 135"/>
                <a:gd name="T11" fmla="*/ 919 h 1051"/>
                <a:gd name="T12" fmla="*/ 0 w 135"/>
                <a:gd name="T13" fmla="*/ 871 h 1051"/>
                <a:gd name="T14" fmla="*/ 0 w 135"/>
                <a:gd name="T15" fmla="*/ 819 h 1051"/>
                <a:gd name="T16" fmla="*/ 0 w 135"/>
                <a:gd name="T17" fmla="*/ 766 h 1051"/>
                <a:gd name="T18" fmla="*/ 0 w 135"/>
                <a:gd name="T19" fmla="*/ 709 h 1051"/>
                <a:gd name="T20" fmla="*/ 0 w 135"/>
                <a:gd name="T21" fmla="*/ 474 h 1051"/>
                <a:gd name="T22" fmla="*/ 1 w 135"/>
                <a:gd name="T23" fmla="*/ 427 h 1051"/>
                <a:gd name="T24" fmla="*/ 8 w 135"/>
                <a:gd name="T25" fmla="*/ 380 h 1051"/>
                <a:gd name="T26" fmla="*/ 16 w 135"/>
                <a:gd name="T27" fmla="*/ 334 h 1051"/>
                <a:gd name="T28" fmla="*/ 26 w 135"/>
                <a:gd name="T29" fmla="*/ 287 h 1051"/>
                <a:gd name="T30" fmla="*/ 40 w 135"/>
                <a:gd name="T31" fmla="*/ 242 h 1051"/>
                <a:gd name="T32" fmla="*/ 53 w 135"/>
                <a:gd name="T33" fmla="*/ 199 h 1051"/>
                <a:gd name="T34" fmla="*/ 68 w 135"/>
                <a:gd name="T35" fmla="*/ 157 h 1051"/>
                <a:gd name="T36" fmla="*/ 81 w 135"/>
                <a:gd name="T37" fmla="*/ 120 h 1051"/>
                <a:gd name="T38" fmla="*/ 96 w 135"/>
                <a:gd name="T39" fmla="*/ 85 h 1051"/>
                <a:gd name="T40" fmla="*/ 108 w 135"/>
                <a:gd name="T41" fmla="*/ 57 h 1051"/>
                <a:gd name="T42" fmla="*/ 120 w 135"/>
                <a:gd name="T43" fmla="*/ 33 h 1051"/>
                <a:gd name="T44" fmla="*/ 128 w 135"/>
                <a:gd name="T45" fmla="*/ 15 h 1051"/>
                <a:gd name="T46" fmla="*/ 133 w 135"/>
                <a:gd name="T47" fmla="*/ 3 h 1051"/>
                <a:gd name="T48" fmla="*/ 135 w 135"/>
                <a:gd name="T49" fmla="*/ 0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051">
                  <a:moveTo>
                    <a:pt x="135" y="0"/>
                  </a:moveTo>
                  <a:lnTo>
                    <a:pt x="135" y="933"/>
                  </a:lnTo>
                  <a:lnTo>
                    <a:pt x="0" y="1051"/>
                  </a:lnTo>
                  <a:lnTo>
                    <a:pt x="0" y="999"/>
                  </a:lnTo>
                  <a:lnTo>
                    <a:pt x="0" y="963"/>
                  </a:lnTo>
                  <a:lnTo>
                    <a:pt x="0" y="919"/>
                  </a:lnTo>
                  <a:lnTo>
                    <a:pt x="0" y="871"/>
                  </a:lnTo>
                  <a:lnTo>
                    <a:pt x="0" y="819"/>
                  </a:lnTo>
                  <a:lnTo>
                    <a:pt x="0" y="766"/>
                  </a:lnTo>
                  <a:lnTo>
                    <a:pt x="0" y="709"/>
                  </a:lnTo>
                  <a:lnTo>
                    <a:pt x="0" y="474"/>
                  </a:lnTo>
                  <a:lnTo>
                    <a:pt x="1" y="427"/>
                  </a:lnTo>
                  <a:lnTo>
                    <a:pt x="8" y="380"/>
                  </a:lnTo>
                  <a:lnTo>
                    <a:pt x="16" y="334"/>
                  </a:lnTo>
                  <a:lnTo>
                    <a:pt x="26" y="287"/>
                  </a:lnTo>
                  <a:lnTo>
                    <a:pt x="40" y="242"/>
                  </a:lnTo>
                  <a:lnTo>
                    <a:pt x="53" y="199"/>
                  </a:lnTo>
                  <a:lnTo>
                    <a:pt x="68" y="157"/>
                  </a:lnTo>
                  <a:lnTo>
                    <a:pt x="81" y="120"/>
                  </a:lnTo>
                  <a:lnTo>
                    <a:pt x="96" y="85"/>
                  </a:lnTo>
                  <a:lnTo>
                    <a:pt x="108" y="57"/>
                  </a:lnTo>
                  <a:lnTo>
                    <a:pt x="120" y="33"/>
                  </a:lnTo>
                  <a:lnTo>
                    <a:pt x="128" y="15"/>
                  </a:lnTo>
                  <a:lnTo>
                    <a:pt x="133" y="3"/>
                  </a:lnTo>
                  <a:lnTo>
                    <a:pt x="135" y="0"/>
                  </a:lnTo>
                  <a:close/>
                </a:path>
              </a:pathLst>
            </a:custGeom>
            <a:solidFill>
              <a:schemeClr val="tx1">
                <a:alpha val="2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6" name="Freeform 18"/>
            <p:cNvSpPr/>
            <p:nvPr/>
          </p:nvSpPr>
          <p:spPr bwMode="auto">
            <a:xfrm>
              <a:off x="-569912" y="3355975"/>
              <a:ext cx="701675" cy="1512888"/>
            </a:xfrm>
            <a:custGeom>
              <a:avLst/>
              <a:gdLst>
                <a:gd name="T0" fmla="*/ 0 w 886"/>
                <a:gd name="T1" fmla="*/ 0 h 1907"/>
                <a:gd name="T2" fmla="*/ 2 w 886"/>
                <a:gd name="T3" fmla="*/ 5 h 1907"/>
                <a:gd name="T4" fmla="*/ 5 w 886"/>
                <a:gd name="T5" fmla="*/ 18 h 1907"/>
                <a:gd name="T6" fmla="*/ 12 w 886"/>
                <a:gd name="T7" fmla="*/ 42 h 1907"/>
                <a:gd name="T8" fmla="*/ 20 w 886"/>
                <a:gd name="T9" fmla="*/ 72 h 1907"/>
                <a:gd name="T10" fmla="*/ 32 w 886"/>
                <a:gd name="T11" fmla="*/ 108 h 1907"/>
                <a:gd name="T12" fmla="*/ 49 w 886"/>
                <a:gd name="T13" fmla="*/ 154 h 1907"/>
                <a:gd name="T14" fmla="*/ 69 w 886"/>
                <a:gd name="T15" fmla="*/ 204 h 1907"/>
                <a:gd name="T16" fmla="*/ 94 w 886"/>
                <a:gd name="T17" fmla="*/ 259 h 1907"/>
                <a:gd name="T18" fmla="*/ 124 w 886"/>
                <a:gd name="T19" fmla="*/ 319 h 1907"/>
                <a:gd name="T20" fmla="*/ 159 w 886"/>
                <a:gd name="T21" fmla="*/ 382 h 1907"/>
                <a:gd name="T22" fmla="*/ 199 w 886"/>
                <a:gd name="T23" fmla="*/ 449 h 1907"/>
                <a:gd name="T24" fmla="*/ 245 w 886"/>
                <a:gd name="T25" fmla="*/ 519 h 1907"/>
                <a:gd name="T26" fmla="*/ 299 w 886"/>
                <a:gd name="T27" fmla="*/ 592 h 1907"/>
                <a:gd name="T28" fmla="*/ 359 w 886"/>
                <a:gd name="T29" fmla="*/ 666 h 1907"/>
                <a:gd name="T30" fmla="*/ 427 w 886"/>
                <a:gd name="T31" fmla="*/ 741 h 1907"/>
                <a:gd name="T32" fmla="*/ 501 w 886"/>
                <a:gd name="T33" fmla="*/ 816 h 1907"/>
                <a:gd name="T34" fmla="*/ 584 w 886"/>
                <a:gd name="T35" fmla="*/ 889 h 1907"/>
                <a:gd name="T36" fmla="*/ 676 w 886"/>
                <a:gd name="T37" fmla="*/ 964 h 1907"/>
                <a:gd name="T38" fmla="*/ 776 w 886"/>
                <a:gd name="T39" fmla="*/ 1036 h 1907"/>
                <a:gd name="T40" fmla="*/ 884 w 886"/>
                <a:gd name="T41" fmla="*/ 1104 h 1907"/>
                <a:gd name="T42" fmla="*/ 884 w 886"/>
                <a:gd name="T43" fmla="*/ 1168 h 1907"/>
                <a:gd name="T44" fmla="*/ 884 w 886"/>
                <a:gd name="T45" fmla="*/ 1236 h 1907"/>
                <a:gd name="T46" fmla="*/ 884 w 886"/>
                <a:gd name="T47" fmla="*/ 1309 h 1907"/>
                <a:gd name="T48" fmla="*/ 884 w 886"/>
                <a:gd name="T49" fmla="*/ 1388 h 1907"/>
                <a:gd name="T50" fmla="*/ 884 w 886"/>
                <a:gd name="T51" fmla="*/ 1466 h 1907"/>
                <a:gd name="T52" fmla="*/ 884 w 886"/>
                <a:gd name="T53" fmla="*/ 1543 h 1907"/>
                <a:gd name="T54" fmla="*/ 884 w 886"/>
                <a:gd name="T55" fmla="*/ 1620 h 1907"/>
                <a:gd name="T56" fmla="*/ 886 w 886"/>
                <a:gd name="T57" fmla="*/ 1691 h 1907"/>
                <a:gd name="T58" fmla="*/ 886 w 886"/>
                <a:gd name="T59" fmla="*/ 1758 h 1907"/>
                <a:gd name="T60" fmla="*/ 886 w 886"/>
                <a:gd name="T61" fmla="*/ 1817 h 1907"/>
                <a:gd name="T62" fmla="*/ 886 w 886"/>
                <a:gd name="T63" fmla="*/ 1868 h 1907"/>
                <a:gd name="T64" fmla="*/ 886 w 886"/>
                <a:gd name="T65" fmla="*/ 1907 h 1907"/>
                <a:gd name="T66" fmla="*/ 847 w 886"/>
                <a:gd name="T67" fmla="*/ 1888 h 1907"/>
                <a:gd name="T68" fmla="*/ 804 w 886"/>
                <a:gd name="T69" fmla="*/ 1862 h 1907"/>
                <a:gd name="T70" fmla="*/ 756 w 886"/>
                <a:gd name="T71" fmla="*/ 1830 h 1907"/>
                <a:gd name="T72" fmla="*/ 704 w 886"/>
                <a:gd name="T73" fmla="*/ 1792 h 1907"/>
                <a:gd name="T74" fmla="*/ 649 w 886"/>
                <a:gd name="T75" fmla="*/ 1748 h 1907"/>
                <a:gd name="T76" fmla="*/ 592 w 886"/>
                <a:gd name="T77" fmla="*/ 1700 h 1907"/>
                <a:gd name="T78" fmla="*/ 534 w 886"/>
                <a:gd name="T79" fmla="*/ 1648 h 1907"/>
                <a:gd name="T80" fmla="*/ 474 w 886"/>
                <a:gd name="T81" fmla="*/ 1593 h 1907"/>
                <a:gd name="T82" fmla="*/ 414 w 886"/>
                <a:gd name="T83" fmla="*/ 1533 h 1907"/>
                <a:gd name="T84" fmla="*/ 355 w 886"/>
                <a:gd name="T85" fmla="*/ 1471 h 1907"/>
                <a:gd name="T86" fmla="*/ 299 w 886"/>
                <a:gd name="T87" fmla="*/ 1406 h 1907"/>
                <a:gd name="T88" fmla="*/ 245 w 886"/>
                <a:gd name="T89" fmla="*/ 1341 h 1907"/>
                <a:gd name="T90" fmla="*/ 195 w 886"/>
                <a:gd name="T91" fmla="*/ 1273 h 1907"/>
                <a:gd name="T92" fmla="*/ 149 w 886"/>
                <a:gd name="T93" fmla="*/ 1204 h 1907"/>
                <a:gd name="T94" fmla="*/ 107 w 886"/>
                <a:gd name="T95" fmla="*/ 1136 h 1907"/>
                <a:gd name="T96" fmla="*/ 70 w 886"/>
                <a:gd name="T97" fmla="*/ 1066 h 1907"/>
                <a:gd name="T98" fmla="*/ 42 w 886"/>
                <a:gd name="T99" fmla="*/ 998 h 1907"/>
                <a:gd name="T100" fmla="*/ 20 w 886"/>
                <a:gd name="T101" fmla="*/ 929 h 1907"/>
                <a:gd name="T102" fmla="*/ 5 w 886"/>
                <a:gd name="T103" fmla="*/ 862 h 1907"/>
                <a:gd name="T104" fmla="*/ 0 w 886"/>
                <a:gd name="T105" fmla="*/ 799 h 1907"/>
                <a:gd name="T106" fmla="*/ 0 w 886"/>
                <a:gd name="T107" fmla="*/ 302 h 1907"/>
                <a:gd name="T108" fmla="*/ 0 w 886"/>
                <a:gd name="T109" fmla="*/ 240 h 1907"/>
                <a:gd name="T110" fmla="*/ 0 w 886"/>
                <a:gd name="T111" fmla="*/ 184 h 1907"/>
                <a:gd name="T112" fmla="*/ 0 w 886"/>
                <a:gd name="T113" fmla="*/ 88 h 1907"/>
                <a:gd name="T114" fmla="*/ 0 w 886"/>
                <a:gd name="T115" fmla="*/ 52 h 1907"/>
                <a:gd name="T116" fmla="*/ 0 w 886"/>
                <a:gd name="T117" fmla="*/ 23 h 1907"/>
                <a:gd name="T118" fmla="*/ 0 w 886"/>
                <a:gd name="T119" fmla="*/ 7 h 1907"/>
                <a:gd name="T120" fmla="*/ 0 w 886"/>
                <a:gd name="T121" fmla="*/ 0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6" h="1907">
                  <a:moveTo>
                    <a:pt x="0" y="0"/>
                  </a:moveTo>
                  <a:lnTo>
                    <a:pt x="2" y="5"/>
                  </a:lnTo>
                  <a:lnTo>
                    <a:pt x="5" y="18"/>
                  </a:lnTo>
                  <a:lnTo>
                    <a:pt x="12" y="42"/>
                  </a:lnTo>
                  <a:lnTo>
                    <a:pt x="20" y="72"/>
                  </a:lnTo>
                  <a:lnTo>
                    <a:pt x="32" y="108"/>
                  </a:lnTo>
                  <a:lnTo>
                    <a:pt x="49" y="154"/>
                  </a:lnTo>
                  <a:lnTo>
                    <a:pt x="69" y="204"/>
                  </a:lnTo>
                  <a:lnTo>
                    <a:pt x="94" y="259"/>
                  </a:lnTo>
                  <a:lnTo>
                    <a:pt x="124" y="319"/>
                  </a:lnTo>
                  <a:lnTo>
                    <a:pt x="159" y="382"/>
                  </a:lnTo>
                  <a:lnTo>
                    <a:pt x="199" y="449"/>
                  </a:lnTo>
                  <a:lnTo>
                    <a:pt x="245" y="519"/>
                  </a:lnTo>
                  <a:lnTo>
                    <a:pt x="299" y="592"/>
                  </a:lnTo>
                  <a:lnTo>
                    <a:pt x="359" y="666"/>
                  </a:lnTo>
                  <a:lnTo>
                    <a:pt x="427" y="741"/>
                  </a:lnTo>
                  <a:lnTo>
                    <a:pt x="501" y="816"/>
                  </a:lnTo>
                  <a:lnTo>
                    <a:pt x="584" y="889"/>
                  </a:lnTo>
                  <a:lnTo>
                    <a:pt x="676" y="964"/>
                  </a:lnTo>
                  <a:lnTo>
                    <a:pt x="776" y="1036"/>
                  </a:lnTo>
                  <a:lnTo>
                    <a:pt x="884" y="1104"/>
                  </a:lnTo>
                  <a:lnTo>
                    <a:pt x="884" y="1168"/>
                  </a:lnTo>
                  <a:lnTo>
                    <a:pt x="884" y="1236"/>
                  </a:lnTo>
                  <a:lnTo>
                    <a:pt x="884" y="1309"/>
                  </a:lnTo>
                  <a:lnTo>
                    <a:pt x="884" y="1388"/>
                  </a:lnTo>
                  <a:lnTo>
                    <a:pt x="884" y="1466"/>
                  </a:lnTo>
                  <a:lnTo>
                    <a:pt x="884" y="1543"/>
                  </a:lnTo>
                  <a:lnTo>
                    <a:pt x="884" y="1620"/>
                  </a:lnTo>
                  <a:lnTo>
                    <a:pt x="886" y="1691"/>
                  </a:lnTo>
                  <a:lnTo>
                    <a:pt x="886" y="1758"/>
                  </a:lnTo>
                  <a:lnTo>
                    <a:pt x="886" y="1817"/>
                  </a:lnTo>
                  <a:lnTo>
                    <a:pt x="886" y="1868"/>
                  </a:lnTo>
                  <a:lnTo>
                    <a:pt x="886" y="1907"/>
                  </a:lnTo>
                  <a:lnTo>
                    <a:pt x="847" y="1888"/>
                  </a:lnTo>
                  <a:lnTo>
                    <a:pt x="804" y="1862"/>
                  </a:lnTo>
                  <a:lnTo>
                    <a:pt x="756" y="1830"/>
                  </a:lnTo>
                  <a:lnTo>
                    <a:pt x="704" y="1792"/>
                  </a:lnTo>
                  <a:lnTo>
                    <a:pt x="649" y="1748"/>
                  </a:lnTo>
                  <a:lnTo>
                    <a:pt x="592" y="1700"/>
                  </a:lnTo>
                  <a:lnTo>
                    <a:pt x="534" y="1648"/>
                  </a:lnTo>
                  <a:lnTo>
                    <a:pt x="474" y="1593"/>
                  </a:lnTo>
                  <a:lnTo>
                    <a:pt x="414" y="1533"/>
                  </a:lnTo>
                  <a:lnTo>
                    <a:pt x="355" y="1471"/>
                  </a:lnTo>
                  <a:lnTo>
                    <a:pt x="299" y="1406"/>
                  </a:lnTo>
                  <a:lnTo>
                    <a:pt x="245" y="1341"/>
                  </a:lnTo>
                  <a:lnTo>
                    <a:pt x="195" y="1273"/>
                  </a:lnTo>
                  <a:lnTo>
                    <a:pt x="149" y="1204"/>
                  </a:lnTo>
                  <a:lnTo>
                    <a:pt x="107" y="1136"/>
                  </a:lnTo>
                  <a:lnTo>
                    <a:pt x="70" y="1066"/>
                  </a:lnTo>
                  <a:lnTo>
                    <a:pt x="42" y="998"/>
                  </a:lnTo>
                  <a:lnTo>
                    <a:pt x="20" y="929"/>
                  </a:lnTo>
                  <a:lnTo>
                    <a:pt x="5" y="862"/>
                  </a:lnTo>
                  <a:lnTo>
                    <a:pt x="0" y="799"/>
                  </a:lnTo>
                  <a:lnTo>
                    <a:pt x="0" y="302"/>
                  </a:lnTo>
                  <a:lnTo>
                    <a:pt x="0" y="240"/>
                  </a:lnTo>
                  <a:lnTo>
                    <a:pt x="0" y="184"/>
                  </a:lnTo>
                  <a:lnTo>
                    <a:pt x="0" y="88"/>
                  </a:lnTo>
                  <a:lnTo>
                    <a:pt x="0" y="52"/>
                  </a:lnTo>
                  <a:lnTo>
                    <a:pt x="0" y="23"/>
                  </a:lnTo>
                  <a:lnTo>
                    <a:pt x="0" y="7"/>
                  </a:lnTo>
                  <a:lnTo>
                    <a:pt x="0" y="0"/>
                  </a:lnTo>
                  <a:close/>
                </a:path>
              </a:pathLst>
            </a:custGeom>
            <a:solidFill>
              <a:schemeClr val="accent4">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7" name="Freeform 20"/>
            <p:cNvSpPr/>
            <p:nvPr/>
          </p:nvSpPr>
          <p:spPr bwMode="auto">
            <a:xfrm>
              <a:off x="130176" y="3602039"/>
              <a:ext cx="652463" cy="1268413"/>
            </a:xfrm>
            <a:custGeom>
              <a:avLst/>
              <a:gdLst>
                <a:gd name="T0" fmla="*/ 822 w 822"/>
                <a:gd name="T1" fmla="*/ 0 h 1598"/>
                <a:gd name="T2" fmla="*/ 822 w 822"/>
                <a:gd name="T3" fmla="*/ 792 h 1598"/>
                <a:gd name="T4" fmla="*/ 0 w 822"/>
                <a:gd name="T5" fmla="*/ 1598 h 1598"/>
                <a:gd name="T6" fmla="*/ 2 w 822"/>
                <a:gd name="T7" fmla="*/ 792 h 1598"/>
                <a:gd name="T8" fmla="*/ 822 w 822"/>
                <a:gd name="T9" fmla="*/ 0 h 1598"/>
              </a:gdLst>
              <a:ahLst/>
              <a:cxnLst>
                <a:cxn ang="0">
                  <a:pos x="T0" y="T1"/>
                </a:cxn>
                <a:cxn ang="0">
                  <a:pos x="T2" y="T3"/>
                </a:cxn>
                <a:cxn ang="0">
                  <a:pos x="T4" y="T5"/>
                </a:cxn>
                <a:cxn ang="0">
                  <a:pos x="T6" y="T7"/>
                </a:cxn>
                <a:cxn ang="0">
                  <a:pos x="T8" y="T9"/>
                </a:cxn>
              </a:cxnLst>
              <a:rect l="0" t="0" r="r" b="b"/>
              <a:pathLst>
                <a:path w="822" h="1598">
                  <a:moveTo>
                    <a:pt x="822" y="0"/>
                  </a:moveTo>
                  <a:lnTo>
                    <a:pt x="822" y="792"/>
                  </a:lnTo>
                  <a:lnTo>
                    <a:pt x="0" y="1598"/>
                  </a:lnTo>
                  <a:lnTo>
                    <a:pt x="2" y="792"/>
                  </a:lnTo>
                  <a:lnTo>
                    <a:pt x="822" y="0"/>
                  </a:lnTo>
                  <a:close/>
                </a:path>
              </a:pathLst>
            </a:custGeom>
            <a:solidFill>
              <a:schemeClr val="accent4">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8" name="Freeform 19"/>
            <p:cNvSpPr/>
            <p:nvPr/>
          </p:nvSpPr>
          <p:spPr bwMode="auto">
            <a:xfrm>
              <a:off x="-565150" y="3264056"/>
              <a:ext cx="1354138" cy="976313"/>
            </a:xfrm>
            <a:custGeom>
              <a:avLst/>
              <a:gdLst>
                <a:gd name="T0" fmla="*/ 1411 w 1706"/>
                <a:gd name="T1" fmla="*/ 0 h 1229"/>
                <a:gd name="T2" fmla="*/ 1411 w 1706"/>
                <a:gd name="T3" fmla="*/ 5 h 1229"/>
                <a:gd name="T4" fmla="*/ 1414 w 1706"/>
                <a:gd name="T5" fmla="*/ 18 h 1229"/>
                <a:gd name="T6" fmla="*/ 1421 w 1706"/>
                <a:gd name="T7" fmla="*/ 42 h 1229"/>
                <a:gd name="T8" fmla="*/ 1431 w 1706"/>
                <a:gd name="T9" fmla="*/ 70 h 1229"/>
                <a:gd name="T10" fmla="*/ 1444 w 1706"/>
                <a:gd name="T11" fmla="*/ 107 h 1229"/>
                <a:gd name="T12" fmla="*/ 1462 w 1706"/>
                <a:gd name="T13" fmla="*/ 147 h 1229"/>
                <a:gd name="T14" fmla="*/ 1486 w 1706"/>
                <a:gd name="T15" fmla="*/ 190 h 1229"/>
                <a:gd name="T16" fmla="*/ 1516 w 1706"/>
                <a:gd name="T17" fmla="*/ 238 h 1229"/>
                <a:gd name="T18" fmla="*/ 1552 w 1706"/>
                <a:gd name="T19" fmla="*/ 287 h 1229"/>
                <a:gd name="T20" fmla="*/ 1596 w 1706"/>
                <a:gd name="T21" fmla="*/ 335 h 1229"/>
                <a:gd name="T22" fmla="*/ 1647 w 1706"/>
                <a:gd name="T23" fmla="*/ 385 h 1229"/>
                <a:gd name="T24" fmla="*/ 1706 w 1706"/>
                <a:gd name="T25" fmla="*/ 432 h 1229"/>
                <a:gd name="T26" fmla="*/ 1679 w 1706"/>
                <a:gd name="T27" fmla="*/ 464 h 1229"/>
                <a:gd name="T28" fmla="*/ 1646 w 1706"/>
                <a:gd name="T29" fmla="*/ 500 h 1229"/>
                <a:gd name="T30" fmla="*/ 1609 w 1706"/>
                <a:gd name="T31" fmla="*/ 540 h 1229"/>
                <a:gd name="T32" fmla="*/ 1569 w 1706"/>
                <a:gd name="T33" fmla="*/ 582 h 1229"/>
                <a:gd name="T34" fmla="*/ 1524 w 1706"/>
                <a:gd name="T35" fmla="*/ 627 h 1229"/>
                <a:gd name="T36" fmla="*/ 1477 w 1706"/>
                <a:gd name="T37" fmla="*/ 674 h 1229"/>
                <a:gd name="T38" fmla="*/ 1429 w 1706"/>
                <a:gd name="T39" fmla="*/ 722 h 1229"/>
                <a:gd name="T40" fmla="*/ 1379 w 1706"/>
                <a:gd name="T41" fmla="*/ 772 h 1229"/>
                <a:gd name="T42" fmla="*/ 1329 w 1706"/>
                <a:gd name="T43" fmla="*/ 821 h 1229"/>
                <a:gd name="T44" fmla="*/ 1277 w 1706"/>
                <a:gd name="T45" fmla="*/ 871 h 1229"/>
                <a:gd name="T46" fmla="*/ 1227 w 1706"/>
                <a:gd name="T47" fmla="*/ 919 h 1229"/>
                <a:gd name="T48" fmla="*/ 1177 w 1706"/>
                <a:gd name="T49" fmla="*/ 966 h 1229"/>
                <a:gd name="T50" fmla="*/ 1129 w 1706"/>
                <a:gd name="T51" fmla="*/ 1011 h 1229"/>
                <a:gd name="T52" fmla="*/ 1082 w 1706"/>
                <a:gd name="T53" fmla="*/ 1054 h 1229"/>
                <a:gd name="T54" fmla="*/ 1039 w 1706"/>
                <a:gd name="T55" fmla="*/ 1094 h 1229"/>
                <a:gd name="T56" fmla="*/ 999 w 1706"/>
                <a:gd name="T57" fmla="*/ 1129 h 1229"/>
                <a:gd name="T58" fmla="*/ 962 w 1706"/>
                <a:gd name="T59" fmla="*/ 1163 h 1229"/>
                <a:gd name="T60" fmla="*/ 930 w 1706"/>
                <a:gd name="T61" fmla="*/ 1189 h 1229"/>
                <a:gd name="T62" fmla="*/ 904 w 1706"/>
                <a:gd name="T63" fmla="*/ 1213 h 1229"/>
                <a:gd name="T64" fmla="*/ 882 w 1706"/>
                <a:gd name="T65" fmla="*/ 1229 h 1229"/>
                <a:gd name="T66" fmla="*/ 769 w 1706"/>
                <a:gd name="T67" fmla="*/ 1159 h 1229"/>
                <a:gd name="T68" fmla="*/ 664 w 1706"/>
                <a:gd name="T69" fmla="*/ 1086 h 1229"/>
                <a:gd name="T70" fmla="*/ 570 w 1706"/>
                <a:gd name="T71" fmla="*/ 1011 h 1229"/>
                <a:gd name="T72" fmla="*/ 485 w 1706"/>
                <a:gd name="T73" fmla="*/ 936 h 1229"/>
                <a:gd name="T74" fmla="*/ 410 w 1706"/>
                <a:gd name="T75" fmla="*/ 859 h 1229"/>
                <a:gd name="T76" fmla="*/ 342 w 1706"/>
                <a:gd name="T77" fmla="*/ 784 h 1229"/>
                <a:gd name="T78" fmla="*/ 282 w 1706"/>
                <a:gd name="T79" fmla="*/ 711 h 1229"/>
                <a:gd name="T80" fmla="*/ 228 w 1706"/>
                <a:gd name="T81" fmla="*/ 639 h 1229"/>
                <a:gd name="T82" fmla="*/ 183 w 1706"/>
                <a:gd name="T83" fmla="*/ 569 h 1229"/>
                <a:gd name="T84" fmla="*/ 143 w 1706"/>
                <a:gd name="T85" fmla="*/ 502 h 1229"/>
                <a:gd name="T86" fmla="*/ 110 w 1706"/>
                <a:gd name="T87" fmla="*/ 439 h 1229"/>
                <a:gd name="T88" fmla="*/ 82 w 1706"/>
                <a:gd name="T89" fmla="*/ 379 h 1229"/>
                <a:gd name="T90" fmla="*/ 60 w 1706"/>
                <a:gd name="T91" fmla="*/ 325 h 1229"/>
                <a:gd name="T92" fmla="*/ 42 w 1706"/>
                <a:gd name="T93" fmla="*/ 275 h 1229"/>
                <a:gd name="T94" fmla="*/ 27 w 1706"/>
                <a:gd name="T95" fmla="*/ 232 h 1229"/>
                <a:gd name="T96" fmla="*/ 17 w 1706"/>
                <a:gd name="T97" fmla="*/ 195 h 1229"/>
                <a:gd name="T98" fmla="*/ 8 w 1706"/>
                <a:gd name="T99" fmla="*/ 165 h 1229"/>
                <a:gd name="T100" fmla="*/ 3 w 1706"/>
                <a:gd name="T101" fmla="*/ 143 h 1229"/>
                <a:gd name="T102" fmla="*/ 2 w 1706"/>
                <a:gd name="T103" fmla="*/ 130 h 1229"/>
                <a:gd name="T104" fmla="*/ 0 w 1706"/>
                <a:gd name="T105" fmla="*/ 125 h 1229"/>
                <a:gd name="T106" fmla="*/ 1411 w 1706"/>
                <a:gd name="T107" fmla="*/ 0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06" h="1229">
                  <a:moveTo>
                    <a:pt x="1411" y="0"/>
                  </a:moveTo>
                  <a:lnTo>
                    <a:pt x="1411" y="5"/>
                  </a:lnTo>
                  <a:lnTo>
                    <a:pt x="1414" y="18"/>
                  </a:lnTo>
                  <a:lnTo>
                    <a:pt x="1421" y="42"/>
                  </a:lnTo>
                  <a:lnTo>
                    <a:pt x="1431" y="70"/>
                  </a:lnTo>
                  <a:lnTo>
                    <a:pt x="1444" y="107"/>
                  </a:lnTo>
                  <a:lnTo>
                    <a:pt x="1462" y="147"/>
                  </a:lnTo>
                  <a:lnTo>
                    <a:pt x="1486" y="190"/>
                  </a:lnTo>
                  <a:lnTo>
                    <a:pt x="1516" y="238"/>
                  </a:lnTo>
                  <a:lnTo>
                    <a:pt x="1552" y="287"/>
                  </a:lnTo>
                  <a:lnTo>
                    <a:pt x="1596" y="335"/>
                  </a:lnTo>
                  <a:lnTo>
                    <a:pt x="1647" y="385"/>
                  </a:lnTo>
                  <a:lnTo>
                    <a:pt x="1706" y="432"/>
                  </a:lnTo>
                  <a:lnTo>
                    <a:pt x="1679" y="464"/>
                  </a:lnTo>
                  <a:lnTo>
                    <a:pt x="1646" y="500"/>
                  </a:lnTo>
                  <a:lnTo>
                    <a:pt x="1609" y="540"/>
                  </a:lnTo>
                  <a:lnTo>
                    <a:pt x="1569" y="582"/>
                  </a:lnTo>
                  <a:lnTo>
                    <a:pt x="1524" y="627"/>
                  </a:lnTo>
                  <a:lnTo>
                    <a:pt x="1477" y="674"/>
                  </a:lnTo>
                  <a:lnTo>
                    <a:pt x="1429" y="722"/>
                  </a:lnTo>
                  <a:lnTo>
                    <a:pt x="1379" y="772"/>
                  </a:lnTo>
                  <a:lnTo>
                    <a:pt x="1329" y="821"/>
                  </a:lnTo>
                  <a:lnTo>
                    <a:pt x="1277" y="871"/>
                  </a:lnTo>
                  <a:lnTo>
                    <a:pt x="1227" y="919"/>
                  </a:lnTo>
                  <a:lnTo>
                    <a:pt x="1177" y="966"/>
                  </a:lnTo>
                  <a:lnTo>
                    <a:pt x="1129" y="1011"/>
                  </a:lnTo>
                  <a:lnTo>
                    <a:pt x="1082" y="1054"/>
                  </a:lnTo>
                  <a:lnTo>
                    <a:pt x="1039" y="1094"/>
                  </a:lnTo>
                  <a:lnTo>
                    <a:pt x="999" y="1129"/>
                  </a:lnTo>
                  <a:lnTo>
                    <a:pt x="962" y="1163"/>
                  </a:lnTo>
                  <a:lnTo>
                    <a:pt x="930" y="1189"/>
                  </a:lnTo>
                  <a:lnTo>
                    <a:pt x="904" y="1213"/>
                  </a:lnTo>
                  <a:lnTo>
                    <a:pt x="882" y="1229"/>
                  </a:lnTo>
                  <a:lnTo>
                    <a:pt x="769" y="1159"/>
                  </a:lnTo>
                  <a:lnTo>
                    <a:pt x="664" y="1086"/>
                  </a:lnTo>
                  <a:lnTo>
                    <a:pt x="570" y="1011"/>
                  </a:lnTo>
                  <a:lnTo>
                    <a:pt x="485" y="936"/>
                  </a:lnTo>
                  <a:lnTo>
                    <a:pt x="410" y="859"/>
                  </a:lnTo>
                  <a:lnTo>
                    <a:pt x="342" y="784"/>
                  </a:lnTo>
                  <a:lnTo>
                    <a:pt x="282" y="711"/>
                  </a:lnTo>
                  <a:lnTo>
                    <a:pt x="228" y="639"/>
                  </a:lnTo>
                  <a:lnTo>
                    <a:pt x="183" y="569"/>
                  </a:lnTo>
                  <a:lnTo>
                    <a:pt x="143" y="502"/>
                  </a:lnTo>
                  <a:lnTo>
                    <a:pt x="110" y="439"/>
                  </a:lnTo>
                  <a:lnTo>
                    <a:pt x="82" y="379"/>
                  </a:lnTo>
                  <a:lnTo>
                    <a:pt x="60" y="325"/>
                  </a:lnTo>
                  <a:lnTo>
                    <a:pt x="42" y="275"/>
                  </a:lnTo>
                  <a:lnTo>
                    <a:pt x="27" y="232"/>
                  </a:lnTo>
                  <a:lnTo>
                    <a:pt x="17" y="195"/>
                  </a:lnTo>
                  <a:lnTo>
                    <a:pt x="8" y="165"/>
                  </a:lnTo>
                  <a:lnTo>
                    <a:pt x="3" y="143"/>
                  </a:lnTo>
                  <a:lnTo>
                    <a:pt x="2" y="130"/>
                  </a:lnTo>
                  <a:lnTo>
                    <a:pt x="0" y="125"/>
                  </a:lnTo>
                  <a:lnTo>
                    <a:pt x="1411" y="0"/>
                  </a:lnTo>
                  <a:close/>
                </a:path>
              </a:pathLst>
            </a:custGeom>
            <a:solidFill>
              <a:schemeClr val="accent4"/>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9" name="Freeform 22"/>
            <p:cNvSpPr/>
            <p:nvPr/>
          </p:nvSpPr>
          <p:spPr bwMode="auto">
            <a:xfrm>
              <a:off x="363539" y="4311650"/>
              <a:ext cx="1363663" cy="922338"/>
            </a:xfrm>
            <a:custGeom>
              <a:avLst/>
              <a:gdLst>
                <a:gd name="T0" fmla="*/ 0 w 1718"/>
                <a:gd name="T1" fmla="*/ 0 h 1163"/>
                <a:gd name="T2" fmla="*/ 124 w 1718"/>
                <a:gd name="T3" fmla="*/ 52 h 1163"/>
                <a:gd name="T4" fmla="*/ 246 w 1718"/>
                <a:gd name="T5" fmla="*/ 99 h 1163"/>
                <a:gd name="T6" fmla="*/ 367 w 1718"/>
                <a:gd name="T7" fmla="*/ 140 h 1163"/>
                <a:gd name="T8" fmla="*/ 487 w 1718"/>
                <a:gd name="T9" fmla="*/ 177 h 1163"/>
                <a:gd name="T10" fmla="*/ 604 w 1718"/>
                <a:gd name="T11" fmla="*/ 211 h 1163"/>
                <a:gd name="T12" fmla="*/ 719 w 1718"/>
                <a:gd name="T13" fmla="*/ 237 h 1163"/>
                <a:gd name="T14" fmla="*/ 829 w 1718"/>
                <a:gd name="T15" fmla="*/ 261 h 1163"/>
                <a:gd name="T16" fmla="*/ 937 w 1718"/>
                <a:gd name="T17" fmla="*/ 281 h 1163"/>
                <a:gd name="T18" fmla="*/ 1039 w 1718"/>
                <a:gd name="T19" fmla="*/ 297 h 1163"/>
                <a:gd name="T20" fmla="*/ 1136 w 1718"/>
                <a:gd name="T21" fmla="*/ 311 h 1163"/>
                <a:gd name="T22" fmla="*/ 1228 w 1718"/>
                <a:gd name="T23" fmla="*/ 322 h 1163"/>
                <a:gd name="T24" fmla="*/ 1314 w 1718"/>
                <a:gd name="T25" fmla="*/ 331 h 1163"/>
                <a:gd name="T26" fmla="*/ 1393 w 1718"/>
                <a:gd name="T27" fmla="*/ 336 h 1163"/>
                <a:gd name="T28" fmla="*/ 1464 w 1718"/>
                <a:gd name="T29" fmla="*/ 341 h 1163"/>
                <a:gd name="T30" fmla="*/ 1528 w 1718"/>
                <a:gd name="T31" fmla="*/ 342 h 1163"/>
                <a:gd name="T32" fmla="*/ 1583 w 1718"/>
                <a:gd name="T33" fmla="*/ 344 h 1163"/>
                <a:gd name="T34" fmla="*/ 1629 w 1718"/>
                <a:gd name="T35" fmla="*/ 344 h 1163"/>
                <a:gd name="T36" fmla="*/ 1668 w 1718"/>
                <a:gd name="T37" fmla="*/ 344 h 1163"/>
                <a:gd name="T38" fmla="*/ 1694 w 1718"/>
                <a:gd name="T39" fmla="*/ 344 h 1163"/>
                <a:gd name="T40" fmla="*/ 1711 w 1718"/>
                <a:gd name="T41" fmla="*/ 342 h 1163"/>
                <a:gd name="T42" fmla="*/ 1718 w 1718"/>
                <a:gd name="T43" fmla="*/ 342 h 1163"/>
                <a:gd name="T44" fmla="*/ 1718 w 1718"/>
                <a:gd name="T45" fmla="*/ 1150 h 1163"/>
                <a:gd name="T46" fmla="*/ 1571 w 1718"/>
                <a:gd name="T47" fmla="*/ 1160 h 1163"/>
                <a:gd name="T48" fmla="*/ 1433 w 1718"/>
                <a:gd name="T49" fmla="*/ 1163 h 1163"/>
                <a:gd name="T50" fmla="*/ 1301 w 1718"/>
                <a:gd name="T51" fmla="*/ 1163 h 1163"/>
                <a:gd name="T52" fmla="*/ 1178 w 1718"/>
                <a:gd name="T53" fmla="*/ 1158 h 1163"/>
                <a:gd name="T54" fmla="*/ 1059 w 1718"/>
                <a:gd name="T55" fmla="*/ 1150 h 1163"/>
                <a:gd name="T56" fmla="*/ 947 w 1718"/>
                <a:gd name="T57" fmla="*/ 1140 h 1163"/>
                <a:gd name="T58" fmla="*/ 842 w 1718"/>
                <a:gd name="T59" fmla="*/ 1125 h 1163"/>
                <a:gd name="T60" fmla="*/ 742 w 1718"/>
                <a:gd name="T61" fmla="*/ 1108 h 1163"/>
                <a:gd name="T62" fmla="*/ 651 w 1718"/>
                <a:gd name="T63" fmla="*/ 1088 h 1163"/>
                <a:gd name="T64" fmla="*/ 566 w 1718"/>
                <a:gd name="T65" fmla="*/ 1068 h 1163"/>
                <a:gd name="T66" fmla="*/ 486 w 1718"/>
                <a:gd name="T67" fmla="*/ 1046 h 1163"/>
                <a:gd name="T68" fmla="*/ 412 w 1718"/>
                <a:gd name="T69" fmla="*/ 1023 h 1163"/>
                <a:gd name="T70" fmla="*/ 346 w 1718"/>
                <a:gd name="T71" fmla="*/ 1000 h 1163"/>
                <a:gd name="T72" fmla="*/ 284 w 1718"/>
                <a:gd name="T73" fmla="*/ 976 h 1163"/>
                <a:gd name="T74" fmla="*/ 231 w 1718"/>
                <a:gd name="T75" fmla="*/ 953 h 1163"/>
                <a:gd name="T76" fmla="*/ 181 w 1718"/>
                <a:gd name="T77" fmla="*/ 931 h 1163"/>
                <a:gd name="T78" fmla="*/ 139 w 1718"/>
                <a:gd name="T79" fmla="*/ 909 h 1163"/>
                <a:gd name="T80" fmla="*/ 100 w 1718"/>
                <a:gd name="T81" fmla="*/ 889 h 1163"/>
                <a:gd name="T82" fmla="*/ 70 w 1718"/>
                <a:gd name="T83" fmla="*/ 871 h 1163"/>
                <a:gd name="T84" fmla="*/ 45 w 1718"/>
                <a:gd name="T85" fmla="*/ 856 h 1163"/>
                <a:gd name="T86" fmla="*/ 25 w 1718"/>
                <a:gd name="T87" fmla="*/ 843 h 1163"/>
                <a:gd name="T88" fmla="*/ 10 w 1718"/>
                <a:gd name="T89" fmla="*/ 833 h 1163"/>
                <a:gd name="T90" fmla="*/ 2 w 1718"/>
                <a:gd name="T91" fmla="*/ 828 h 1163"/>
                <a:gd name="T92" fmla="*/ 0 w 1718"/>
                <a:gd name="T93" fmla="*/ 824 h 1163"/>
                <a:gd name="T94" fmla="*/ 0 w 1718"/>
                <a:gd name="T95" fmla="*/ 819 h 1163"/>
                <a:gd name="T96" fmla="*/ 0 w 1718"/>
                <a:gd name="T97" fmla="*/ 801 h 1163"/>
                <a:gd name="T98" fmla="*/ 0 w 1718"/>
                <a:gd name="T99" fmla="*/ 771 h 1163"/>
                <a:gd name="T100" fmla="*/ 0 w 1718"/>
                <a:gd name="T101" fmla="*/ 449 h 1163"/>
                <a:gd name="T102" fmla="*/ 0 w 1718"/>
                <a:gd name="T103" fmla="*/ 384 h 1163"/>
                <a:gd name="T104" fmla="*/ 0 w 1718"/>
                <a:gd name="T105" fmla="*/ 317 h 1163"/>
                <a:gd name="T106" fmla="*/ 0 w 1718"/>
                <a:gd name="T107" fmla="*/ 192 h 1163"/>
                <a:gd name="T108" fmla="*/ 0 w 1718"/>
                <a:gd name="T109" fmla="*/ 134 h 1163"/>
                <a:gd name="T110" fmla="*/ 0 w 1718"/>
                <a:gd name="T111" fmla="*/ 37 h 1163"/>
                <a:gd name="T112" fmla="*/ 0 w 1718"/>
                <a:gd name="T113"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8" h="1163">
                  <a:moveTo>
                    <a:pt x="0" y="0"/>
                  </a:moveTo>
                  <a:lnTo>
                    <a:pt x="124" y="52"/>
                  </a:lnTo>
                  <a:lnTo>
                    <a:pt x="246" y="99"/>
                  </a:lnTo>
                  <a:lnTo>
                    <a:pt x="367" y="140"/>
                  </a:lnTo>
                  <a:lnTo>
                    <a:pt x="487" y="177"/>
                  </a:lnTo>
                  <a:lnTo>
                    <a:pt x="604" y="211"/>
                  </a:lnTo>
                  <a:lnTo>
                    <a:pt x="719" y="237"/>
                  </a:lnTo>
                  <a:lnTo>
                    <a:pt x="829" y="261"/>
                  </a:lnTo>
                  <a:lnTo>
                    <a:pt x="937" y="281"/>
                  </a:lnTo>
                  <a:lnTo>
                    <a:pt x="1039" y="297"/>
                  </a:lnTo>
                  <a:lnTo>
                    <a:pt x="1136" y="311"/>
                  </a:lnTo>
                  <a:lnTo>
                    <a:pt x="1228" y="322"/>
                  </a:lnTo>
                  <a:lnTo>
                    <a:pt x="1314" y="331"/>
                  </a:lnTo>
                  <a:lnTo>
                    <a:pt x="1393" y="336"/>
                  </a:lnTo>
                  <a:lnTo>
                    <a:pt x="1464" y="341"/>
                  </a:lnTo>
                  <a:lnTo>
                    <a:pt x="1528" y="342"/>
                  </a:lnTo>
                  <a:lnTo>
                    <a:pt x="1583" y="344"/>
                  </a:lnTo>
                  <a:lnTo>
                    <a:pt x="1629" y="344"/>
                  </a:lnTo>
                  <a:lnTo>
                    <a:pt x="1668" y="344"/>
                  </a:lnTo>
                  <a:lnTo>
                    <a:pt x="1694" y="344"/>
                  </a:lnTo>
                  <a:lnTo>
                    <a:pt x="1711" y="342"/>
                  </a:lnTo>
                  <a:lnTo>
                    <a:pt x="1718" y="342"/>
                  </a:lnTo>
                  <a:lnTo>
                    <a:pt x="1718" y="1150"/>
                  </a:lnTo>
                  <a:lnTo>
                    <a:pt x="1571" y="1160"/>
                  </a:lnTo>
                  <a:lnTo>
                    <a:pt x="1433" y="1163"/>
                  </a:lnTo>
                  <a:lnTo>
                    <a:pt x="1301" y="1163"/>
                  </a:lnTo>
                  <a:lnTo>
                    <a:pt x="1178" y="1158"/>
                  </a:lnTo>
                  <a:lnTo>
                    <a:pt x="1059" y="1150"/>
                  </a:lnTo>
                  <a:lnTo>
                    <a:pt x="947" y="1140"/>
                  </a:lnTo>
                  <a:lnTo>
                    <a:pt x="842" y="1125"/>
                  </a:lnTo>
                  <a:lnTo>
                    <a:pt x="742" y="1108"/>
                  </a:lnTo>
                  <a:lnTo>
                    <a:pt x="651" y="1088"/>
                  </a:lnTo>
                  <a:lnTo>
                    <a:pt x="566" y="1068"/>
                  </a:lnTo>
                  <a:lnTo>
                    <a:pt x="486" y="1046"/>
                  </a:lnTo>
                  <a:lnTo>
                    <a:pt x="412" y="1023"/>
                  </a:lnTo>
                  <a:lnTo>
                    <a:pt x="346" y="1000"/>
                  </a:lnTo>
                  <a:lnTo>
                    <a:pt x="284" y="976"/>
                  </a:lnTo>
                  <a:lnTo>
                    <a:pt x="231" y="953"/>
                  </a:lnTo>
                  <a:lnTo>
                    <a:pt x="181" y="931"/>
                  </a:lnTo>
                  <a:lnTo>
                    <a:pt x="139" y="909"/>
                  </a:lnTo>
                  <a:lnTo>
                    <a:pt x="100" y="889"/>
                  </a:lnTo>
                  <a:lnTo>
                    <a:pt x="70" y="871"/>
                  </a:lnTo>
                  <a:lnTo>
                    <a:pt x="45" y="856"/>
                  </a:lnTo>
                  <a:lnTo>
                    <a:pt x="25" y="843"/>
                  </a:lnTo>
                  <a:lnTo>
                    <a:pt x="10" y="833"/>
                  </a:lnTo>
                  <a:lnTo>
                    <a:pt x="2" y="828"/>
                  </a:lnTo>
                  <a:lnTo>
                    <a:pt x="0" y="824"/>
                  </a:lnTo>
                  <a:lnTo>
                    <a:pt x="0" y="819"/>
                  </a:lnTo>
                  <a:lnTo>
                    <a:pt x="0" y="801"/>
                  </a:lnTo>
                  <a:lnTo>
                    <a:pt x="0" y="771"/>
                  </a:lnTo>
                  <a:lnTo>
                    <a:pt x="0" y="449"/>
                  </a:lnTo>
                  <a:lnTo>
                    <a:pt x="0" y="384"/>
                  </a:lnTo>
                  <a:lnTo>
                    <a:pt x="0" y="317"/>
                  </a:lnTo>
                  <a:lnTo>
                    <a:pt x="0" y="192"/>
                  </a:lnTo>
                  <a:lnTo>
                    <a:pt x="0" y="134"/>
                  </a:lnTo>
                  <a:lnTo>
                    <a:pt x="0" y="37"/>
                  </a:lnTo>
                  <a:lnTo>
                    <a:pt x="0" y="0"/>
                  </a:lnTo>
                  <a:close/>
                </a:path>
              </a:pathLst>
            </a:custGeom>
            <a:solidFill>
              <a:schemeClr val="accent2">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20" name="Freeform 21"/>
            <p:cNvSpPr/>
            <p:nvPr/>
          </p:nvSpPr>
          <p:spPr bwMode="auto">
            <a:xfrm>
              <a:off x="360208" y="3681414"/>
              <a:ext cx="1365250" cy="904875"/>
            </a:xfrm>
            <a:custGeom>
              <a:avLst/>
              <a:gdLst>
                <a:gd name="T0" fmla="*/ 892 w 1721"/>
                <a:gd name="T1" fmla="*/ 24 h 1141"/>
                <a:gd name="T2" fmla="*/ 994 w 1721"/>
                <a:gd name="T3" fmla="*/ 60 h 1141"/>
                <a:gd name="T4" fmla="*/ 1113 w 1721"/>
                <a:gd name="T5" fmla="*/ 87 h 1141"/>
                <a:gd name="T6" fmla="*/ 1234 w 1721"/>
                <a:gd name="T7" fmla="*/ 104 h 1141"/>
                <a:gd name="T8" fmla="*/ 1346 w 1721"/>
                <a:gd name="T9" fmla="*/ 114 h 1141"/>
                <a:gd name="T10" fmla="*/ 1436 w 1721"/>
                <a:gd name="T11" fmla="*/ 117 h 1141"/>
                <a:gd name="T12" fmla="*/ 1473 w 1721"/>
                <a:gd name="T13" fmla="*/ 134 h 1141"/>
                <a:gd name="T14" fmla="*/ 1486 w 1721"/>
                <a:gd name="T15" fmla="*/ 192 h 1141"/>
                <a:gd name="T16" fmla="*/ 1508 w 1721"/>
                <a:gd name="T17" fmla="*/ 279 h 1141"/>
                <a:gd name="T18" fmla="*/ 1534 w 1721"/>
                <a:gd name="T19" fmla="*/ 387 h 1141"/>
                <a:gd name="T20" fmla="*/ 1564 w 1721"/>
                <a:gd name="T21" fmla="*/ 512 h 1141"/>
                <a:gd name="T22" fmla="*/ 1598 w 1721"/>
                <a:gd name="T23" fmla="*/ 648 h 1141"/>
                <a:gd name="T24" fmla="*/ 1631 w 1721"/>
                <a:gd name="T25" fmla="*/ 783 h 1141"/>
                <a:gd name="T26" fmla="*/ 1664 w 1721"/>
                <a:gd name="T27" fmla="*/ 914 h 1141"/>
                <a:gd name="T28" fmla="*/ 1694 w 1721"/>
                <a:gd name="T29" fmla="*/ 1035 h 1141"/>
                <a:gd name="T30" fmla="*/ 1721 w 1721"/>
                <a:gd name="T31" fmla="*/ 1136 h 1141"/>
                <a:gd name="T32" fmla="*/ 1463 w 1721"/>
                <a:gd name="T33" fmla="*/ 1140 h 1141"/>
                <a:gd name="T34" fmla="*/ 1221 w 1721"/>
                <a:gd name="T35" fmla="*/ 1126 h 1141"/>
                <a:gd name="T36" fmla="*/ 996 w 1721"/>
                <a:gd name="T37" fmla="*/ 1100 h 1141"/>
                <a:gd name="T38" fmla="*/ 789 w 1721"/>
                <a:gd name="T39" fmla="*/ 1063 h 1141"/>
                <a:gd name="T40" fmla="*/ 604 w 1721"/>
                <a:gd name="T41" fmla="*/ 1020 h 1141"/>
                <a:gd name="T42" fmla="*/ 439 w 1721"/>
                <a:gd name="T43" fmla="*/ 973 h 1141"/>
                <a:gd name="T44" fmla="*/ 299 w 1721"/>
                <a:gd name="T45" fmla="*/ 924 h 1141"/>
                <a:gd name="T46" fmla="*/ 184 w 1721"/>
                <a:gd name="T47" fmla="*/ 879 h 1141"/>
                <a:gd name="T48" fmla="*/ 95 w 1721"/>
                <a:gd name="T49" fmla="*/ 841 h 1141"/>
                <a:gd name="T50" fmla="*/ 35 w 1721"/>
                <a:gd name="T51" fmla="*/ 813 h 1141"/>
                <a:gd name="T52" fmla="*/ 4 w 1721"/>
                <a:gd name="T53" fmla="*/ 796 h 1141"/>
                <a:gd name="T54" fmla="*/ 2 w 1721"/>
                <a:gd name="T55" fmla="*/ 791 h 1141"/>
                <a:gd name="T56" fmla="*/ 27 w 1721"/>
                <a:gd name="T57" fmla="*/ 769 h 1141"/>
                <a:gd name="T58" fmla="*/ 72 w 1721"/>
                <a:gd name="T59" fmla="*/ 728 h 1141"/>
                <a:gd name="T60" fmla="*/ 134 w 1721"/>
                <a:gd name="T61" fmla="*/ 669 h 1141"/>
                <a:gd name="T62" fmla="*/ 209 w 1721"/>
                <a:gd name="T63" fmla="*/ 601 h 1141"/>
                <a:gd name="T64" fmla="*/ 294 w 1721"/>
                <a:gd name="T65" fmla="*/ 521 h 1141"/>
                <a:gd name="T66" fmla="*/ 384 w 1721"/>
                <a:gd name="T67" fmla="*/ 437 h 1141"/>
                <a:gd name="T68" fmla="*/ 477 w 1721"/>
                <a:gd name="T69" fmla="*/ 351 h 1141"/>
                <a:gd name="T70" fmla="*/ 569 w 1721"/>
                <a:gd name="T71" fmla="*/ 264 h 1141"/>
                <a:gd name="T72" fmla="*/ 656 w 1721"/>
                <a:gd name="T73" fmla="*/ 184 h 1141"/>
                <a:gd name="T74" fmla="*/ 736 w 1721"/>
                <a:gd name="T75" fmla="*/ 110 h 1141"/>
                <a:gd name="T76" fmla="*/ 801 w 1721"/>
                <a:gd name="T77" fmla="*/ 49 h 1141"/>
                <a:gd name="T78" fmla="*/ 851 w 1721"/>
                <a:gd name="T79" fmla="*/ 0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1" h="1141">
                  <a:moveTo>
                    <a:pt x="851" y="0"/>
                  </a:moveTo>
                  <a:lnTo>
                    <a:pt x="892" y="24"/>
                  </a:lnTo>
                  <a:lnTo>
                    <a:pt x="941" y="44"/>
                  </a:lnTo>
                  <a:lnTo>
                    <a:pt x="994" y="60"/>
                  </a:lnTo>
                  <a:lnTo>
                    <a:pt x="1052" y="75"/>
                  </a:lnTo>
                  <a:lnTo>
                    <a:pt x="1113" y="87"/>
                  </a:lnTo>
                  <a:lnTo>
                    <a:pt x="1174" y="97"/>
                  </a:lnTo>
                  <a:lnTo>
                    <a:pt x="1234" y="104"/>
                  </a:lnTo>
                  <a:lnTo>
                    <a:pt x="1291" y="109"/>
                  </a:lnTo>
                  <a:lnTo>
                    <a:pt x="1346" y="114"/>
                  </a:lnTo>
                  <a:lnTo>
                    <a:pt x="1394" y="115"/>
                  </a:lnTo>
                  <a:lnTo>
                    <a:pt x="1436" y="117"/>
                  </a:lnTo>
                  <a:lnTo>
                    <a:pt x="1469" y="117"/>
                  </a:lnTo>
                  <a:lnTo>
                    <a:pt x="1473" y="134"/>
                  </a:lnTo>
                  <a:lnTo>
                    <a:pt x="1479" y="159"/>
                  </a:lnTo>
                  <a:lnTo>
                    <a:pt x="1486" y="192"/>
                  </a:lnTo>
                  <a:lnTo>
                    <a:pt x="1496" y="232"/>
                  </a:lnTo>
                  <a:lnTo>
                    <a:pt x="1508" y="279"/>
                  </a:lnTo>
                  <a:lnTo>
                    <a:pt x="1521" y="331"/>
                  </a:lnTo>
                  <a:lnTo>
                    <a:pt x="1534" y="387"/>
                  </a:lnTo>
                  <a:lnTo>
                    <a:pt x="1549" y="449"/>
                  </a:lnTo>
                  <a:lnTo>
                    <a:pt x="1564" y="512"/>
                  </a:lnTo>
                  <a:lnTo>
                    <a:pt x="1581" y="579"/>
                  </a:lnTo>
                  <a:lnTo>
                    <a:pt x="1598" y="648"/>
                  </a:lnTo>
                  <a:lnTo>
                    <a:pt x="1614" y="714"/>
                  </a:lnTo>
                  <a:lnTo>
                    <a:pt x="1631" y="783"/>
                  </a:lnTo>
                  <a:lnTo>
                    <a:pt x="1648" y="849"/>
                  </a:lnTo>
                  <a:lnTo>
                    <a:pt x="1664" y="914"/>
                  </a:lnTo>
                  <a:lnTo>
                    <a:pt x="1679" y="976"/>
                  </a:lnTo>
                  <a:lnTo>
                    <a:pt x="1694" y="1035"/>
                  </a:lnTo>
                  <a:lnTo>
                    <a:pt x="1708" y="1088"/>
                  </a:lnTo>
                  <a:lnTo>
                    <a:pt x="1721" y="1136"/>
                  </a:lnTo>
                  <a:lnTo>
                    <a:pt x="1589" y="1141"/>
                  </a:lnTo>
                  <a:lnTo>
                    <a:pt x="1463" y="1140"/>
                  </a:lnTo>
                  <a:lnTo>
                    <a:pt x="1339" y="1136"/>
                  </a:lnTo>
                  <a:lnTo>
                    <a:pt x="1221" y="1126"/>
                  </a:lnTo>
                  <a:lnTo>
                    <a:pt x="1106" y="1115"/>
                  </a:lnTo>
                  <a:lnTo>
                    <a:pt x="996" y="1100"/>
                  </a:lnTo>
                  <a:lnTo>
                    <a:pt x="889" y="1083"/>
                  </a:lnTo>
                  <a:lnTo>
                    <a:pt x="789" y="1063"/>
                  </a:lnTo>
                  <a:lnTo>
                    <a:pt x="694" y="1041"/>
                  </a:lnTo>
                  <a:lnTo>
                    <a:pt x="604" y="1020"/>
                  </a:lnTo>
                  <a:lnTo>
                    <a:pt x="519" y="996"/>
                  </a:lnTo>
                  <a:lnTo>
                    <a:pt x="439" y="973"/>
                  </a:lnTo>
                  <a:lnTo>
                    <a:pt x="367" y="948"/>
                  </a:lnTo>
                  <a:lnTo>
                    <a:pt x="299" y="924"/>
                  </a:lnTo>
                  <a:lnTo>
                    <a:pt x="239" y="901"/>
                  </a:lnTo>
                  <a:lnTo>
                    <a:pt x="184" y="879"/>
                  </a:lnTo>
                  <a:lnTo>
                    <a:pt x="135" y="859"/>
                  </a:lnTo>
                  <a:lnTo>
                    <a:pt x="95" y="841"/>
                  </a:lnTo>
                  <a:lnTo>
                    <a:pt x="62" y="826"/>
                  </a:lnTo>
                  <a:lnTo>
                    <a:pt x="35" y="813"/>
                  </a:lnTo>
                  <a:lnTo>
                    <a:pt x="15" y="803"/>
                  </a:lnTo>
                  <a:lnTo>
                    <a:pt x="4" y="796"/>
                  </a:lnTo>
                  <a:lnTo>
                    <a:pt x="0" y="794"/>
                  </a:lnTo>
                  <a:lnTo>
                    <a:pt x="2" y="791"/>
                  </a:lnTo>
                  <a:lnTo>
                    <a:pt x="12" y="783"/>
                  </a:lnTo>
                  <a:lnTo>
                    <a:pt x="27" y="769"/>
                  </a:lnTo>
                  <a:lnTo>
                    <a:pt x="47" y="751"/>
                  </a:lnTo>
                  <a:lnTo>
                    <a:pt x="72" y="728"/>
                  </a:lnTo>
                  <a:lnTo>
                    <a:pt x="100" y="701"/>
                  </a:lnTo>
                  <a:lnTo>
                    <a:pt x="134" y="669"/>
                  </a:lnTo>
                  <a:lnTo>
                    <a:pt x="171" y="636"/>
                  </a:lnTo>
                  <a:lnTo>
                    <a:pt x="209" y="601"/>
                  </a:lnTo>
                  <a:lnTo>
                    <a:pt x="251" y="561"/>
                  </a:lnTo>
                  <a:lnTo>
                    <a:pt x="294" y="521"/>
                  </a:lnTo>
                  <a:lnTo>
                    <a:pt x="339" y="479"/>
                  </a:lnTo>
                  <a:lnTo>
                    <a:pt x="384" y="437"/>
                  </a:lnTo>
                  <a:lnTo>
                    <a:pt x="431" y="394"/>
                  </a:lnTo>
                  <a:lnTo>
                    <a:pt x="477" y="351"/>
                  </a:lnTo>
                  <a:lnTo>
                    <a:pt x="524" y="307"/>
                  </a:lnTo>
                  <a:lnTo>
                    <a:pt x="569" y="264"/>
                  </a:lnTo>
                  <a:lnTo>
                    <a:pt x="614" y="224"/>
                  </a:lnTo>
                  <a:lnTo>
                    <a:pt x="656" y="184"/>
                  </a:lnTo>
                  <a:lnTo>
                    <a:pt x="697" y="146"/>
                  </a:lnTo>
                  <a:lnTo>
                    <a:pt x="736" y="110"/>
                  </a:lnTo>
                  <a:lnTo>
                    <a:pt x="769" y="77"/>
                  </a:lnTo>
                  <a:lnTo>
                    <a:pt x="801" y="49"/>
                  </a:lnTo>
                  <a:lnTo>
                    <a:pt x="829" y="22"/>
                  </a:lnTo>
                  <a:lnTo>
                    <a:pt x="851" y="0"/>
                  </a:lnTo>
                  <a:close/>
                </a:path>
              </a:pathLst>
            </a:custGeom>
            <a:solidFill>
              <a:schemeClr val="accent2"/>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sp>
        <p:nvSpPr>
          <p:cNvPr id="23" name="TextBox 22"/>
          <p:cNvSpPr txBox="1"/>
          <p:nvPr/>
        </p:nvSpPr>
        <p:spPr>
          <a:xfrm>
            <a:off x="6751604" y="1981760"/>
            <a:ext cx="4489164" cy="383540"/>
          </a:xfrm>
          <a:prstGeom prst="rect">
            <a:avLst/>
          </a:prstGeom>
          <a:noFill/>
        </p:spPr>
        <p:txBody>
          <a:bodyPr wrap="square" rtlCol="0">
            <a:spAutoFit/>
          </a:bodyPr>
          <a:lstStyle/>
          <a:p>
            <a:pPr>
              <a:lnSpc>
                <a:spcPct val="120000"/>
              </a:lnSpc>
            </a:pPr>
            <a:r>
              <a:rPr lang="zh-CN" altLang="ru-RU" sz="1600" dirty="0">
                <a:solidFill>
                  <a:schemeClr val="bg2"/>
                </a:solidFill>
                <a:cs typeface="+mn-ea"/>
                <a:sym typeface="+mn-lt"/>
              </a:rPr>
              <a:t>用户查询、修改个人信息</a:t>
            </a:r>
          </a:p>
        </p:txBody>
      </p:sp>
      <p:sp>
        <p:nvSpPr>
          <p:cNvPr id="24" name="TextBox 23"/>
          <p:cNvSpPr txBox="1"/>
          <p:nvPr/>
        </p:nvSpPr>
        <p:spPr>
          <a:xfrm>
            <a:off x="6751604" y="2597797"/>
            <a:ext cx="4489164" cy="383540"/>
          </a:xfrm>
          <a:prstGeom prst="rect">
            <a:avLst/>
          </a:prstGeom>
          <a:noFill/>
        </p:spPr>
        <p:txBody>
          <a:bodyPr wrap="square" rtlCol="0">
            <a:spAutoFit/>
          </a:bodyPr>
          <a:lstStyle>
            <a:defPPr>
              <a:defRPr lang="zh-CN"/>
            </a:defPPr>
            <a:lvl1pPr>
              <a:lnSpc>
                <a:spcPct val="120000"/>
              </a:lnSpc>
              <a:defRPr sz="1600">
                <a:cs typeface="+mn-ea"/>
              </a:defRPr>
            </a:lvl1pPr>
          </a:lstStyle>
          <a:p>
            <a:r>
              <a:rPr lang="zh-CN" altLang="ru-RU" dirty="0">
                <a:solidFill>
                  <a:schemeClr val="bg2"/>
                </a:solidFill>
                <a:sym typeface="+mn-lt"/>
              </a:rPr>
              <a:t>用户查询个人租借、购买自行车信息</a:t>
            </a:r>
          </a:p>
        </p:txBody>
      </p:sp>
      <p:sp>
        <p:nvSpPr>
          <p:cNvPr id="25" name="TextBox 24"/>
          <p:cNvSpPr txBox="1"/>
          <p:nvPr/>
        </p:nvSpPr>
        <p:spPr>
          <a:xfrm>
            <a:off x="3737669" y="4265581"/>
            <a:ext cx="7503101" cy="749300"/>
          </a:xfrm>
          <a:prstGeom prst="rect">
            <a:avLst/>
          </a:prstGeom>
          <a:noFill/>
        </p:spPr>
        <p:txBody>
          <a:bodyPr wrap="square" rtlCol="0">
            <a:spAutoFit/>
          </a:bodyPr>
          <a:lstStyle/>
          <a:p>
            <a:pPr>
              <a:lnSpc>
                <a:spcPct val="120000"/>
              </a:lnSpc>
            </a:pPr>
            <a:r>
              <a:rPr lang="zh-CN" altLang="ru-RU" dirty="0">
                <a:solidFill>
                  <a:schemeClr val="bg2"/>
                </a:solidFill>
                <a:cs typeface="+mn-ea"/>
                <a:sym typeface="+mn-lt"/>
              </a:rPr>
              <a:t>人员管理中主要包括的是用户的全面管理与管理员的部分管理，管理员部分管理中包括：个人密码查询等。</a:t>
            </a:r>
          </a:p>
        </p:txBody>
      </p:sp>
      <p:sp>
        <p:nvSpPr>
          <p:cNvPr id="26" name="TextBox 25"/>
          <p:cNvSpPr txBox="1"/>
          <p:nvPr/>
        </p:nvSpPr>
        <p:spPr>
          <a:xfrm>
            <a:off x="6751604" y="3196882"/>
            <a:ext cx="4489164" cy="383540"/>
          </a:xfrm>
          <a:prstGeom prst="rect">
            <a:avLst/>
          </a:prstGeom>
          <a:noFill/>
        </p:spPr>
        <p:txBody>
          <a:bodyPr wrap="square" rtlCol="0">
            <a:spAutoFit/>
          </a:bodyPr>
          <a:lstStyle>
            <a:defPPr>
              <a:defRPr lang="zh-CN"/>
            </a:defPPr>
            <a:lvl1pPr>
              <a:lnSpc>
                <a:spcPct val="120000"/>
              </a:lnSpc>
              <a:defRPr sz="1600">
                <a:cs typeface="+mn-ea"/>
              </a:defRPr>
            </a:lvl1pPr>
          </a:lstStyle>
          <a:p>
            <a:r>
              <a:rPr lang="zh-CN" altLang="ru-RU" dirty="0">
                <a:solidFill>
                  <a:schemeClr val="bg2"/>
                </a:solidFill>
                <a:sym typeface="+mn-lt"/>
              </a:rPr>
              <a:t>用户、管理员个人登录密码获取（忘记密码）</a:t>
            </a:r>
          </a:p>
        </p:txBody>
      </p:sp>
      <p:grpSp>
        <p:nvGrpSpPr>
          <p:cNvPr id="21" name="Group 239"/>
          <p:cNvGrpSpPr/>
          <p:nvPr/>
        </p:nvGrpSpPr>
        <p:grpSpPr>
          <a:xfrm>
            <a:off x="6352609" y="2699945"/>
            <a:ext cx="343290" cy="343222"/>
            <a:chOff x="7938" y="-3175"/>
            <a:chExt cx="8029575" cy="8027988"/>
          </a:xfrm>
          <a:solidFill>
            <a:schemeClr val="accent1"/>
          </a:solidFill>
        </p:grpSpPr>
        <p:sp>
          <p:nvSpPr>
            <p:cNvPr id="28" name="Freeform 23"/>
            <p:cNvSpPr>
              <a:spLocks noEditPoints="1"/>
            </p:cNvSpPr>
            <p:nvPr/>
          </p:nvSpPr>
          <p:spPr bwMode="auto">
            <a:xfrm>
              <a:off x="7938" y="-3175"/>
              <a:ext cx="8029575" cy="8027988"/>
            </a:xfrm>
            <a:custGeom>
              <a:avLst/>
              <a:gdLst>
                <a:gd name="T0" fmla="*/ 818 w 2138"/>
                <a:gd name="T1" fmla="*/ 1635 h 2138"/>
                <a:gd name="T2" fmla="*/ 818 w 2138"/>
                <a:gd name="T3" fmla="*/ 1635 h 2138"/>
                <a:gd name="T4" fmla="*/ 1257 w 2138"/>
                <a:gd name="T5" fmla="*/ 1507 h 2138"/>
                <a:gd name="T6" fmla="*/ 1301 w 2138"/>
                <a:gd name="T7" fmla="*/ 1550 h 2138"/>
                <a:gd name="T8" fmla="*/ 1249 w 2138"/>
                <a:gd name="T9" fmla="*/ 1602 h 2138"/>
                <a:gd name="T10" fmla="*/ 1711 w 2138"/>
                <a:gd name="T11" fmla="*/ 2064 h 2138"/>
                <a:gd name="T12" fmla="*/ 1888 w 2138"/>
                <a:gd name="T13" fmla="*/ 2138 h 2138"/>
                <a:gd name="T14" fmla="*/ 2065 w 2138"/>
                <a:gd name="T15" fmla="*/ 2064 h 2138"/>
                <a:gd name="T16" fmla="*/ 2138 w 2138"/>
                <a:gd name="T17" fmla="*/ 1888 h 2138"/>
                <a:gd name="T18" fmla="*/ 2065 w 2138"/>
                <a:gd name="T19" fmla="*/ 1711 h 2138"/>
                <a:gd name="T20" fmla="*/ 1603 w 2138"/>
                <a:gd name="T21" fmla="*/ 1248 h 2138"/>
                <a:gd name="T22" fmla="*/ 1551 w 2138"/>
                <a:gd name="T23" fmla="*/ 1300 h 2138"/>
                <a:gd name="T24" fmla="*/ 1507 w 2138"/>
                <a:gd name="T25" fmla="*/ 1257 h 2138"/>
                <a:gd name="T26" fmla="*/ 1633 w 2138"/>
                <a:gd name="T27" fmla="*/ 760 h 2138"/>
                <a:gd name="T28" fmla="*/ 1396 w 2138"/>
                <a:gd name="T29" fmla="*/ 239 h 2138"/>
                <a:gd name="T30" fmla="*/ 818 w 2138"/>
                <a:gd name="T31" fmla="*/ 0 h 2138"/>
                <a:gd name="T32" fmla="*/ 240 w 2138"/>
                <a:gd name="T33" fmla="*/ 239 h 2138"/>
                <a:gd name="T34" fmla="*/ 0 w 2138"/>
                <a:gd name="T35" fmla="*/ 817 h 2138"/>
                <a:gd name="T36" fmla="*/ 240 w 2138"/>
                <a:gd name="T37" fmla="*/ 1395 h 2138"/>
                <a:gd name="T38" fmla="*/ 818 w 2138"/>
                <a:gd name="T39" fmla="*/ 1635 h 2138"/>
                <a:gd name="T40" fmla="*/ 2009 w 2138"/>
                <a:gd name="T41" fmla="*/ 1888 h 2138"/>
                <a:gd name="T42" fmla="*/ 1973 w 2138"/>
                <a:gd name="T43" fmla="*/ 1973 h 2138"/>
                <a:gd name="T44" fmla="*/ 1888 w 2138"/>
                <a:gd name="T45" fmla="*/ 2008 h 2138"/>
                <a:gd name="T46" fmla="*/ 1803 w 2138"/>
                <a:gd name="T47" fmla="*/ 1973 h 2138"/>
                <a:gd name="T48" fmla="*/ 1444 w 2138"/>
                <a:gd name="T49" fmla="*/ 1614 h 2138"/>
                <a:gd name="T50" fmla="*/ 1614 w 2138"/>
                <a:gd name="T51" fmla="*/ 1444 h 2138"/>
                <a:gd name="T52" fmla="*/ 1973 w 2138"/>
                <a:gd name="T53" fmla="*/ 1802 h 2138"/>
                <a:gd name="T54" fmla="*/ 2009 w 2138"/>
                <a:gd name="T55" fmla="*/ 1888 h 2138"/>
                <a:gd name="T56" fmla="*/ 1392 w 2138"/>
                <a:gd name="T57" fmla="*/ 1459 h 2138"/>
                <a:gd name="T58" fmla="*/ 1361 w 2138"/>
                <a:gd name="T59" fmla="*/ 1427 h 2138"/>
                <a:gd name="T60" fmla="*/ 1362 w 2138"/>
                <a:gd name="T61" fmla="*/ 1427 h 2138"/>
                <a:gd name="T62" fmla="*/ 1377 w 2138"/>
                <a:gd name="T63" fmla="*/ 1413 h 2138"/>
                <a:gd name="T64" fmla="*/ 1380 w 2138"/>
                <a:gd name="T65" fmla="*/ 1410 h 2138"/>
                <a:gd name="T66" fmla="*/ 1396 w 2138"/>
                <a:gd name="T67" fmla="*/ 1395 h 2138"/>
                <a:gd name="T68" fmla="*/ 1411 w 2138"/>
                <a:gd name="T69" fmla="*/ 1380 h 2138"/>
                <a:gd name="T70" fmla="*/ 1413 w 2138"/>
                <a:gd name="T71" fmla="*/ 1377 h 2138"/>
                <a:gd name="T72" fmla="*/ 1428 w 2138"/>
                <a:gd name="T73" fmla="*/ 1361 h 2138"/>
                <a:gd name="T74" fmla="*/ 1428 w 2138"/>
                <a:gd name="T75" fmla="*/ 1361 h 2138"/>
                <a:gd name="T76" fmla="*/ 1459 w 2138"/>
                <a:gd name="T77" fmla="*/ 1392 h 2138"/>
                <a:gd name="T78" fmla="*/ 1392 w 2138"/>
                <a:gd name="T79" fmla="*/ 1459 h 2138"/>
                <a:gd name="T80" fmla="*/ 331 w 2138"/>
                <a:gd name="T81" fmla="*/ 331 h 2138"/>
                <a:gd name="T82" fmla="*/ 818 w 2138"/>
                <a:gd name="T83" fmla="*/ 129 h 2138"/>
                <a:gd name="T84" fmla="*/ 1304 w 2138"/>
                <a:gd name="T85" fmla="*/ 331 h 2138"/>
                <a:gd name="T86" fmla="*/ 1504 w 2138"/>
                <a:gd name="T87" fmla="*/ 769 h 2138"/>
                <a:gd name="T88" fmla="*/ 1371 w 2138"/>
                <a:gd name="T89" fmla="*/ 1226 h 2138"/>
                <a:gd name="T90" fmla="*/ 1371 w 2138"/>
                <a:gd name="T91" fmla="*/ 1226 h 2138"/>
                <a:gd name="T92" fmla="*/ 1304 w 2138"/>
                <a:gd name="T93" fmla="*/ 1303 h 2138"/>
                <a:gd name="T94" fmla="*/ 1280 w 2138"/>
                <a:gd name="T95" fmla="*/ 1326 h 2138"/>
                <a:gd name="T96" fmla="*/ 1226 w 2138"/>
                <a:gd name="T97" fmla="*/ 1370 h 2138"/>
                <a:gd name="T98" fmla="*/ 818 w 2138"/>
                <a:gd name="T99" fmla="*/ 1505 h 2138"/>
                <a:gd name="T100" fmla="*/ 331 w 2138"/>
                <a:gd name="T101" fmla="*/ 1303 h 2138"/>
                <a:gd name="T102" fmla="*/ 331 w 2138"/>
                <a:gd name="T103" fmla="*/ 331 h 2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8" h="2138">
                  <a:moveTo>
                    <a:pt x="818" y="1635"/>
                  </a:moveTo>
                  <a:cubicBezTo>
                    <a:pt x="818" y="1635"/>
                    <a:pt x="818" y="1635"/>
                    <a:pt x="818" y="1635"/>
                  </a:cubicBezTo>
                  <a:cubicBezTo>
                    <a:pt x="975" y="1635"/>
                    <a:pt x="1126" y="1590"/>
                    <a:pt x="1257" y="1507"/>
                  </a:cubicBezTo>
                  <a:cubicBezTo>
                    <a:pt x="1301" y="1550"/>
                    <a:pt x="1301" y="1550"/>
                    <a:pt x="1301" y="1550"/>
                  </a:cubicBezTo>
                  <a:cubicBezTo>
                    <a:pt x="1249" y="1602"/>
                    <a:pt x="1249" y="1602"/>
                    <a:pt x="1249" y="1602"/>
                  </a:cubicBezTo>
                  <a:cubicBezTo>
                    <a:pt x="1711" y="2064"/>
                    <a:pt x="1711" y="2064"/>
                    <a:pt x="1711" y="2064"/>
                  </a:cubicBezTo>
                  <a:cubicBezTo>
                    <a:pt x="1758" y="2112"/>
                    <a:pt x="1821" y="2138"/>
                    <a:pt x="1888" y="2138"/>
                  </a:cubicBezTo>
                  <a:cubicBezTo>
                    <a:pt x="1955" y="2138"/>
                    <a:pt x="2018" y="2112"/>
                    <a:pt x="2065" y="2064"/>
                  </a:cubicBezTo>
                  <a:cubicBezTo>
                    <a:pt x="2112" y="2017"/>
                    <a:pt x="2138" y="1954"/>
                    <a:pt x="2138" y="1888"/>
                  </a:cubicBezTo>
                  <a:cubicBezTo>
                    <a:pt x="2138" y="1821"/>
                    <a:pt x="2112" y="1758"/>
                    <a:pt x="2065" y="1711"/>
                  </a:cubicBezTo>
                  <a:cubicBezTo>
                    <a:pt x="1603" y="1248"/>
                    <a:pt x="1603" y="1248"/>
                    <a:pt x="1603" y="1248"/>
                  </a:cubicBezTo>
                  <a:cubicBezTo>
                    <a:pt x="1551" y="1300"/>
                    <a:pt x="1551" y="1300"/>
                    <a:pt x="1551" y="1300"/>
                  </a:cubicBezTo>
                  <a:cubicBezTo>
                    <a:pt x="1507" y="1257"/>
                    <a:pt x="1507" y="1257"/>
                    <a:pt x="1507" y="1257"/>
                  </a:cubicBezTo>
                  <a:cubicBezTo>
                    <a:pt x="1601" y="1110"/>
                    <a:pt x="1645" y="935"/>
                    <a:pt x="1633" y="760"/>
                  </a:cubicBezTo>
                  <a:cubicBezTo>
                    <a:pt x="1619" y="563"/>
                    <a:pt x="1535" y="379"/>
                    <a:pt x="1396" y="239"/>
                  </a:cubicBezTo>
                  <a:cubicBezTo>
                    <a:pt x="1241" y="85"/>
                    <a:pt x="1036" y="0"/>
                    <a:pt x="818" y="0"/>
                  </a:cubicBezTo>
                  <a:cubicBezTo>
                    <a:pt x="599" y="0"/>
                    <a:pt x="394" y="85"/>
                    <a:pt x="240" y="239"/>
                  </a:cubicBezTo>
                  <a:cubicBezTo>
                    <a:pt x="85" y="394"/>
                    <a:pt x="0" y="599"/>
                    <a:pt x="0" y="817"/>
                  </a:cubicBezTo>
                  <a:cubicBezTo>
                    <a:pt x="0" y="1036"/>
                    <a:pt x="85" y="1241"/>
                    <a:pt x="240" y="1395"/>
                  </a:cubicBezTo>
                  <a:cubicBezTo>
                    <a:pt x="394" y="1550"/>
                    <a:pt x="599" y="1635"/>
                    <a:pt x="818" y="1635"/>
                  </a:cubicBezTo>
                  <a:close/>
                  <a:moveTo>
                    <a:pt x="2009" y="1888"/>
                  </a:moveTo>
                  <a:cubicBezTo>
                    <a:pt x="2009" y="1920"/>
                    <a:pt x="1996" y="1950"/>
                    <a:pt x="1973" y="1973"/>
                  </a:cubicBezTo>
                  <a:cubicBezTo>
                    <a:pt x="1950" y="1996"/>
                    <a:pt x="1920" y="2008"/>
                    <a:pt x="1888" y="2008"/>
                  </a:cubicBezTo>
                  <a:cubicBezTo>
                    <a:pt x="1856" y="2008"/>
                    <a:pt x="1826" y="1996"/>
                    <a:pt x="1803" y="1973"/>
                  </a:cubicBezTo>
                  <a:cubicBezTo>
                    <a:pt x="1444" y="1614"/>
                    <a:pt x="1444" y="1614"/>
                    <a:pt x="1444" y="1614"/>
                  </a:cubicBezTo>
                  <a:cubicBezTo>
                    <a:pt x="1614" y="1444"/>
                    <a:pt x="1614" y="1444"/>
                    <a:pt x="1614" y="1444"/>
                  </a:cubicBezTo>
                  <a:cubicBezTo>
                    <a:pt x="1973" y="1802"/>
                    <a:pt x="1973" y="1802"/>
                    <a:pt x="1973" y="1802"/>
                  </a:cubicBezTo>
                  <a:cubicBezTo>
                    <a:pt x="1996" y="1825"/>
                    <a:pt x="2009" y="1855"/>
                    <a:pt x="2009" y="1888"/>
                  </a:cubicBezTo>
                  <a:close/>
                  <a:moveTo>
                    <a:pt x="1392" y="1459"/>
                  </a:moveTo>
                  <a:cubicBezTo>
                    <a:pt x="1361" y="1427"/>
                    <a:pt x="1361" y="1427"/>
                    <a:pt x="1361" y="1427"/>
                  </a:cubicBezTo>
                  <a:cubicBezTo>
                    <a:pt x="1361" y="1427"/>
                    <a:pt x="1362" y="1427"/>
                    <a:pt x="1362" y="1427"/>
                  </a:cubicBezTo>
                  <a:cubicBezTo>
                    <a:pt x="1367" y="1422"/>
                    <a:pt x="1372" y="1418"/>
                    <a:pt x="1377" y="1413"/>
                  </a:cubicBezTo>
                  <a:cubicBezTo>
                    <a:pt x="1378" y="1412"/>
                    <a:pt x="1379" y="1411"/>
                    <a:pt x="1380" y="1410"/>
                  </a:cubicBezTo>
                  <a:cubicBezTo>
                    <a:pt x="1385" y="1405"/>
                    <a:pt x="1391" y="1400"/>
                    <a:pt x="1396" y="1395"/>
                  </a:cubicBezTo>
                  <a:cubicBezTo>
                    <a:pt x="1401" y="1390"/>
                    <a:pt x="1406" y="1385"/>
                    <a:pt x="1411" y="1380"/>
                  </a:cubicBezTo>
                  <a:cubicBezTo>
                    <a:pt x="1411" y="1379"/>
                    <a:pt x="1412" y="1378"/>
                    <a:pt x="1413" y="1377"/>
                  </a:cubicBezTo>
                  <a:cubicBezTo>
                    <a:pt x="1418" y="1372"/>
                    <a:pt x="1423" y="1366"/>
                    <a:pt x="1428" y="1361"/>
                  </a:cubicBezTo>
                  <a:cubicBezTo>
                    <a:pt x="1428" y="1361"/>
                    <a:pt x="1428" y="1361"/>
                    <a:pt x="1428" y="1361"/>
                  </a:cubicBezTo>
                  <a:cubicBezTo>
                    <a:pt x="1459" y="1392"/>
                    <a:pt x="1459" y="1392"/>
                    <a:pt x="1459" y="1392"/>
                  </a:cubicBezTo>
                  <a:lnTo>
                    <a:pt x="1392" y="1459"/>
                  </a:lnTo>
                  <a:close/>
                  <a:moveTo>
                    <a:pt x="331" y="331"/>
                  </a:moveTo>
                  <a:cubicBezTo>
                    <a:pt x="461" y="201"/>
                    <a:pt x="634" y="129"/>
                    <a:pt x="818" y="129"/>
                  </a:cubicBezTo>
                  <a:cubicBezTo>
                    <a:pt x="1001" y="129"/>
                    <a:pt x="1174" y="201"/>
                    <a:pt x="1304" y="331"/>
                  </a:cubicBezTo>
                  <a:cubicBezTo>
                    <a:pt x="1421" y="448"/>
                    <a:pt x="1492" y="604"/>
                    <a:pt x="1504" y="769"/>
                  </a:cubicBezTo>
                  <a:cubicBezTo>
                    <a:pt x="1515" y="932"/>
                    <a:pt x="1468" y="1095"/>
                    <a:pt x="1371" y="1226"/>
                  </a:cubicBezTo>
                  <a:cubicBezTo>
                    <a:pt x="1371" y="1226"/>
                    <a:pt x="1371" y="1226"/>
                    <a:pt x="1371" y="1226"/>
                  </a:cubicBezTo>
                  <a:cubicBezTo>
                    <a:pt x="1351" y="1253"/>
                    <a:pt x="1328" y="1279"/>
                    <a:pt x="1304" y="1303"/>
                  </a:cubicBezTo>
                  <a:cubicBezTo>
                    <a:pt x="1296" y="1311"/>
                    <a:pt x="1288" y="1319"/>
                    <a:pt x="1280" y="1326"/>
                  </a:cubicBezTo>
                  <a:cubicBezTo>
                    <a:pt x="1263" y="1342"/>
                    <a:pt x="1245" y="1357"/>
                    <a:pt x="1226" y="1370"/>
                  </a:cubicBezTo>
                  <a:cubicBezTo>
                    <a:pt x="1107" y="1458"/>
                    <a:pt x="966" y="1505"/>
                    <a:pt x="818" y="1505"/>
                  </a:cubicBezTo>
                  <a:cubicBezTo>
                    <a:pt x="634" y="1505"/>
                    <a:pt x="461" y="1433"/>
                    <a:pt x="331" y="1303"/>
                  </a:cubicBezTo>
                  <a:cubicBezTo>
                    <a:pt x="63" y="1035"/>
                    <a:pt x="63" y="599"/>
                    <a:pt x="331" y="33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sp>
          <p:nvSpPr>
            <p:cNvPr id="29" name="Freeform 24"/>
            <p:cNvSpPr>
              <a:spLocks noEditPoints="1"/>
            </p:cNvSpPr>
            <p:nvPr/>
          </p:nvSpPr>
          <p:spPr bwMode="auto">
            <a:xfrm>
              <a:off x="788988" y="976313"/>
              <a:ext cx="4578350" cy="4176713"/>
            </a:xfrm>
            <a:custGeom>
              <a:avLst/>
              <a:gdLst>
                <a:gd name="T0" fmla="*/ 577 w 1219"/>
                <a:gd name="T1" fmla="*/ 1111 h 1112"/>
                <a:gd name="T2" fmla="*/ 577 w 1219"/>
                <a:gd name="T3" fmla="*/ 1112 h 1112"/>
                <a:gd name="T4" fmla="*/ 610 w 1219"/>
                <a:gd name="T5" fmla="*/ 1112 h 1112"/>
                <a:gd name="T6" fmla="*/ 940 w 1219"/>
                <a:gd name="T7" fmla="*/ 1003 h 1112"/>
                <a:gd name="T8" fmla="*/ 1002 w 1219"/>
                <a:gd name="T9" fmla="*/ 949 h 1112"/>
                <a:gd name="T10" fmla="*/ 1057 w 1219"/>
                <a:gd name="T11" fmla="*/ 886 h 1112"/>
                <a:gd name="T12" fmla="*/ 1003 w 1219"/>
                <a:gd name="T13" fmla="*/ 163 h 1112"/>
                <a:gd name="T14" fmla="*/ 610 w 1219"/>
                <a:gd name="T15" fmla="*/ 0 h 1112"/>
                <a:gd name="T16" fmla="*/ 217 w 1219"/>
                <a:gd name="T17" fmla="*/ 163 h 1112"/>
                <a:gd name="T18" fmla="*/ 217 w 1219"/>
                <a:gd name="T19" fmla="*/ 949 h 1112"/>
                <a:gd name="T20" fmla="*/ 577 w 1219"/>
                <a:gd name="T21" fmla="*/ 1111 h 1112"/>
                <a:gd name="T22" fmla="*/ 262 w 1219"/>
                <a:gd name="T23" fmla="*/ 209 h 1112"/>
                <a:gd name="T24" fmla="*/ 610 w 1219"/>
                <a:gd name="T25" fmla="*/ 65 h 1112"/>
                <a:gd name="T26" fmla="*/ 957 w 1219"/>
                <a:gd name="T27" fmla="*/ 209 h 1112"/>
                <a:gd name="T28" fmla="*/ 1005 w 1219"/>
                <a:gd name="T29" fmla="*/ 848 h 1112"/>
                <a:gd name="T30" fmla="*/ 957 w 1219"/>
                <a:gd name="T31" fmla="*/ 903 h 1112"/>
                <a:gd name="T32" fmla="*/ 901 w 1219"/>
                <a:gd name="T33" fmla="*/ 951 h 1112"/>
                <a:gd name="T34" fmla="*/ 612 w 1219"/>
                <a:gd name="T35" fmla="*/ 1047 h 1112"/>
                <a:gd name="T36" fmla="*/ 610 w 1219"/>
                <a:gd name="T37" fmla="*/ 1047 h 1112"/>
                <a:gd name="T38" fmla="*/ 262 w 1219"/>
                <a:gd name="T39" fmla="*/ 903 h 1112"/>
                <a:gd name="T40" fmla="*/ 262 w 1219"/>
                <a:gd name="T41" fmla="*/ 209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9" h="1112">
                  <a:moveTo>
                    <a:pt x="577" y="1111"/>
                  </a:moveTo>
                  <a:cubicBezTo>
                    <a:pt x="577" y="1112"/>
                    <a:pt x="577" y="1112"/>
                    <a:pt x="577" y="1112"/>
                  </a:cubicBezTo>
                  <a:cubicBezTo>
                    <a:pt x="610" y="1112"/>
                    <a:pt x="610" y="1112"/>
                    <a:pt x="610" y="1112"/>
                  </a:cubicBezTo>
                  <a:cubicBezTo>
                    <a:pt x="730" y="1112"/>
                    <a:pt x="844" y="1074"/>
                    <a:pt x="940" y="1003"/>
                  </a:cubicBezTo>
                  <a:cubicBezTo>
                    <a:pt x="962" y="987"/>
                    <a:pt x="983" y="969"/>
                    <a:pt x="1002" y="949"/>
                  </a:cubicBezTo>
                  <a:cubicBezTo>
                    <a:pt x="1022" y="930"/>
                    <a:pt x="1040" y="908"/>
                    <a:pt x="1057" y="886"/>
                  </a:cubicBezTo>
                  <a:cubicBezTo>
                    <a:pt x="1219" y="667"/>
                    <a:pt x="1196" y="356"/>
                    <a:pt x="1003" y="163"/>
                  </a:cubicBezTo>
                  <a:cubicBezTo>
                    <a:pt x="898" y="58"/>
                    <a:pt x="758" y="0"/>
                    <a:pt x="610" y="0"/>
                  </a:cubicBezTo>
                  <a:cubicBezTo>
                    <a:pt x="461" y="0"/>
                    <a:pt x="322" y="58"/>
                    <a:pt x="217" y="163"/>
                  </a:cubicBezTo>
                  <a:cubicBezTo>
                    <a:pt x="0" y="380"/>
                    <a:pt x="0" y="732"/>
                    <a:pt x="217" y="949"/>
                  </a:cubicBezTo>
                  <a:cubicBezTo>
                    <a:pt x="314" y="1046"/>
                    <a:pt x="441" y="1103"/>
                    <a:pt x="577" y="1111"/>
                  </a:cubicBezTo>
                  <a:close/>
                  <a:moveTo>
                    <a:pt x="262" y="209"/>
                  </a:moveTo>
                  <a:cubicBezTo>
                    <a:pt x="355" y="116"/>
                    <a:pt x="478" y="65"/>
                    <a:pt x="610" y="65"/>
                  </a:cubicBezTo>
                  <a:cubicBezTo>
                    <a:pt x="741" y="65"/>
                    <a:pt x="864" y="116"/>
                    <a:pt x="957" y="209"/>
                  </a:cubicBezTo>
                  <a:cubicBezTo>
                    <a:pt x="1127" y="380"/>
                    <a:pt x="1148" y="654"/>
                    <a:pt x="1005" y="848"/>
                  </a:cubicBezTo>
                  <a:cubicBezTo>
                    <a:pt x="990" y="867"/>
                    <a:pt x="974" y="886"/>
                    <a:pt x="957" y="903"/>
                  </a:cubicBezTo>
                  <a:cubicBezTo>
                    <a:pt x="939" y="921"/>
                    <a:pt x="921" y="937"/>
                    <a:pt x="901" y="951"/>
                  </a:cubicBezTo>
                  <a:cubicBezTo>
                    <a:pt x="817" y="1013"/>
                    <a:pt x="717" y="1046"/>
                    <a:pt x="612" y="1047"/>
                  </a:cubicBezTo>
                  <a:cubicBezTo>
                    <a:pt x="610" y="1047"/>
                    <a:pt x="610" y="1047"/>
                    <a:pt x="610" y="1047"/>
                  </a:cubicBezTo>
                  <a:cubicBezTo>
                    <a:pt x="478" y="1047"/>
                    <a:pt x="355" y="996"/>
                    <a:pt x="262" y="903"/>
                  </a:cubicBezTo>
                  <a:cubicBezTo>
                    <a:pt x="71" y="712"/>
                    <a:pt x="71" y="400"/>
                    <a:pt x="262" y="20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grpSp>
      <p:sp>
        <p:nvSpPr>
          <p:cNvPr id="30" name="Freeform 8"/>
          <p:cNvSpPr>
            <a:spLocks noEditPoints="1"/>
          </p:cNvSpPr>
          <p:nvPr/>
        </p:nvSpPr>
        <p:spPr bwMode="auto">
          <a:xfrm>
            <a:off x="6366778" y="3379972"/>
            <a:ext cx="358163" cy="31412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solidFill>
            <a:schemeClr val="accent1"/>
          </a:solidFill>
          <a:ln>
            <a:noFill/>
          </a:ln>
        </p:spPr>
        <p:txBody>
          <a:bodyPr vert="horz" wrap="square" lIns="109728" tIns="54864" rIns="109728" bIns="54864" numCol="1" anchor="t" anchorCtr="0" compatLnSpc="1"/>
          <a:lstStyle/>
          <a:p>
            <a:endParaRPr lang="id-ID" sz="2160">
              <a:cs typeface="+mn-ea"/>
              <a:sym typeface="+mn-lt"/>
            </a:endParaRPr>
          </a:p>
        </p:txBody>
      </p:sp>
      <p:grpSp>
        <p:nvGrpSpPr>
          <p:cNvPr id="22" name="Группа 30"/>
          <p:cNvGrpSpPr/>
          <p:nvPr/>
        </p:nvGrpSpPr>
        <p:grpSpPr>
          <a:xfrm>
            <a:off x="6353322" y="2105272"/>
            <a:ext cx="372007" cy="324091"/>
            <a:chOff x="4400550" y="1949450"/>
            <a:chExt cx="3389313" cy="2952750"/>
          </a:xfrm>
          <a:solidFill>
            <a:schemeClr val="accent1"/>
          </a:solidFill>
        </p:grpSpPr>
        <p:sp>
          <p:nvSpPr>
            <p:cNvPr id="32" name="Freeform 449"/>
            <p:cNvSpPr/>
            <p:nvPr/>
          </p:nvSpPr>
          <p:spPr bwMode="auto">
            <a:xfrm>
              <a:off x="4400550" y="1949450"/>
              <a:ext cx="2254250" cy="866775"/>
            </a:xfrm>
            <a:custGeom>
              <a:avLst/>
              <a:gdLst>
                <a:gd name="T0" fmla="*/ 1531 w 2840"/>
                <a:gd name="T1" fmla="*/ 1 h 1091"/>
                <a:gd name="T2" fmla="*/ 1745 w 2840"/>
                <a:gd name="T3" fmla="*/ 14 h 1091"/>
                <a:gd name="T4" fmla="*/ 1948 w 2840"/>
                <a:gd name="T5" fmla="*/ 39 h 1091"/>
                <a:gd name="T6" fmla="*/ 2136 w 2840"/>
                <a:gd name="T7" fmla="*/ 74 h 1091"/>
                <a:gd name="T8" fmla="*/ 2308 w 2840"/>
                <a:gd name="T9" fmla="*/ 119 h 1091"/>
                <a:gd name="T10" fmla="*/ 2460 w 2840"/>
                <a:gd name="T11" fmla="*/ 173 h 1091"/>
                <a:gd name="T12" fmla="*/ 2590 w 2840"/>
                <a:gd name="T13" fmla="*/ 235 h 1091"/>
                <a:gd name="T14" fmla="*/ 2695 w 2840"/>
                <a:gd name="T15" fmla="*/ 305 h 1091"/>
                <a:gd name="T16" fmla="*/ 2774 w 2840"/>
                <a:gd name="T17" fmla="*/ 380 h 1091"/>
                <a:gd name="T18" fmla="*/ 2823 w 2840"/>
                <a:gd name="T19" fmla="*/ 461 h 1091"/>
                <a:gd name="T20" fmla="*/ 2840 w 2840"/>
                <a:gd name="T21" fmla="*/ 545 h 1091"/>
                <a:gd name="T22" fmla="*/ 2823 w 2840"/>
                <a:gd name="T23" fmla="*/ 629 h 1091"/>
                <a:gd name="T24" fmla="*/ 2774 w 2840"/>
                <a:gd name="T25" fmla="*/ 711 h 1091"/>
                <a:gd name="T26" fmla="*/ 2695 w 2840"/>
                <a:gd name="T27" fmla="*/ 786 h 1091"/>
                <a:gd name="T28" fmla="*/ 2590 w 2840"/>
                <a:gd name="T29" fmla="*/ 854 h 1091"/>
                <a:gd name="T30" fmla="*/ 2460 w 2840"/>
                <a:gd name="T31" fmla="*/ 916 h 1091"/>
                <a:gd name="T32" fmla="*/ 2308 w 2840"/>
                <a:gd name="T33" fmla="*/ 971 h 1091"/>
                <a:gd name="T34" fmla="*/ 2136 w 2840"/>
                <a:gd name="T35" fmla="*/ 1016 h 1091"/>
                <a:gd name="T36" fmla="*/ 1948 w 2840"/>
                <a:gd name="T37" fmla="*/ 1052 h 1091"/>
                <a:gd name="T38" fmla="*/ 1745 w 2840"/>
                <a:gd name="T39" fmla="*/ 1077 h 1091"/>
                <a:gd name="T40" fmla="*/ 1531 w 2840"/>
                <a:gd name="T41" fmla="*/ 1089 h 1091"/>
                <a:gd name="T42" fmla="*/ 1309 w 2840"/>
                <a:gd name="T43" fmla="*/ 1089 h 1091"/>
                <a:gd name="T44" fmla="*/ 1094 w 2840"/>
                <a:gd name="T45" fmla="*/ 1077 h 1091"/>
                <a:gd name="T46" fmla="*/ 892 w 2840"/>
                <a:gd name="T47" fmla="*/ 1052 h 1091"/>
                <a:gd name="T48" fmla="*/ 703 w 2840"/>
                <a:gd name="T49" fmla="*/ 1016 h 1091"/>
                <a:gd name="T50" fmla="*/ 532 w 2840"/>
                <a:gd name="T51" fmla="*/ 971 h 1091"/>
                <a:gd name="T52" fmla="*/ 379 w 2840"/>
                <a:gd name="T53" fmla="*/ 916 h 1091"/>
                <a:gd name="T54" fmla="*/ 250 w 2840"/>
                <a:gd name="T55" fmla="*/ 854 h 1091"/>
                <a:gd name="T56" fmla="*/ 144 w 2840"/>
                <a:gd name="T57" fmla="*/ 786 h 1091"/>
                <a:gd name="T58" fmla="*/ 66 w 2840"/>
                <a:gd name="T59" fmla="*/ 711 h 1091"/>
                <a:gd name="T60" fmla="*/ 17 w 2840"/>
                <a:gd name="T61" fmla="*/ 629 h 1091"/>
                <a:gd name="T62" fmla="*/ 0 w 2840"/>
                <a:gd name="T63" fmla="*/ 545 h 1091"/>
                <a:gd name="T64" fmla="*/ 17 w 2840"/>
                <a:gd name="T65" fmla="*/ 461 h 1091"/>
                <a:gd name="T66" fmla="*/ 66 w 2840"/>
                <a:gd name="T67" fmla="*/ 380 h 1091"/>
                <a:gd name="T68" fmla="*/ 144 w 2840"/>
                <a:gd name="T69" fmla="*/ 305 h 1091"/>
                <a:gd name="T70" fmla="*/ 250 w 2840"/>
                <a:gd name="T71" fmla="*/ 235 h 1091"/>
                <a:gd name="T72" fmla="*/ 379 w 2840"/>
                <a:gd name="T73" fmla="*/ 173 h 1091"/>
                <a:gd name="T74" fmla="*/ 532 w 2840"/>
                <a:gd name="T75" fmla="*/ 119 h 1091"/>
                <a:gd name="T76" fmla="*/ 703 w 2840"/>
                <a:gd name="T77" fmla="*/ 74 h 1091"/>
                <a:gd name="T78" fmla="*/ 892 w 2840"/>
                <a:gd name="T79" fmla="*/ 39 h 1091"/>
                <a:gd name="T80" fmla="*/ 1094 w 2840"/>
                <a:gd name="T81" fmla="*/ 14 h 1091"/>
                <a:gd name="T82" fmla="*/ 1309 w 2840"/>
                <a:gd name="T83" fmla="*/ 1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40" h="1091">
                  <a:moveTo>
                    <a:pt x="1420" y="0"/>
                  </a:moveTo>
                  <a:lnTo>
                    <a:pt x="1531" y="1"/>
                  </a:lnTo>
                  <a:lnTo>
                    <a:pt x="1639" y="6"/>
                  </a:lnTo>
                  <a:lnTo>
                    <a:pt x="1745" y="14"/>
                  </a:lnTo>
                  <a:lnTo>
                    <a:pt x="1849" y="24"/>
                  </a:lnTo>
                  <a:lnTo>
                    <a:pt x="1948" y="39"/>
                  </a:lnTo>
                  <a:lnTo>
                    <a:pt x="2044" y="55"/>
                  </a:lnTo>
                  <a:lnTo>
                    <a:pt x="2136" y="74"/>
                  </a:lnTo>
                  <a:lnTo>
                    <a:pt x="2224" y="96"/>
                  </a:lnTo>
                  <a:lnTo>
                    <a:pt x="2308" y="119"/>
                  </a:lnTo>
                  <a:lnTo>
                    <a:pt x="2386" y="146"/>
                  </a:lnTo>
                  <a:lnTo>
                    <a:pt x="2460" y="173"/>
                  </a:lnTo>
                  <a:lnTo>
                    <a:pt x="2528" y="204"/>
                  </a:lnTo>
                  <a:lnTo>
                    <a:pt x="2590" y="235"/>
                  </a:lnTo>
                  <a:lnTo>
                    <a:pt x="2646" y="270"/>
                  </a:lnTo>
                  <a:lnTo>
                    <a:pt x="2695" y="305"/>
                  </a:lnTo>
                  <a:lnTo>
                    <a:pt x="2738" y="342"/>
                  </a:lnTo>
                  <a:lnTo>
                    <a:pt x="2774" y="380"/>
                  </a:lnTo>
                  <a:lnTo>
                    <a:pt x="2803" y="421"/>
                  </a:lnTo>
                  <a:lnTo>
                    <a:pt x="2823" y="461"/>
                  </a:lnTo>
                  <a:lnTo>
                    <a:pt x="2835" y="502"/>
                  </a:lnTo>
                  <a:lnTo>
                    <a:pt x="2840" y="545"/>
                  </a:lnTo>
                  <a:lnTo>
                    <a:pt x="2835" y="588"/>
                  </a:lnTo>
                  <a:lnTo>
                    <a:pt x="2823" y="629"/>
                  </a:lnTo>
                  <a:lnTo>
                    <a:pt x="2803" y="670"/>
                  </a:lnTo>
                  <a:lnTo>
                    <a:pt x="2774" y="711"/>
                  </a:lnTo>
                  <a:lnTo>
                    <a:pt x="2738" y="748"/>
                  </a:lnTo>
                  <a:lnTo>
                    <a:pt x="2695" y="786"/>
                  </a:lnTo>
                  <a:lnTo>
                    <a:pt x="2646" y="821"/>
                  </a:lnTo>
                  <a:lnTo>
                    <a:pt x="2590" y="854"/>
                  </a:lnTo>
                  <a:lnTo>
                    <a:pt x="2528" y="887"/>
                  </a:lnTo>
                  <a:lnTo>
                    <a:pt x="2460" y="916"/>
                  </a:lnTo>
                  <a:lnTo>
                    <a:pt x="2386" y="945"/>
                  </a:lnTo>
                  <a:lnTo>
                    <a:pt x="2308" y="971"/>
                  </a:lnTo>
                  <a:lnTo>
                    <a:pt x="2224" y="995"/>
                  </a:lnTo>
                  <a:lnTo>
                    <a:pt x="2136" y="1016"/>
                  </a:lnTo>
                  <a:lnTo>
                    <a:pt x="2044" y="1035"/>
                  </a:lnTo>
                  <a:lnTo>
                    <a:pt x="1948" y="1052"/>
                  </a:lnTo>
                  <a:lnTo>
                    <a:pt x="1849" y="1065"/>
                  </a:lnTo>
                  <a:lnTo>
                    <a:pt x="1745" y="1077"/>
                  </a:lnTo>
                  <a:lnTo>
                    <a:pt x="1639" y="1085"/>
                  </a:lnTo>
                  <a:lnTo>
                    <a:pt x="1531" y="1089"/>
                  </a:lnTo>
                  <a:lnTo>
                    <a:pt x="1420" y="1091"/>
                  </a:lnTo>
                  <a:lnTo>
                    <a:pt x="1309" y="1089"/>
                  </a:lnTo>
                  <a:lnTo>
                    <a:pt x="1200" y="1085"/>
                  </a:lnTo>
                  <a:lnTo>
                    <a:pt x="1094" y="1077"/>
                  </a:lnTo>
                  <a:lnTo>
                    <a:pt x="992" y="1065"/>
                  </a:lnTo>
                  <a:lnTo>
                    <a:pt x="892" y="1052"/>
                  </a:lnTo>
                  <a:lnTo>
                    <a:pt x="795" y="1035"/>
                  </a:lnTo>
                  <a:lnTo>
                    <a:pt x="703" y="1016"/>
                  </a:lnTo>
                  <a:lnTo>
                    <a:pt x="615" y="995"/>
                  </a:lnTo>
                  <a:lnTo>
                    <a:pt x="532" y="971"/>
                  </a:lnTo>
                  <a:lnTo>
                    <a:pt x="453" y="945"/>
                  </a:lnTo>
                  <a:lnTo>
                    <a:pt x="379" y="916"/>
                  </a:lnTo>
                  <a:lnTo>
                    <a:pt x="312" y="887"/>
                  </a:lnTo>
                  <a:lnTo>
                    <a:pt x="250" y="854"/>
                  </a:lnTo>
                  <a:lnTo>
                    <a:pt x="194" y="821"/>
                  </a:lnTo>
                  <a:lnTo>
                    <a:pt x="144" y="786"/>
                  </a:lnTo>
                  <a:lnTo>
                    <a:pt x="101" y="748"/>
                  </a:lnTo>
                  <a:lnTo>
                    <a:pt x="66" y="711"/>
                  </a:lnTo>
                  <a:lnTo>
                    <a:pt x="38" y="670"/>
                  </a:lnTo>
                  <a:lnTo>
                    <a:pt x="17" y="629"/>
                  </a:lnTo>
                  <a:lnTo>
                    <a:pt x="4" y="588"/>
                  </a:lnTo>
                  <a:lnTo>
                    <a:pt x="0" y="545"/>
                  </a:lnTo>
                  <a:lnTo>
                    <a:pt x="4" y="502"/>
                  </a:lnTo>
                  <a:lnTo>
                    <a:pt x="17" y="461"/>
                  </a:lnTo>
                  <a:lnTo>
                    <a:pt x="38" y="421"/>
                  </a:lnTo>
                  <a:lnTo>
                    <a:pt x="66" y="380"/>
                  </a:lnTo>
                  <a:lnTo>
                    <a:pt x="101" y="342"/>
                  </a:lnTo>
                  <a:lnTo>
                    <a:pt x="144" y="305"/>
                  </a:lnTo>
                  <a:lnTo>
                    <a:pt x="194" y="270"/>
                  </a:lnTo>
                  <a:lnTo>
                    <a:pt x="250" y="235"/>
                  </a:lnTo>
                  <a:lnTo>
                    <a:pt x="312" y="204"/>
                  </a:lnTo>
                  <a:lnTo>
                    <a:pt x="379" y="173"/>
                  </a:lnTo>
                  <a:lnTo>
                    <a:pt x="453" y="146"/>
                  </a:lnTo>
                  <a:lnTo>
                    <a:pt x="532" y="119"/>
                  </a:lnTo>
                  <a:lnTo>
                    <a:pt x="615" y="96"/>
                  </a:lnTo>
                  <a:lnTo>
                    <a:pt x="703" y="74"/>
                  </a:lnTo>
                  <a:lnTo>
                    <a:pt x="795" y="55"/>
                  </a:lnTo>
                  <a:lnTo>
                    <a:pt x="892" y="39"/>
                  </a:lnTo>
                  <a:lnTo>
                    <a:pt x="992" y="24"/>
                  </a:lnTo>
                  <a:lnTo>
                    <a:pt x="1094" y="14"/>
                  </a:lnTo>
                  <a:lnTo>
                    <a:pt x="1200" y="6"/>
                  </a:lnTo>
                  <a:lnTo>
                    <a:pt x="1309" y="1"/>
                  </a:lnTo>
                  <a:lnTo>
                    <a:pt x="142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3" name="Freeform 450"/>
            <p:cNvSpPr/>
            <p:nvPr/>
          </p:nvSpPr>
          <p:spPr bwMode="auto">
            <a:xfrm>
              <a:off x="4400550" y="2689225"/>
              <a:ext cx="2254250" cy="554038"/>
            </a:xfrm>
            <a:custGeom>
              <a:avLst/>
              <a:gdLst>
                <a:gd name="T0" fmla="*/ 78 w 2840"/>
                <a:gd name="T1" fmla="*/ 4 h 699"/>
                <a:gd name="T2" fmla="*/ 179 w 2840"/>
                <a:gd name="T3" fmla="*/ 70 h 699"/>
                <a:gd name="T4" fmla="*/ 296 w 2840"/>
                <a:gd name="T5" fmla="*/ 127 h 699"/>
                <a:gd name="T6" fmla="*/ 463 w 2840"/>
                <a:gd name="T7" fmla="*/ 190 h 699"/>
                <a:gd name="T8" fmla="*/ 677 w 2840"/>
                <a:gd name="T9" fmla="*/ 247 h 699"/>
                <a:gd name="T10" fmla="*/ 911 w 2840"/>
                <a:gd name="T11" fmla="*/ 290 h 699"/>
                <a:gd name="T12" fmla="*/ 1160 w 2840"/>
                <a:gd name="T13" fmla="*/ 316 h 699"/>
                <a:gd name="T14" fmla="*/ 1420 w 2840"/>
                <a:gd name="T15" fmla="*/ 325 h 699"/>
                <a:gd name="T16" fmla="*/ 1680 w 2840"/>
                <a:gd name="T17" fmla="*/ 316 h 699"/>
                <a:gd name="T18" fmla="*/ 1929 w 2840"/>
                <a:gd name="T19" fmla="*/ 290 h 699"/>
                <a:gd name="T20" fmla="*/ 2163 w 2840"/>
                <a:gd name="T21" fmla="*/ 247 h 699"/>
                <a:gd name="T22" fmla="*/ 2377 w 2840"/>
                <a:gd name="T23" fmla="*/ 190 h 699"/>
                <a:gd name="T24" fmla="*/ 2531 w 2840"/>
                <a:gd name="T25" fmla="*/ 133 h 699"/>
                <a:gd name="T26" fmla="*/ 2628 w 2840"/>
                <a:gd name="T27" fmla="*/ 89 h 699"/>
                <a:gd name="T28" fmla="*/ 2709 w 2840"/>
                <a:gd name="T29" fmla="*/ 41 h 699"/>
                <a:gd name="T30" fmla="*/ 2761 w 2840"/>
                <a:gd name="T31" fmla="*/ 6 h 699"/>
                <a:gd name="T32" fmla="*/ 2779 w 2840"/>
                <a:gd name="T33" fmla="*/ 5 h 699"/>
                <a:gd name="T34" fmla="*/ 2791 w 2840"/>
                <a:gd name="T35" fmla="*/ 12 h 699"/>
                <a:gd name="T36" fmla="*/ 2814 w 2840"/>
                <a:gd name="T37" fmla="*/ 49 h 699"/>
                <a:gd name="T38" fmla="*/ 2836 w 2840"/>
                <a:gd name="T39" fmla="*/ 118 h 699"/>
                <a:gd name="T40" fmla="*/ 2835 w 2840"/>
                <a:gd name="T41" fmla="*/ 195 h 699"/>
                <a:gd name="T42" fmla="*/ 2803 w 2840"/>
                <a:gd name="T43" fmla="*/ 278 h 699"/>
                <a:gd name="T44" fmla="*/ 2738 w 2840"/>
                <a:gd name="T45" fmla="*/ 356 h 699"/>
                <a:gd name="T46" fmla="*/ 2646 w 2840"/>
                <a:gd name="T47" fmla="*/ 428 h 699"/>
                <a:gd name="T48" fmla="*/ 2528 w 2840"/>
                <a:gd name="T49" fmla="*/ 494 h 699"/>
                <a:gd name="T50" fmla="*/ 2386 w 2840"/>
                <a:gd name="T51" fmla="*/ 553 h 699"/>
                <a:gd name="T52" fmla="*/ 2224 w 2840"/>
                <a:gd name="T53" fmla="*/ 602 h 699"/>
                <a:gd name="T54" fmla="*/ 2044 w 2840"/>
                <a:gd name="T55" fmla="*/ 643 h 699"/>
                <a:gd name="T56" fmla="*/ 1849 w 2840"/>
                <a:gd name="T57" fmla="*/ 673 h 699"/>
                <a:gd name="T58" fmla="*/ 1639 w 2840"/>
                <a:gd name="T59" fmla="*/ 692 h 699"/>
                <a:gd name="T60" fmla="*/ 1420 w 2840"/>
                <a:gd name="T61" fmla="*/ 699 h 699"/>
                <a:gd name="T62" fmla="*/ 1200 w 2840"/>
                <a:gd name="T63" fmla="*/ 692 h 699"/>
                <a:gd name="T64" fmla="*/ 992 w 2840"/>
                <a:gd name="T65" fmla="*/ 673 h 699"/>
                <a:gd name="T66" fmla="*/ 795 w 2840"/>
                <a:gd name="T67" fmla="*/ 643 h 699"/>
                <a:gd name="T68" fmla="*/ 615 w 2840"/>
                <a:gd name="T69" fmla="*/ 602 h 699"/>
                <a:gd name="T70" fmla="*/ 453 w 2840"/>
                <a:gd name="T71" fmla="*/ 553 h 699"/>
                <a:gd name="T72" fmla="*/ 312 w 2840"/>
                <a:gd name="T73" fmla="*/ 494 h 699"/>
                <a:gd name="T74" fmla="*/ 194 w 2840"/>
                <a:gd name="T75" fmla="*/ 428 h 699"/>
                <a:gd name="T76" fmla="*/ 101 w 2840"/>
                <a:gd name="T77" fmla="*/ 356 h 699"/>
                <a:gd name="T78" fmla="*/ 38 w 2840"/>
                <a:gd name="T79" fmla="*/ 278 h 699"/>
                <a:gd name="T80" fmla="*/ 4 w 2840"/>
                <a:gd name="T81" fmla="*/ 195 h 699"/>
                <a:gd name="T82" fmla="*/ 3 w 2840"/>
                <a:gd name="T83" fmla="*/ 118 h 699"/>
                <a:gd name="T84" fmla="*/ 25 w 2840"/>
                <a:gd name="T85" fmla="*/ 50 h 699"/>
                <a:gd name="T86" fmla="*/ 48 w 2840"/>
                <a:gd name="T87" fmla="*/ 12 h 699"/>
                <a:gd name="T88" fmla="*/ 61 w 2840"/>
                <a:gd name="T89" fmla="*/ 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40" h="699">
                  <a:moveTo>
                    <a:pt x="69" y="0"/>
                  </a:moveTo>
                  <a:lnTo>
                    <a:pt x="78" y="4"/>
                  </a:lnTo>
                  <a:lnTo>
                    <a:pt x="127" y="39"/>
                  </a:lnTo>
                  <a:lnTo>
                    <a:pt x="179" y="70"/>
                  </a:lnTo>
                  <a:lnTo>
                    <a:pt x="234" y="100"/>
                  </a:lnTo>
                  <a:lnTo>
                    <a:pt x="296" y="127"/>
                  </a:lnTo>
                  <a:lnTo>
                    <a:pt x="365" y="155"/>
                  </a:lnTo>
                  <a:lnTo>
                    <a:pt x="463" y="190"/>
                  </a:lnTo>
                  <a:lnTo>
                    <a:pt x="567" y="220"/>
                  </a:lnTo>
                  <a:lnTo>
                    <a:pt x="677" y="247"/>
                  </a:lnTo>
                  <a:lnTo>
                    <a:pt x="792" y="270"/>
                  </a:lnTo>
                  <a:lnTo>
                    <a:pt x="911" y="290"/>
                  </a:lnTo>
                  <a:lnTo>
                    <a:pt x="1033" y="304"/>
                  </a:lnTo>
                  <a:lnTo>
                    <a:pt x="1160" y="316"/>
                  </a:lnTo>
                  <a:lnTo>
                    <a:pt x="1289" y="322"/>
                  </a:lnTo>
                  <a:lnTo>
                    <a:pt x="1420" y="325"/>
                  </a:lnTo>
                  <a:lnTo>
                    <a:pt x="1551" y="322"/>
                  </a:lnTo>
                  <a:lnTo>
                    <a:pt x="1680" y="316"/>
                  </a:lnTo>
                  <a:lnTo>
                    <a:pt x="1806" y="304"/>
                  </a:lnTo>
                  <a:lnTo>
                    <a:pt x="1929" y="290"/>
                  </a:lnTo>
                  <a:lnTo>
                    <a:pt x="2048" y="270"/>
                  </a:lnTo>
                  <a:lnTo>
                    <a:pt x="2163" y="247"/>
                  </a:lnTo>
                  <a:lnTo>
                    <a:pt x="2272" y="220"/>
                  </a:lnTo>
                  <a:lnTo>
                    <a:pt x="2377" y="190"/>
                  </a:lnTo>
                  <a:lnTo>
                    <a:pt x="2474" y="155"/>
                  </a:lnTo>
                  <a:lnTo>
                    <a:pt x="2531" y="133"/>
                  </a:lnTo>
                  <a:lnTo>
                    <a:pt x="2581" y="111"/>
                  </a:lnTo>
                  <a:lnTo>
                    <a:pt x="2628" y="89"/>
                  </a:lnTo>
                  <a:lnTo>
                    <a:pt x="2669" y="66"/>
                  </a:lnTo>
                  <a:lnTo>
                    <a:pt x="2709" y="41"/>
                  </a:lnTo>
                  <a:lnTo>
                    <a:pt x="2748" y="13"/>
                  </a:lnTo>
                  <a:lnTo>
                    <a:pt x="2761" y="6"/>
                  </a:lnTo>
                  <a:lnTo>
                    <a:pt x="2770" y="4"/>
                  </a:lnTo>
                  <a:lnTo>
                    <a:pt x="2779" y="5"/>
                  </a:lnTo>
                  <a:lnTo>
                    <a:pt x="2786" y="8"/>
                  </a:lnTo>
                  <a:lnTo>
                    <a:pt x="2791" y="12"/>
                  </a:lnTo>
                  <a:lnTo>
                    <a:pt x="2795" y="17"/>
                  </a:lnTo>
                  <a:lnTo>
                    <a:pt x="2814" y="49"/>
                  </a:lnTo>
                  <a:lnTo>
                    <a:pt x="2829" y="83"/>
                  </a:lnTo>
                  <a:lnTo>
                    <a:pt x="2836" y="118"/>
                  </a:lnTo>
                  <a:lnTo>
                    <a:pt x="2840" y="153"/>
                  </a:lnTo>
                  <a:lnTo>
                    <a:pt x="2835" y="195"/>
                  </a:lnTo>
                  <a:lnTo>
                    <a:pt x="2823" y="237"/>
                  </a:lnTo>
                  <a:lnTo>
                    <a:pt x="2803" y="278"/>
                  </a:lnTo>
                  <a:lnTo>
                    <a:pt x="2774" y="317"/>
                  </a:lnTo>
                  <a:lnTo>
                    <a:pt x="2738" y="356"/>
                  </a:lnTo>
                  <a:lnTo>
                    <a:pt x="2695" y="393"/>
                  </a:lnTo>
                  <a:lnTo>
                    <a:pt x="2646" y="428"/>
                  </a:lnTo>
                  <a:lnTo>
                    <a:pt x="2590" y="462"/>
                  </a:lnTo>
                  <a:lnTo>
                    <a:pt x="2528" y="494"/>
                  </a:lnTo>
                  <a:lnTo>
                    <a:pt x="2460" y="524"/>
                  </a:lnTo>
                  <a:lnTo>
                    <a:pt x="2386" y="553"/>
                  </a:lnTo>
                  <a:lnTo>
                    <a:pt x="2308" y="579"/>
                  </a:lnTo>
                  <a:lnTo>
                    <a:pt x="2224" y="602"/>
                  </a:lnTo>
                  <a:lnTo>
                    <a:pt x="2136" y="624"/>
                  </a:lnTo>
                  <a:lnTo>
                    <a:pt x="2044" y="643"/>
                  </a:lnTo>
                  <a:lnTo>
                    <a:pt x="1948" y="659"/>
                  </a:lnTo>
                  <a:lnTo>
                    <a:pt x="1849" y="673"/>
                  </a:lnTo>
                  <a:lnTo>
                    <a:pt x="1745" y="683"/>
                  </a:lnTo>
                  <a:lnTo>
                    <a:pt x="1639" y="692"/>
                  </a:lnTo>
                  <a:lnTo>
                    <a:pt x="1531" y="696"/>
                  </a:lnTo>
                  <a:lnTo>
                    <a:pt x="1420" y="699"/>
                  </a:lnTo>
                  <a:lnTo>
                    <a:pt x="1309" y="696"/>
                  </a:lnTo>
                  <a:lnTo>
                    <a:pt x="1200" y="692"/>
                  </a:lnTo>
                  <a:lnTo>
                    <a:pt x="1094" y="683"/>
                  </a:lnTo>
                  <a:lnTo>
                    <a:pt x="992" y="673"/>
                  </a:lnTo>
                  <a:lnTo>
                    <a:pt x="892" y="659"/>
                  </a:lnTo>
                  <a:lnTo>
                    <a:pt x="795" y="643"/>
                  </a:lnTo>
                  <a:lnTo>
                    <a:pt x="703" y="624"/>
                  </a:lnTo>
                  <a:lnTo>
                    <a:pt x="615" y="602"/>
                  </a:lnTo>
                  <a:lnTo>
                    <a:pt x="532" y="579"/>
                  </a:lnTo>
                  <a:lnTo>
                    <a:pt x="453" y="553"/>
                  </a:lnTo>
                  <a:lnTo>
                    <a:pt x="379" y="524"/>
                  </a:lnTo>
                  <a:lnTo>
                    <a:pt x="312" y="494"/>
                  </a:lnTo>
                  <a:lnTo>
                    <a:pt x="250" y="462"/>
                  </a:lnTo>
                  <a:lnTo>
                    <a:pt x="194" y="428"/>
                  </a:lnTo>
                  <a:lnTo>
                    <a:pt x="144" y="393"/>
                  </a:lnTo>
                  <a:lnTo>
                    <a:pt x="101" y="356"/>
                  </a:lnTo>
                  <a:lnTo>
                    <a:pt x="66" y="317"/>
                  </a:lnTo>
                  <a:lnTo>
                    <a:pt x="38" y="278"/>
                  </a:lnTo>
                  <a:lnTo>
                    <a:pt x="17" y="237"/>
                  </a:lnTo>
                  <a:lnTo>
                    <a:pt x="4" y="195"/>
                  </a:lnTo>
                  <a:lnTo>
                    <a:pt x="0" y="153"/>
                  </a:lnTo>
                  <a:lnTo>
                    <a:pt x="3" y="118"/>
                  </a:lnTo>
                  <a:lnTo>
                    <a:pt x="12" y="84"/>
                  </a:lnTo>
                  <a:lnTo>
                    <a:pt x="25" y="50"/>
                  </a:lnTo>
                  <a:lnTo>
                    <a:pt x="44" y="17"/>
                  </a:lnTo>
                  <a:lnTo>
                    <a:pt x="48" y="12"/>
                  </a:lnTo>
                  <a:lnTo>
                    <a:pt x="54" y="5"/>
                  </a:lnTo>
                  <a:lnTo>
                    <a:pt x="61" y="1"/>
                  </a:lnTo>
                  <a:lnTo>
                    <a:pt x="6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4" name="Freeform 451"/>
            <p:cNvSpPr/>
            <p:nvPr/>
          </p:nvSpPr>
          <p:spPr bwMode="auto">
            <a:xfrm>
              <a:off x="4400550" y="3983038"/>
              <a:ext cx="1557338" cy="546100"/>
            </a:xfrm>
            <a:custGeom>
              <a:avLst/>
              <a:gdLst>
                <a:gd name="T0" fmla="*/ 95 w 1963"/>
                <a:gd name="T1" fmla="*/ 5 h 687"/>
                <a:gd name="T2" fmla="*/ 162 w 1963"/>
                <a:gd name="T3" fmla="*/ 50 h 687"/>
                <a:gd name="T4" fmla="*/ 233 w 1963"/>
                <a:gd name="T5" fmla="*/ 89 h 687"/>
                <a:gd name="T6" fmla="*/ 316 w 1963"/>
                <a:gd name="T7" fmla="*/ 125 h 687"/>
                <a:gd name="T8" fmla="*/ 463 w 1963"/>
                <a:gd name="T9" fmla="*/ 178 h 687"/>
                <a:gd name="T10" fmla="*/ 677 w 1963"/>
                <a:gd name="T11" fmla="*/ 237 h 687"/>
                <a:gd name="T12" fmla="*/ 911 w 1963"/>
                <a:gd name="T13" fmla="*/ 279 h 687"/>
                <a:gd name="T14" fmla="*/ 1160 w 1963"/>
                <a:gd name="T15" fmla="*/ 304 h 687"/>
                <a:gd name="T16" fmla="*/ 1420 w 1963"/>
                <a:gd name="T17" fmla="*/ 313 h 687"/>
                <a:gd name="T18" fmla="*/ 1617 w 1963"/>
                <a:gd name="T19" fmla="*/ 309 h 687"/>
                <a:gd name="T20" fmla="*/ 1808 w 1963"/>
                <a:gd name="T21" fmla="*/ 296 h 687"/>
                <a:gd name="T22" fmla="*/ 1816 w 1963"/>
                <a:gd name="T23" fmla="*/ 296 h 687"/>
                <a:gd name="T24" fmla="*/ 1821 w 1963"/>
                <a:gd name="T25" fmla="*/ 300 h 687"/>
                <a:gd name="T26" fmla="*/ 1823 w 1963"/>
                <a:gd name="T27" fmla="*/ 305 h 687"/>
                <a:gd name="T28" fmla="*/ 1824 w 1963"/>
                <a:gd name="T29" fmla="*/ 309 h 687"/>
                <a:gd name="T30" fmla="*/ 1854 w 1963"/>
                <a:gd name="T31" fmla="*/ 426 h 687"/>
                <a:gd name="T32" fmla="*/ 1903 w 1963"/>
                <a:gd name="T33" fmla="*/ 538 h 687"/>
                <a:gd name="T34" fmla="*/ 1959 w 1963"/>
                <a:gd name="T35" fmla="*/ 637 h 687"/>
                <a:gd name="T36" fmla="*/ 1963 w 1963"/>
                <a:gd name="T37" fmla="*/ 647 h 687"/>
                <a:gd name="T38" fmla="*/ 1952 w 1963"/>
                <a:gd name="T39" fmla="*/ 657 h 687"/>
                <a:gd name="T40" fmla="*/ 1811 w 1963"/>
                <a:gd name="T41" fmla="*/ 673 h 687"/>
                <a:gd name="T42" fmla="*/ 1653 w 1963"/>
                <a:gd name="T43" fmla="*/ 682 h 687"/>
                <a:gd name="T44" fmla="*/ 1495 w 1963"/>
                <a:gd name="T45" fmla="*/ 687 h 687"/>
                <a:gd name="T46" fmla="*/ 1309 w 1963"/>
                <a:gd name="T47" fmla="*/ 686 h 687"/>
                <a:gd name="T48" fmla="*/ 1094 w 1963"/>
                <a:gd name="T49" fmla="*/ 673 h 687"/>
                <a:gd name="T50" fmla="*/ 892 w 1963"/>
                <a:gd name="T51" fmla="*/ 648 h 687"/>
                <a:gd name="T52" fmla="*/ 703 w 1963"/>
                <a:gd name="T53" fmla="*/ 613 h 687"/>
                <a:gd name="T54" fmla="*/ 532 w 1963"/>
                <a:gd name="T55" fmla="*/ 568 h 687"/>
                <a:gd name="T56" fmla="*/ 379 w 1963"/>
                <a:gd name="T57" fmla="*/ 514 h 687"/>
                <a:gd name="T58" fmla="*/ 250 w 1963"/>
                <a:gd name="T59" fmla="*/ 452 h 687"/>
                <a:gd name="T60" fmla="*/ 144 w 1963"/>
                <a:gd name="T61" fmla="*/ 382 h 687"/>
                <a:gd name="T62" fmla="*/ 66 w 1963"/>
                <a:gd name="T63" fmla="*/ 307 h 687"/>
                <a:gd name="T64" fmla="*/ 17 w 1963"/>
                <a:gd name="T65" fmla="*/ 226 h 687"/>
                <a:gd name="T66" fmla="*/ 0 w 1963"/>
                <a:gd name="T67" fmla="*/ 142 h 687"/>
                <a:gd name="T68" fmla="*/ 16 w 1963"/>
                <a:gd name="T69" fmla="*/ 59 h 687"/>
                <a:gd name="T70" fmla="*/ 43 w 1963"/>
                <a:gd name="T71" fmla="*/ 11 h 687"/>
                <a:gd name="T72" fmla="*/ 66 w 1963"/>
                <a:gd name="T73"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63" h="687">
                  <a:moveTo>
                    <a:pt x="80" y="0"/>
                  </a:moveTo>
                  <a:lnTo>
                    <a:pt x="95" y="5"/>
                  </a:lnTo>
                  <a:lnTo>
                    <a:pt x="128" y="30"/>
                  </a:lnTo>
                  <a:lnTo>
                    <a:pt x="162" y="50"/>
                  </a:lnTo>
                  <a:lnTo>
                    <a:pt x="197" y="71"/>
                  </a:lnTo>
                  <a:lnTo>
                    <a:pt x="233" y="89"/>
                  </a:lnTo>
                  <a:lnTo>
                    <a:pt x="273" y="107"/>
                  </a:lnTo>
                  <a:lnTo>
                    <a:pt x="316" y="125"/>
                  </a:lnTo>
                  <a:lnTo>
                    <a:pt x="365" y="145"/>
                  </a:lnTo>
                  <a:lnTo>
                    <a:pt x="463" y="178"/>
                  </a:lnTo>
                  <a:lnTo>
                    <a:pt x="567" y="210"/>
                  </a:lnTo>
                  <a:lnTo>
                    <a:pt x="677" y="237"/>
                  </a:lnTo>
                  <a:lnTo>
                    <a:pt x="792" y="260"/>
                  </a:lnTo>
                  <a:lnTo>
                    <a:pt x="911" y="279"/>
                  </a:lnTo>
                  <a:lnTo>
                    <a:pt x="1033" y="294"/>
                  </a:lnTo>
                  <a:lnTo>
                    <a:pt x="1160" y="304"/>
                  </a:lnTo>
                  <a:lnTo>
                    <a:pt x="1289" y="312"/>
                  </a:lnTo>
                  <a:lnTo>
                    <a:pt x="1420" y="313"/>
                  </a:lnTo>
                  <a:lnTo>
                    <a:pt x="1517" y="312"/>
                  </a:lnTo>
                  <a:lnTo>
                    <a:pt x="1617" y="309"/>
                  </a:lnTo>
                  <a:lnTo>
                    <a:pt x="1714" y="304"/>
                  </a:lnTo>
                  <a:lnTo>
                    <a:pt x="1808" y="296"/>
                  </a:lnTo>
                  <a:lnTo>
                    <a:pt x="1812" y="296"/>
                  </a:lnTo>
                  <a:lnTo>
                    <a:pt x="1816" y="296"/>
                  </a:lnTo>
                  <a:lnTo>
                    <a:pt x="1819" y="299"/>
                  </a:lnTo>
                  <a:lnTo>
                    <a:pt x="1821" y="300"/>
                  </a:lnTo>
                  <a:lnTo>
                    <a:pt x="1823" y="303"/>
                  </a:lnTo>
                  <a:lnTo>
                    <a:pt x="1823" y="305"/>
                  </a:lnTo>
                  <a:lnTo>
                    <a:pt x="1824" y="308"/>
                  </a:lnTo>
                  <a:lnTo>
                    <a:pt x="1824" y="309"/>
                  </a:lnTo>
                  <a:lnTo>
                    <a:pt x="1836" y="367"/>
                  </a:lnTo>
                  <a:lnTo>
                    <a:pt x="1854" y="426"/>
                  </a:lnTo>
                  <a:lnTo>
                    <a:pt x="1877" y="484"/>
                  </a:lnTo>
                  <a:lnTo>
                    <a:pt x="1903" y="538"/>
                  </a:lnTo>
                  <a:lnTo>
                    <a:pt x="1930" y="590"/>
                  </a:lnTo>
                  <a:lnTo>
                    <a:pt x="1959" y="637"/>
                  </a:lnTo>
                  <a:lnTo>
                    <a:pt x="1961" y="642"/>
                  </a:lnTo>
                  <a:lnTo>
                    <a:pt x="1963" y="647"/>
                  </a:lnTo>
                  <a:lnTo>
                    <a:pt x="1960" y="654"/>
                  </a:lnTo>
                  <a:lnTo>
                    <a:pt x="1952" y="657"/>
                  </a:lnTo>
                  <a:lnTo>
                    <a:pt x="1885" y="665"/>
                  </a:lnTo>
                  <a:lnTo>
                    <a:pt x="1811" y="673"/>
                  </a:lnTo>
                  <a:lnTo>
                    <a:pt x="1733" y="678"/>
                  </a:lnTo>
                  <a:lnTo>
                    <a:pt x="1653" y="682"/>
                  </a:lnTo>
                  <a:lnTo>
                    <a:pt x="1573" y="686"/>
                  </a:lnTo>
                  <a:lnTo>
                    <a:pt x="1495" y="687"/>
                  </a:lnTo>
                  <a:lnTo>
                    <a:pt x="1420" y="687"/>
                  </a:lnTo>
                  <a:lnTo>
                    <a:pt x="1309" y="686"/>
                  </a:lnTo>
                  <a:lnTo>
                    <a:pt x="1200" y="681"/>
                  </a:lnTo>
                  <a:lnTo>
                    <a:pt x="1094" y="673"/>
                  </a:lnTo>
                  <a:lnTo>
                    <a:pt x="992" y="663"/>
                  </a:lnTo>
                  <a:lnTo>
                    <a:pt x="892" y="648"/>
                  </a:lnTo>
                  <a:lnTo>
                    <a:pt x="795" y="633"/>
                  </a:lnTo>
                  <a:lnTo>
                    <a:pt x="703" y="613"/>
                  </a:lnTo>
                  <a:lnTo>
                    <a:pt x="615" y="591"/>
                  </a:lnTo>
                  <a:lnTo>
                    <a:pt x="532" y="568"/>
                  </a:lnTo>
                  <a:lnTo>
                    <a:pt x="453" y="542"/>
                  </a:lnTo>
                  <a:lnTo>
                    <a:pt x="379" y="514"/>
                  </a:lnTo>
                  <a:lnTo>
                    <a:pt x="312" y="484"/>
                  </a:lnTo>
                  <a:lnTo>
                    <a:pt x="250" y="452"/>
                  </a:lnTo>
                  <a:lnTo>
                    <a:pt x="194" y="418"/>
                  </a:lnTo>
                  <a:lnTo>
                    <a:pt x="144" y="382"/>
                  </a:lnTo>
                  <a:lnTo>
                    <a:pt x="101" y="345"/>
                  </a:lnTo>
                  <a:lnTo>
                    <a:pt x="66" y="307"/>
                  </a:lnTo>
                  <a:lnTo>
                    <a:pt x="38" y="268"/>
                  </a:lnTo>
                  <a:lnTo>
                    <a:pt x="17" y="226"/>
                  </a:lnTo>
                  <a:lnTo>
                    <a:pt x="4" y="185"/>
                  </a:lnTo>
                  <a:lnTo>
                    <a:pt x="0" y="142"/>
                  </a:lnTo>
                  <a:lnTo>
                    <a:pt x="4" y="101"/>
                  </a:lnTo>
                  <a:lnTo>
                    <a:pt x="16" y="59"/>
                  </a:lnTo>
                  <a:lnTo>
                    <a:pt x="36" y="19"/>
                  </a:lnTo>
                  <a:lnTo>
                    <a:pt x="43" y="11"/>
                  </a:lnTo>
                  <a:lnTo>
                    <a:pt x="53" y="5"/>
                  </a:lnTo>
                  <a:lnTo>
                    <a:pt x="66" y="0"/>
                  </a:lnTo>
                  <a:lnTo>
                    <a:pt x="8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5" name="Freeform 452"/>
            <p:cNvSpPr/>
            <p:nvPr/>
          </p:nvSpPr>
          <p:spPr bwMode="auto">
            <a:xfrm>
              <a:off x="4400550" y="3551238"/>
              <a:ext cx="1455738" cy="549275"/>
            </a:xfrm>
            <a:custGeom>
              <a:avLst/>
              <a:gdLst>
                <a:gd name="T0" fmla="*/ 84 w 1833"/>
                <a:gd name="T1" fmla="*/ 3 h 691"/>
                <a:gd name="T2" fmla="*/ 132 w 1833"/>
                <a:gd name="T3" fmla="*/ 36 h 691"/>
                <a:gd name="T4" fmla="*/ 198 w 1833"/>
                <a:gd name="T5" fmla="*/ 76 h 691"/>
                <a:gd name="T6" fmla="*/ 273 w 1833"/>
                <a:gd name="T7" fmla="*/ 111 h 691"/>
                <a:gd name="T8" fmla="*/ 365 w 1833"/>
                <a:gd name="T9" fmla="*/ 149 h 691"/>
                <a:gd name="T10" fmla="*/ 567 w 1833"/>
                <a:gd name="T11" fmla="*/ 214 h 691"/>
                <a:gd name="T12" fmla="*/ 792 w 1833"/>
                <a:gd name="T13" fmla="*/ 264 h 691"/>
                <a:gd name="T14" fmla="*/ 1033 w 1833"/>
                <a:gd name="T15" fmla="*/ 298 h 691"/>
                <a:gd name="T16" fmla="*/ 1289 w 1833"/>
                <a:gd name="T17" fmla="*/ 316 h 691"/>
                <a:gd name="T18" fmla="*/ 1503 w 1833"/>
                <a:gd name="T19" fmla="*/ 317 h 691"/>
                <a:gd name="T20" fmla="*/ 1660 w 1833"/>
                <a:gd name="T21" fmla="*/ 311 h 691"/>
                <a:gd name="T22" fmla="*/ 1815 w 1833"/>
                <a:gd name="T23" fmla="*/ 297 h 691"/>
                <a:gd name="T24" fmla="*/ 1832 w 1833"/>
                <a:gd name="T25" fmla="*/ 302 h 691"/>
                <a:gd name="T26" fmla="*/ 1833 w 1833"/>
                <a:gd name="T27" fmla="*/ 316 h 691"/>
                <a:gd name="T28" fmla="*/ 1829 w 1833"/>
                <a:gd name="T29" fmla="*/ 330 h 691"/>
                <a:gd name="T30" fmla="*/ 1797 w 1833"/>
                <a:gd name="T31" fmla="*/ 488 h 691"/>
                <a:gd name="T32" fmla="*/ 1785 w 1833"/>
                <a:gd name="T33" fmla="*/ 653 h 691"/>
                <a:gd name="T34" fmla="*/ 1784 w 1833"/>
                <a:gd name="T35" fmla="*/ 663 h 691"/>
                <a:gd name="T36" fmla="*/ 1774 w 1833"/>
                <a:gd name="T37" fmla="*/ 673 h 691"/>
                <a:gd name="T38" fmla="*/ 1727 w 1833"/>
                <a:gd name="T39" fmla="*/ 680 h 691"/>
                <a:gd name="T40" fmla="*/ 1647 w 1833"/>
                <a:gd name="T41" fmla="*/ 686 h 691"/>
                <a:gd name="T42" fmla="*/ 1546 w 1833"/>
                <a:gd name="T43" fmla="*/ 690 h 691"/>
                <a:gd name="T44" fmla="*/ 1420 w 1833"/>
                <a:gd name="T45" fmla="*/ 691 h 691"/>
                <a:gd name="T46" fmla="*/ 1200 w 1833"/>
                <a:gd name="T47" fmla="*/ 685 h 691"/>
                <a:gd name="T48" fmla="*/ 992 w 1833"/>
                <a:gd name="T49" fmla="*/ 667 h 691"/>
                <a:gd name="T50" fmla="*/ 795 w 1833"/>
                <a:gd name="T51" fmla="*/ 637 h 691"/>
                <a:gd name="T52" fmla="*/ 615 w 1833"/>
                <a:gd name="T53" fmla="*/ 596 h 691"/>
                <a:gd name="T54" fmla="*/ 453 w 1833"/>
                <a:gd name="T55" fmla="*/ 546 h 691"/>
                <a:gd name="T56" fmla="*/ 312 w 1833"/>
                <a:gd name="T57" fmla="*/ 488 h 691"/>
                <a:gd name="T58" fmla="*/ 194 w 1833"/>
                <a:gd name="T59" fmla="*/ 422 h 691"/>
                <a:gd name="T60" fmla="*/ 101 w 1833"/>
                <a:gd name="T61" fmla="*/ 350 h 691"/>
                <a:gd name="T62" fmla="*/ 38 w 1833"/>
                <a:gd name="T63" fmla="*/ 272 h 691"/>
                <a:gd name="T64" fmla="*/ 4 w 1833"/>
                <a:gd name="T65" fmla="*/ 189 h 691"/>
                <a:gd name="T66" fmla="*/ 4 w 1833"/>
                <a:gd name="T67" fmla="*/ 105 h 691"/>
                <a:gd name="T68" fmla="*/ 36 w 1833"/>
                <a:gd name="T69" fmla="*/ 25 h 691"/>
                <a:gd name="T70" fmla="*/ 45 w 1833"/>
                <a:gd name="T71" fmla="*/ 12 h 691"/>
                <a:gd name="T72" fmla="*/ 61 w 1833"/>
                <a:gd name="T73" fmla="*/ 1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3" h="691">
                  <a:moveTo>
                    <a:pt x="71" y="0"/>
                  </a:moveTo>
                  <a:lnTo>
                    <a:pt x="84" y="3"/>
                  </a:lnTo>
                  <a:lnTo>
                    <a:pt x="98" y="12"/>
                  </a:lnTo>
                  <a:lnTo>
                    <a:pt x="132" y="36"/>
                  </a:lnTo>
                  <a:lnTo>
                    <a:pt x="164" y="57"/>
                  </a:lnTo>
                  <a:lnTo>
                    <a:pt x="198" y="76"/>
                  </a:lnTo>
                  <a:lnTo>
                    <a:pt x="234" y="95"/>
                  </a:lnTo>
                  <a:lnTo>
                    <a:pt x="273" y="111"/>
                  </a:lnTo>
                  <a:lnTo>
                    <a:pt x="317" y="130"/>
                  </a:lnTo>
                  <a:lnTo>
                    <a:pt x="365" y="149"/>
                  </a:lnTo>
                  <a:lnTo>
                    <a:pt x="463" y="183"/>
                  </a:lnTo>
                  <a:lnTo>
                    <a:pt x="567" y="214"/>
                  </a:lnTo>
                  <a:lnTo>
                    <a:pt x="677" y="241"/>
                  </a:lnTo>
                  <a:lnTo>
                    <a:pt x="792" y="264"/>
                  </a:lnTo>
                  <a:lnTo>
                    <a:pt x="911" y="284"/>
                  </a:lnTo>
                  <a:lnTo>
                    <a:pt x="1033" y="298"/>
                  </a:lnTo>
                  <a:lnTo>
                    <a:pt x="1160" y="309"/>
                  </a:lnTo>
                  <a:lnTo>
                    <a:pt x="1289" y="316"/>
                  </a:lnTo>
                  <a:lnTo>
                    <a:pt x="1420" y="317"/>
                  </a:lnTo>
                  <a:lnTo>
                    <a:pt x="1503" y="317"/>
                  </a:lnTo>
                  <a:lnTo>
                    <a:pt x="1582" y="315"/>
                  </a:lnTo>
                  <a:lnTo>
                    <a:pt x="1660" y="311"/>
                  </a:lnTo>
                  <a:lnTo>
                    <a:pt x="1736" y="306"/>
                  </a:lnTo>
                  <a:lnTo>
                    <a:pt x="1815" y="297"/>
                  </a:lnTo>
                  <a:lnTo>
                    <a:pt x="1825" y="298"/>
                  </a:lnTo>
                  <a:lnTo>
                    <a:pt x="1832" y="302"/>
                  </a:lnTo>
                  <a:lnTo>
                    <a:pt x="1833" y="308"/>
                  </a:lnTo>
                  <a:lnTo>
                    <a:pt x="1833" y="316"/>
                  </a:lnTo>
                  <a:lnTo>
                    <a:pt x="1830" y="324"/>
                  </a:lnTo>
                  <a:lnTo>
                    <a:pt x="1829" y="330"/>
                  </a:lnTo>
                  <a:lnTo>
                    <a:pt x="1810" y="408"/>
                  </a:lnTo>
                  <a:lnTo>
                    <a:pt x="1797" y="488"/>
                  </a:lnTo>
                  <a:lnTo>
                    <a:pt x="1789" y="570"/>
                  </a:lnTo>
                  <a:lnTo>
                    <a:pt x="1785" y="653"/>
                  </a:lnTo>
                  <a:lnTo>
                    <a:pt x="1785" y="656"/>
                  </a:lnTo>
                  <a:lnTo>
                    <a:pt x="1784" y="663"/>
                  </a:lnTo>
                  <a:lnTo>
                    <a:pt x="1780" y="668"/>
                  </a:lnTo>
                  <a:lnTo>
                    <a:pt x="1774" y="673"/>
                  </a:lnTo>
                  <a:lnTo>
                    <a:pt x="1763" y="676"/>
                  </a:lnTo>
                  <a:lnTo>
                    <a:pt x="1727" y="680"/>
                  </a:lnTo>
                  <a:lnTo>
                    <a:pt x="1688" y="682"/>
                  </a:lnTo>
                  <a:lnTo>
                    <a:pt x="1647" y="686"/>
                  </a:lnTo>
                  <a:lnTo>
                    <a:pt x="1599" y="689"/>
                  </a:lnTo>
                  <a:lnTo>
                    <a:pt x="1546" y="690"/>
                  </a:lnTo>
                  <a:lnTo>
                    <a:pt x="1486" y="691"/>
                  </a:lnTo>
                  <a:lnTo>
                    <a:pt x="1420" y="691"/>
                  </a:lnTo>
                  <a:lnTo>
                    <a:pt x="1309" y="690"/>
                  </a:lnTo>
                  <a:lnTo>
                    <a:pt x="1200" y="685"/>
                  </a:lnTo>
                  <a:lnTo>
                    <a:pt x="1094" y="677"/>
                  </a:lnTo>
                  <a:lnTo>
                    <a:pt x="992" y="667"/>
                  </a:lnTo>
                  <a:lnTo>
                    <a:pt x="892" y="653"/>
                  </a:lnTo>
                  <a:lnTo>
                    <a:pt x="795" y="637"/>
                  </a:lnTo>
                  <a:lnTo>
                    <a:pt x="703" y="618"/>
                  </a:lnTo>
                  <a:lnTo>
                    <a:pt x="615" y="596"/>
                  </a:lnTo>
                  <a:lnTo>
                    <a:pt x="532" y="572"/>
                  </a:lnTo>
                  <a:lnTo>
                    <a:pt x="453" y="546"/>
                  </a:lnTo>
                  <a:lnTo>
                    <a:pt x="379" y="518"/>
                  </a:lnTo>
                  <a:lnTo>
                    <a:pt x="312" y="488"/>
                  </a:lnTo>
                  <a:lnTo>
                    <a:pt x="250" y="456"/>
                  </a:lnTo>
                  <a:lnTo>
                    <a:pt x="194" y="422"/>
                  </a:lnTo>
                  <a:lnTo>
                    <a:pt x="144" y="386"/>
                  </a:lnTo>
                  <a:lnTo>
                    <a:pt x="101" y="350"/>
                  </a:lnTo>
                  <a:lnTo>
                    <a:pt x="66" y="311"/>
                  </a:lnTo>
                  <a:lnTo>
                    <a:pt x="38" y="272"/>
                  </a:lnTo>
                  <a:lnTo>
                    <a:pt x="17" y="230"/>
                  </a:lnTo>
                  <a:lnTo>
                    <a:pt x="4" y="189"/>
                  </a:lnTo>
                  <a:lnTo>
                    <a:pt x="0" y="146"/>
                  </a:lnTo>
                  <a:lnTo>
                    <a:pt x="4" y="105"/>
                  </a:lnTo>
                  <a:lnTo>
                    <a:pt x="16" y="63"/>
                  </a:lnTo>
                  <a:lnTo>
                    <a:pt x="36" y="25"/>
                  </a:lnTo>
                  <a:lnTo>
                    <a:pt x="40" y="18"/>
                  </a:lnTo>
                  <a:lnTo>
                    <a:pt x="45" y="12"/>
                  </a:lnTo>
                  <a:lnTo>
                    <a:pt x="52" y="5"/>
                  </a:lnTo>
                  <a:lnTo>
                    <a:pt x="61" y="1"/>
                  </a:lnTo>
                  <a:lnTo>
                    <a:pt x="71"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6" name="Freeform 453"/>
            <p:cNvSpPr/>
            <p:nvPr/>
          </p:nvSpPr>
          <p:spPr bwMode="auto">
            <a:xfrm>
              <a:off x="4400550" y="3119438"/>
              <a:ext cx="1754188" cy="552450"/>
            </a:xfrm>
            <a:custGeom>
              <a:avLst/>
              <a:gdLst>
                <a:gd name="T0" fmla="*/ 75 w 2210"/>
                <a:gd name="T1" fmla="*/ 2 h 697"/>
                <a:gd name="T2" fmla="*/ 127 w 2210"/>
                <a:gd name="T3" fmla="*/ 37 h 697"/>
                <a:gd name="T4" fmla="*/ 211 w 2210"/>
                <a:gd name="T5" fmla="*/ 86 h 697"/>
                <a:gd name="T6" fmla="*/ 308 w 2210"/>
                <a:gd name="T7" fmla="*/ 130 h 697"/>
                <a:gd name="T8" fmla="*/ 463 w 2210"/>
                <a:gd name="T9" fmla="*/ 188 h 697"/>
                <a:gd name="T10" fmla="*/ 677 w 2210"/>
                <a:gd name="T11" fmla="*/ 245 h 697"/>
                <a:gd name="T12" fmla="*/ 911 w 2210"/>
                <a:gd name="T13" fmla="*/ 288 h 697"/>
                <a:gd name="T14" fmla="*/ 1160 w 2210"/>
                <a:gd name="T15" fmla="*/ 314 h 697"/>
                <a:gd name="T16" fmla="*/ 1420 w 2210"/>
                <a:gd name="T17" fmla="*/ 321 h 697"/>
                <a:gd name="T18" fmla="*/ 1658 w 2210"/>
                <a:gd name="T19" fmla="*/ 318 h 697"/>
                <a:gd name="T20" fmla="*/ 1877 w 2210"/>
                <a:gd name="T21" fmla="*/ 299 h 697"/>
                <a:gd name="T22" fmla="*/ 2086 w 2210"/>
                <a:gd name="T23" fmla="*/ 266 h 697"/>
                <a:gd name="T24" fmla="*/ 2201 w 2210"/>
                <a:gd name="T25" fmla="*/ 242 h 697"/>
                <a:gd name="T26" fmla="*/ 2210 w 2210"/>
                <a:gd name="T27" fmla="*/ 248 h 697"/>
                <a:gd name="T28" fmla="*/ 2207 w 2210"/>
                <a:gd name="T29" fmla="*/ 259 h 697"/>
                <a:gd name="T30" fmla="*/ 2197 w 2210"/>
                <a:gd name="T31" fmla="*/ 271 h 697"/>
                <a:gd name="T32" fmla="*/ 2185 w 2210"/>
                <a:gd name="T33" fmla="*/ 281 h 697"/>
                <a:gd name="T34" fmla="*/ 2078 w 2210"/>
                <a:gd name="T35" fmla="*/ 389 h 697"/>
                <a:gd name="T36" fmla="*/ 1986 w 2210"/>
                <a:gd name="T37" fmla="*/ 504 h 697"/>
                <a:gd name="T38" fmla="*/ 1911 w 2210"/>
                <a:gd name="T39" fmla="*/ 635 h 697"/>
                <a:gd name="T40" fmla="*/ 1902 w 2210"/>
                <a:gd name="T41" fmla="*/ 649 h 697"/>
                <a:gd name="T42" fmla="*/ 1881 w 2210"/>
                <a:gd name="T43" fmla="*/ 664 h 697"/>
                <a:gd name="T44" fmla="*/ 1792 w 2210"/>
                <a:gd name="T45" fmla="*/ 677 h 697"/>
                <a:gd name="T46" fmla="*/ 1649 w 2210"/>
                <a:gd name="T47" fmla="*/ 690 h 697"/>
                <a:gd name="T48" fmla="*/ 1500 w 2210"/>
                <a:gd name="T49" fmla="*/ 696 h 697"/>
                <a:gd name="T50" fmla="*/ 1309 w 2210"/>
                <a:gd name="T51" fmla="*/ 694 h 697"/>
                <a:gd name="T52" fmla="*/ 1094 w 2210"/>
                <a:gd name="T53" fmla="*/ 681 h 697"/>
                <a:gd name="T54" fmla="*/ 892 w 2210"/>
                <a:gd name="T55" fmla="*/ 657 h 697"/>
                <a:gd name="T56" fmla="*/ 703 w 2210"/>
                <a:gd name="T57" fmla="*/ 622 h 697"/>
                <a:gd name="T58" fmla="*/ 532 w 2210"/>
                <a:gd name="T59" fmla="*/ 576 h 697"/>
                <a:gd name="T60" fmla="*/ 379 w 2210"/>
                <a:gd name="T61" fmla="*/ 522 h 697"/>
                <a:gd name="T62" fmla="*/ 250 w 2210"/>
                <a:gd name="T63" fmla="*/ 460 h 697"/>
                <a:gd name="T64" fmla="*/ 144 w 2210"/>
                <a:gd name="T65" fmla="*/ 390 h 697"/>
                <a:gd name="T66" fmla="*/ 66 w 2210"/>
                <a:gd name="T67" fmla="*/ 315 h 697"/>
                <a:gd name="T68" fmla="*/ 17 w 2210"/>
                <a:gd name="T69" fmla="*/ 235 h 697"/>
                <a:gd name="T70" fmla="*/ 0 w 2210"/>
                <a:gd name="T71" fmla="*/ 150 h 697"/>
                <a:gd name="T72" fmla="*/ 10 w 2210"/>
                <a:gd name="T73" fmla="*/ 83 h 697"/>
                <a:gd name="T74" fmla="*/ 41 w 2210"/>
                <a:gd name="T75" fmla="*/ 20 h 697"/>
                <a:gd name="T76" fmla="*/ 50 w 2210"/>
                <a:gd name="T77" fmla="*/ 8 h 697"/>
                <a:gd name="T78" fmla="*/ 65 w 2210"/>
                <a:gd name="T79" fmla="*/ 0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0" h="697">
                  <a:moveTo>
                    <a:pt x="65" y="0"/>
                  </a:moveTo>
                  <a:lnTo>
                    <a:pt x="75" y="2"/>
                  </a:lnTo>
                  <a:lnTo>
                    <a:pt x="88" y="8"/>
                  </a:lnTo>
                  <a:lnTo>
                    <a:pt x="127" y="37"/>
                  </a:lnTo>
                  <a:lnTo>
                    <a:pt x="168" y="62"/>
                  </a:lnTo>
                  <a:lnTo>
                    <a:pt x="211" y="86"/>
                  </a:lnTo>
                  <a:lnTo>
                    <a:pt x="256" y="108"/>
                  </a:lnTo>
                  <a:lnTo>
                    <a:pt x="308" y="130"/>
                  </a:lnTo>
                  <a:lnTo>
                    <a:pt x="365" y="153"/>
                  </a:lnTo>
                  <a:lnTo>
                    <a:pt x="463" y="188"/>
                  </a:lnTo>
                  <a:lnTo>
                    <a:pt x="567" y="218"/>
                  </a:lnTo>
                  <a:lnTo>
                    <a:pt x="677" y="245"/>
                  </a:lnTo>
                  <a:lnTo>
                    <a:pt x="792" y="268"/>
                  </a:lnTo>
                  <a:lnTo>
                    <a:pt x="911" y="288"/>
                  </a:lnTo>
                  <a:lnTo>
                    <a:pt x="1033" y="302"/>
                  </a:lnTo>
                  <a:lnTo>
                    <a:pt x="1160" y="314"/>
                  </a:lnTo>
                  <a:lnTo>
                    <a:pt x="1289" y="320"/>
                  </a:lnTo>
                  <a:lnTo>
                    <a:pt x="1420" y="321"/>
                  </a:lnTo>
                  <a:lnTo>
                    <a:pt x="1542" y="321"/>
                  </a:lnTo>
                  <a:lnTo>
                    <a:pt x="1658" y="318"/>
                  </a:lnTo>
                  <a:lnTo>
                    <a:pt x="1770" y="310"/>
                  </a:lnTo>
                  <a:lnTo>
                    <a:pt x="1877" y="299"/>
                  </a:lnTo>
                  <a:lnTo>
                    <a:pt x="1982" y="285"/>
                  </a:lnTo>
                  <a:lnTo>
                    <a:pt x="2086" y="266"/>
                  </a:lnTo>
                  <a:lnTo>
                    <a:pt x="2188" y="242"/>
                  </a:lnTo>
                  <a:lnTo>
                    <a:pt x="2201" y="242"/>
                  </a:lnTo>
                  <a:lnTo>
                    <a:pt x="2207" y="244"/>
                  </a:lnTo>
                  <a:lnTo>
                    <a:pt x="2210" y="248"/>
                  </a:lnTo>
                  <a:lnTo>
                    <a:pt x="2210" y="253"/>
                  </a:lnTo>
                  <a:lnTo>
                    <a:pt x="2207" y="259"/>
                  </a:lnTo>
                  <a:lnTo>
                    <a:pt x="2202" y="264"/>
                  </a:lnTo>
                  <a:lnTo>
                    <a:pt x="2197" y="271"/>
                  </a:lnTo>
                  <a:lnTo>
                    <a:pt x="2190" y="277"/>
                  </a:lnTo>
                  <a:lnTo>
                    <a:pt x="2185" y="281"/>
                  </a:lnTo>
                  <a:lnTo>
                    <a:pt x="2130" y="334"/>
                  </a:lnTo>
                  <a:lnTo>
                    <a:pt x="2078" y="389"/>
                  </a:lnTo>
                  <a:lnTo>
                    <a:pt x="2030" y="444"/>
                  </a:lnTo>
                  <a:lnTo>
                    <a:pt x="1986" y="504"/>
                  </a:lnTo>
                  <a:lnTo>
                    <a:pt x="1946" y="567"/>
                  </a:lnTo>
                  <a:lnTo>
                    <a:pt x="1911" y="635"/>
                  </a:lnTo>
                  <a:lnTo>
                    <a:pt x="1907" y="641"/>
                  </a:lnTo>
                  <a:lnTo>
                    <a:pt x="1902" y="649"/>
                  </a:lnTo>
                  <a:lnTo>
                    <a:pt x="1893" y="658"/>
                  </a:lnTo>
                  <a:lnTo>
                    <a:pt x="1881" y="664"/>
                  </a:lnTo>
                  <a:lnTo>
                    <a:pt x="1864" y="668"/>
                  </a:lnTo>
                  <a:lnTo>
                    <a:pt x="1792" y="677"/>
                  </a:lnTo>
                  <a:lnTo>
                    <a:pt x="1720" y="685"/>
                  </a:lnTo>
                  <a:lnTo>
                    <a:pt x="1649" y="690"/>
                  </a:lnTo>
                  <a:lnTo>
                    <a:pt x="1577" y="694"/>
                  </a:lnTo>
                  <a:lnTo>
                    <a:pt x="1500" y="696"/>
                  </a:lnTo>
                  <a:lnTo>
                    <a:pt x="1420" y="697"/>
                  </a:lnTo>
                  <a:lnTo>
                    <a:pt x="1309" y="694"/>
                  </a:lnTo>
                  <a:lnTo>
                    <a:pt x="1200" y="690"/>
                  </a:lnTo>
                  <a:lnTo>
                    <a:pt x="1094" y="681"/>
                  </a:lnTo>
                  <a:lnTo>
                    <a:pt x="992" y="671"/>
                  </a:lnTo>
                  <a:lnTo>
                    <a:pt x="892" y="657"/>
                  </a:lnTo>
                  <a:lnTo>
                    <a:pt x="795" y="641"/>
                  </a:lnTo>
                  <a:lnTo>
                    <a:pt x="703" y="622"/>
                  </a:lnTo>
                  <a:lnTo>
                    <a:pt x="615" y="600"/>
                  </a:lnTo>
                  <a:lnTo>
                    <a:pt x="532" y="576"/>
                  </a:lnTo>
                  <a:lnTo>
                    <a:pt x="453" y="551"/>
                  </a:lnTo>
                  <a:lnTo>
                    <a:pt x="379" y="522"/>
                  </a:lnTo>
                  <a:lnTo>
                    <a:pt x="312" y="492"/>
                  </a:lnTo>
                  <a:lnTo>
                    <a:pt x="250" y="460"/>
                  </a:lnTo>
                  <a:lnTo>
                    <a:pt x="194" y="426"/>
                  </a:lnTo>
                  <a:lnTo>
                    <a:pt x="144" y="390"/>
                  </a:lnTo>
                  <a:lnTo>
                    <a:pt x="101" y="354"/>
                  </a:lnTo>
                  <a:lnTo>
                    <a:pt x="66" y="315"/>
                  </a:lnTo>
                  <a:lnTo>
                    <a:pt x="38" y="276"/>
                  </a:lnTo>
                  <a:lnTo>
                    <a:pt x="17" y="235"/>
                  </a:lnTo>
                  <a:lnTo>
                    <a:pt x="4" y="193"/>
                  </a:lnTo>
                  <a:lnTo>
                    <a:pt x="0" y="150"/>
                  </a:lnTo>
                  <a:lnTo>
                    <a:pt x="3" y="117"/>
                  </a:lnTo>
                  <a:lnTo>
                    <a:pt x="10" y="83"/>
                  </a:lnTo>
                  <a:lnTo>
                    <a:pt x="23" y="51"/>
                  </a:lnTo>
                  <a:lnTo>
                    <a:pt x="41" y="20"/>
                  </a:lnTo>
                  <a:lnTo>
                    <a:pt x="45" y="13"/>
                  </a:lnTo>
                  <a:lnTo>
                    <a:pt x="50" y="8"/>
                  </a:lnTo>
                  <a:lnTo>
                    <a:pt x="57" y="3"/>
                  </a:lnTo>
                  <a:lnTo>
                    <a:pt x="65"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7" name="Freeform 454"/>
            <p:cNvSpPr/>
            <p:nvPr/>
          </p:nvSpPr>
          <p:spPr bwMode="auto">
            <a:xfrm>
              <a:off x="6689725" y="3567113"/>
              <a:ext cx="454025" cy="925513"/>
            </a:xfrm>
            <a:custGeom>
              <a:avLst/>
              <a:gdLst>
                <a:gd name="T0" fmla="*/ 328 w 571"/>
                <a:gd name="T1" fmla="*/ 4 h 1167"/>
                <a:gd name="T2" fmla="*/ 356 w 571"/>
                <a:gd name="T3" fmla="*/ 46 h 1167"/>
                <a:gd name="T4" fmla="*/ 359 w 571"/>
                <a:gd name="T5" fmla="*/ 135 h 1167"/>
                <a:gd name="T6" fmla="*/ 363 w 571"/>
                <a:gd name="T7" fmla="*/ 138 h 1167"/>
                <a:gd name="T8" fmla="*/ 378 w 571"/>
                <a:gd name="T9" fmla="*/ 140 h 1167"/>
                <a:gd name="T10" fmla="*/ 431 w 571"/>
                <a:gd name="T11" fmla="*/ 152 h 1167"/>
                <a:gd name="T12" fmla="*/ 496 w 571"/>
                <a:gd name="T13" fmla="*/ 170 h 1167"/>
                <a:gd name="T14" fmla="*/ 534 w 571"/>
                <a:gd name="T15" fmla="*/ 195 h 1167"/>
                <a:gd name="T16" fmla="*/ 512 w 571"/>
                <a:gd name="T17" fmla="*/ 280 h 1167"/>
                <a:gd name="T18" fmla="*/ 471 w 571"/>
                <a:gd name="T19" fmla="*/ 309 h 1167"/>
                <a:gd name="T20" fmla="*/ 447 w 571"/>
                <a:gd name="T21" fmla="*/ 301 h 1167"/>
                <a:gd name="T22" fmla="*/ 407 w 571"/>
                <a:gd name="T23" fmla="*/ 287 h 1167"/>
                <a:gd name="T24" fmla="*/ 333 w 571"/>
                <a:gd name="T25" fmla="*/ 271 h 1167"/>
                <a:gd name="T26" fmla="*/ 250 w 571"/>
                <a:gd name="T27" fmla="*/ 278 h 1167"/>
                <a:gd name="T28" fmla="*/ 200 w 571"/>
                <a:gd name="T29" fmla="*/ 307 h 1167"/>
                <a:gd name="T30" fmla="*/ 179 w 571"/>
                <a:gd name="T31" fmla="*/ 350 h 1167"/>
                <a:gd name="T32" fmla="*/ 185 w 571"/>
                <a:gd name="T33" fmla="*/ 402 h 1167"/>
                <a:gd name="T34" fmla="*/ 233 w 571"/>
                <a:gd name="T35" fmla="*/ 448 h 1167"/>
                <a:gd name="T36" fmla="*/ 338 w 571"/>
                <a:gd name="T37" fmla="*/ 499 h 1167"/>
                <a:gd name="T38" fmla="*/ 471 w 571"/>
                <a:gd name="T39" fmla="*/ 570 h 1167"/>
                <a:gd name="T40" fmla="*/ 547 w 571"/>
                <a:gd name="T41" fmla="*/ 658 h 1167"/>
                <a:gd name="T42" fmla="*/ 571 w 571"/>
                <a:gd name="T43" fmla="*/ 769 h 1167"/>
                <a:gd name="T44" fmla="*/ 545 w 571"/>
                <a:gd name="T45" fmla="*/ 882 h 1167"/>
                <a:gd name="T46" fmla="*/ 471 w 571"/>
                <a:gd name="T47" fmla="*/ 969 h 1167"/>
                <a:gd name="T48" fmla="*/ 356 w 571"/>
                <a:gd name="T49" fmla="*/ 1019 h 1167"/>
                <a:gd name="T50" fmla="*/ 351 w 571"/>
                <a:gd name="T51" fmla="*/ 1021 h 1167"/>
                <a:gd name="T52" fmla="*/ 348 w 571"/>
                <a:gd name="T53" fmla="*/ 1030 h 1167"/>
                <a:gd name="T54" fmla="*/ 334 w 571"/>
                <a:gd name="T55" fmla="*/ 1154 h 1167"/>
                <a:gd name="T56" fmla="*/ 259 w 571"/>
                <a:gd name="T57" fmla="*/ 1167 h 1167"/>
                <a:gd name="T58" fmla="*/ 216 w 571"/>
                <a:gd name="T59" fmla="*/ 1140 h 1167"/>
                <a:gd name="T60" fmla="*/ 213 w 571"/>
                <a:gd name="T61" fmla="*/ 1031 h 1167"/>
                <a:gd name="T62" fmla="*/ 207 w 571"/>
                <a:gd name="T63" fmla="*/ 1026 h 1167"/>
                <a:gd name="T64" fmla="*/ 198 w 571"/>
                <a:gd name="T65" fmla="*/ 1023 h 1167"/>
                <a:gd name="T66" fmla="*/ 145 w 571"/>
                <a:gd name="T67" fmla="*/ 1013 h 1167"/>
                <a:gd name="T68" fmla="*/ 69 w 571"/>
                <a:gd name="T69" fmla="*/ 993 h 1167"/>
                <a:gd name="T70" fmla="*/ 12 w 571"/>
                <a:gd name="T71" fmla="*/ 966 h 1167"/>
                <a:gd name="T72" fmla="*/ 3 w 571"/>
                <a:gd name="T73" fmla="*/ 926 h 1167"/>
                <a:gd name="T74" fmla="*/ 40 w 571"/>
                <a:gd name="T75" fmla="*/ 847 h 1167"/>
                <a:gd name="T76" fmla="*/ 73 w 571"/>
                <a:gd name="T77" fmla="*/ 839 h 1167"/>
                <a:gd name="T78" fmla="*/ 88 w 571"/>
                <a:gd name="T79" fmla="*/ 846 h 1167"/>
                <a:gd name="T80" fmla="*/ 126 w 571"/>
                <a:gd name="T81" fmla="*/ 860 h 1167"/>
                <a:gd name="T82" fmla="*/ 188 w 571"/>
                <a:gd name="T83" fmla="*/ 881 h 1167"/>
                <a:gd name="T84" fmla="*/ 257 w 571"/>
                <a:gd name="T85" fmla="*/ 890 h 1167"/>
                <a:gd name="T86" fmla="*/ 350 w 571"/>
                <a:gd name="T87" fmla="*/ 868 h 1167"/>
                <a:gd name="T88" fmla="*/ 398 w 571"/>
                <a:gd name="T89" fmla="*/ 806 h 1167"/>
                <a:gd name="T90" fmla="*/ 387 w 571"/>
                <a:gd name="T91" fmla="*/ 725 h 1167"/>
                <a:gd name="T92" fmla="*/ 303 w 571"/>
                <a:gd name="T93" fmla="*/ 659 h 1167"/>
                <a:gd name="T94" fmla="*/ 188 w 571"/>
                <a:gd name="T95" fmla="*/ 610 h 1167"/>
                <a:gd name="T96" fmla="*/ 99 w 571"/>
                <a:gd name="T97" fmla="*/ 556 h 1167"/>
                <a:gd name="T98" fmla="*/ 34 w 571"/>
                <a:gd name="T99" fmla="*/ 482 h 1167"/>
                <a:gd name="T100" fmla="*/ 9 w 571"/>
                <a:gd name="T101" fmla="*/ 381 h 1167"/>
                <a:gd name="T102" fmla="*/ 40 w 571"/>
                <a:gd name="T103" fmla="*/ 263 h 1167"/>
                <a:gd name="T104" fmla="*/ 128 w 571"/>
                <a:gd name="T105" fmla="*/ 178 h 1167"/>
                <a:gd name="T106" fmla="*/ 214 w 571"/>
                <a:gd name="T107" fmla="*/ 144 h 1167"/>
                <a:gd name="T108" fmla="*/ 220 w 571"/>
                <a:gd name="T109" fmla="*/ 139 h 1167"/>
                <a:gd name="T110" fmla="*/ 223 w 571"/>
                <a:gd name="T111" fmla="*/ 46 h 1167"/>
                <a:gd name="T112" fmla="*/ 251 w 571"/>
                <a:gd name="T113" fmla="*/ 4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1" h="1167">
                  <a:moveTo>
                    <a:pt x="270" y="0"/>
                  </a:moveTo>
                  <a:lnTo>
                    <a:pt x="310" y="0"/>
                  </a:lnTo>
                  <a:lnTo>
                    <a:pt x="328" y="4"/>
                  </a:lnTo>
                  <a:lnTo>
                    <a:pt x="343" y="13"/>
                  </a:lnTo>
                  <a:lnTo>
                    <a:pt x="354" y="28"/>
                  </a:lnTo>
                  <a:lnTo>
                    <a:pt x="356" y="46"/>
                  </a:lnTo>
                  <a:lnTo>
                    <a:pt x="358" y="130"/>
                  </a:lnTo>
                  <a:lnTo>
                    <a:pt x="358" y="133"/>
                  </a:lnTo>
                  <a:lnTo>
                    <a:pt x="359" y="135"/>
                  </a:lnTo>
                  <a:lnTo>
                    <a:pt x="360" y="136"/>
                  </a:lnTo>
                  <a:lnTo>
                    <a:pt x="361" y="136"/>
                  </a:lnTo>
                  <a:lnTo>
                    <a:pt x="363" y="138"/>
                  </a:lnTo>
                  <a:lnTo>
                    <a:pt x="364" y="138"/>
                  </a:lnTo>
                  <a:lnTo>
                    <a:pt x="368" y="139"/>
                  </a:lnTo>
                  <a:lnTo>
                    <a:pt x="378" y="140"/>
                  </a:lnTo>
                  <a:lnTo>
                    <a:pt x="392" y="143"/>
                  </a:lnTo>
                  <a:lnTo>
                    <a:pt x="411" y="147"/>
                  </a:lnTo>
                  <a:lnTo>
                    <a:pt x="431" y="152"/>
                  </a:lnTo>
                  <a:lnTo>
                    <a:pt x="453" y="157"/>
                  </a:lnTo>
                  <a:lnTo>
                    <a:pt x="475" y="164"/>
                  </a:lnTo>
                  <a:lnTo>
                    <a:pt x="496" y="170"/>
                  </a:lnTo>
                  <a:lnTo>
                    <a:pt x="514" y="177"/>
                  </a:lnTo>
                  <a:lnTo>
                    <a:pt x="526" y="184"/>
                  </a:lnTo>
                  <a:lnTo>
                    <a:pt x="534" y="195"/>
                  </a:lnTo>
                  <a:lnTo>
                    <a:pt x="536" y="208"/>
                  </a:lnTo>
                  <a:lnTo>
                    <a:pt x="534" y="223"/>
                  </a:lnTo>
                  <a:lnTo>
                    <a:pt x="512" y="280"/>
                  </a:lnTo>
                  <a:lnTo>
                    <a:pt x="503" y="296"/>
                  </a:lnTo>
                  <a:lnTo>
                    <a:pt x="488" y="305"/>
                  </a:lnTo>
                  <a:lnTo>
                    <a:pt x="471" y="309"/>
                  </a:lnTo>
                  <a:lnTo>
                    <a:pt x="460" y="307"/>
                  </a:lnTo>
                  <a:lnTo>
                    <a:pt x="449" y="303"/>
                  </a:lnTo>
                  <a:lnTo>
                    <a:pt x="447" y="301"/>
                  </a:lnTo>
                  <a:lnTo>
                    <a:pt x="438" y="298"/>
                  </a:lnTo>
                  <a:lnTo>
                    <a:pt x="425" y="293"/>
                  </a:lnTo>
                  <a:lnTo>
                    <a:pt x="407" y="287"/>
                  </a:lnTo>
                  <a:lnTo>
                    <a:pt x="386" y="280"/>
                  </a:lnTo>
                  <a:lnTo>
                    <a:pt x="361" y="275"/>
                  </a:lnTo>
                  <a:lnTo>
                    <a:pt x="333" y="271"/>
                  </a:lnTo>
                  <a:lnTo>
                    <a:pt x="303" y="270"/>
                  </a:lnTo>
                  <a:lnTo>
                    <a:pt x="275" y="272"/>
                  </a:lnTo>
                  <a:lnTo>
                    <a:pt x="250" y="278"/>
                  </a:lnTo>
                  <a:lnTo>
                    <a:pt x="229" y="285"/>
                  </a:lnTo>
                  <a:lnTo>
                    <a:pt x="213" y="296"/>
                  </a:lnTo>
                  <a:lnTo>
                    <a:pt x="200" y="307"/>
                  </a:lnTo>
                  <a:lnTo>
                    <a:pt x="189" y="320"/>
                  </a:lnTo>
                  <a:lnTo>
                    <a:pt x="183" y="334"/>
                  </a:lnTo>
                  <a:lnTo>
                    <a:pt x="179" y="350"/>
                  </a:lnTo>
                  <a:lnTo>
                    <a:pt x="178" y="364"/>
                  </a:lnTo>
                  <a:lnTo>
                    <a:pt x="180" y="384"/>
                  </a:lnTo>
                  <a:lnTo>
                    <a:pt x="185" y="402"/>
                  </a:lnTo>
                  <a:lnTo>
                    <a:pt x="196" y="417"/>
                  </a:lnTo>
                  <a:lnTo>
                    <a:pt x="211" y="433"/>
                  </a:lnTo>
                  <a:lnTo>
                    <a:pt x="233" y="448"/>
                  </a:lnTo>
                  <a:lnTo>
                    <a:pt x="260" y="464"/>
                  </a:lnTo>
                  <a:lnTo>
                    <a:pt x="295" y="481"/>
                  </a:lnTo>
                  <a:lnTo>
                    <a:pt x="338" y="499"/>
                  </a:lnTo>
                  <a:lnTo>
                    <a:pt x="389" y="521"/>
                  </a:lnTo>
                  <a:lnTo>
                    <a:pt x="433" y="544"/>
                  </a:lnTo>
                  <a:lnTo>
                    <a:pt x="471" y="570"/>
                  </a:lnTo>
                  <a:lnTo>
                    <a:pt x="503" y="597"/>
                  </a:lnTo>
                  <a:lnTo>
                    <a:pt x="527" y="627"/>
                  </a:lnTo>
                  <a:lnTo>
                    <a:pt x="547" y="658"/>
                  </a:lnTo>
                  <a:lnTo>
                    <a:pt x="561" y="693"/>
                  </a:lnTo>
                  <a:lnTo>
                    <a:pt x="569" y="729"/>
                  </a:lnTo>
                  <a:lnTo>
                    <a:pt x="571" y="769"/>
                  </a:lnTo>
                  <a:lnTo>
                    <a:pt x="569" y="810"/>
                  </a:lnTo>
                  <a:lnTo>
                    <a:pt x="559" y="847"/>
                  </a:lnTo>
                  <a:lnTo>
                    <a:pt x="545" y="882"/>
                  </a:lnTo>
                  <a:lnTo>
                    <a:pt x="525" y="914"/>
                  </a:lnTo>
                  <a:lnTo>
                    <a:pt x="500" y="943"/>
                  </a:lnTo>
                  <a:lnTo>
                    <a:pt x="471" y="969"/>
                  </a:lnTo>
                  <a:lnTo>
                    <a:pt x="437" y="990"/>
                  </a:lnTo>
                  <a:lnTo>
                    <a:pt x="399" y="1006"/>
                  </a:lnTo>
                  <a:lnTo>
                    <a:pt x="356" y="1019"/>
                  </a:lnTo>
                  <a:lnTo>
                    <a:pt x="355" y="1019"/>
                  </a:lnTo>
                  <a:lnTo>
                    <a:pt x="354" y="1021"/>
                  </a:lnTo>
                  <a:lnTo>
                    <a:pt x="351" y="1021"/>
                  </a:lnTo>
                  <a:lnTo>
                    <a:pt x="350" y="1023"/>
                  </a:lnTo>
                  <a:lnTo>
                    <a:pt x="348" y="1026"/>
                  </a:lnTo>
                  <a:lnTo>
                    <a:pt x="348" y="1030"/>
                  </a:lnTo>
                  <a:lnTo>
                    <a:pt x="348" y="1122"/>
                  </a:lnTo>
                  <a:lnTo>
                    <a:pt x="345" y="1140"/>
                  </a:lnTo>
                  <a:lnTo>
                    <a:pt x="334" y="1154"/>
                  </a:lnTo>
                  <a:lnTo>
                    <a:pt x="320" y="1163"/>
                  </a:lnTo>
                  <a:lnTo>
                    <a:pt x="302" y="1167"/>
                  </a:lnTo>
                  <a:lnTo>
                    <a:pt x="259" y="1167"/>
                  </a:lnTo>
                  <a:lnTo>
                    <a:pt x="241" y="1163"/>
                  </a:lnTo>
                  <a:lnTo>
                    <a:pt x="227" y="1154"/>
                  </a:lnTo>
                  <a:lnTo>
                    <a:pt x="216" y="1140"/>
                  </a:lnTo>
                  <a:lnTo>
                    <a:pt x="213" y="1122"/>
                  </a:lnTo>
                  <a:lnTo>
                    <a:pt x="213" y="1034"/>
                  </a:lnTo>
                  <a:lnTo>
                    <a:pt x="213" y="1031"/>
                  </a:lnTo>
                  <a:lnTo>
                    <a:pt x="211" y="1028"/>
                  </a:lnTo>
                  <a:lnTo>
                    <a:pt x="209" y="1027"/>
                  </a:lnTo>
                  <a:lnTo>
                    <a:pt x="207" y="1026"/>
                  </a:lnTo>
                  <a:lnTo>
                    <a:pt x="205" y="1025"/>
                  </a:lnTo>
                  <a:lnTo>
                    <a:pt x="203" y="1025"/>
                  </a:lnTo>
                  <a:lnTo>
                    <a:pt x="198" y="1023"/>
                  </a:lnTo>
                  <a:lnTo>
                    <a:pt x="185" y="1022"/>
                  </a:lnTo>
                  <a:lnTo>
                    <a:pt x="169" y="1018"/>
                  </a:lnTo>
                  <a:lnTo>
                    <a:pt x="145" y="1013"/>
                  </a:lnTo>
                  <a:lnTo>
                    <a:pt x="121" y="1008"/>
                  </a:lnTo>
                  <a:lnTo>
                    <a:pt x="95" y="1001"/>
                  </a:lnTo>
                  <a:lnTo>
                    <a:pt x="69" y="993"/>
                  </a:lnTo>
                  <a:lnTo>
                    <a:pt x="44" y="984"/>
                  </a:lnTo>
                  <a:lnTo>
                    <a:pt x="22" y="974"/>
                  </a:lnTo>
                  <a:lnTo>
                    <a:pt x="12" y="966"/>
                  </a:lnTo>
                  <a:lnTo>
                    <a:pt x="4" y="956"/>
                  </a:lnTo>
                  <a:lnTo>
                    <a:pt x="0" y="942"/>
                  </a:lnTo>
                  <a:lnTo>
                    <a:pt x="3" y="926"/>
                  </a:lnTo>
                  <a:lnTo>
                    <a:pt x="25" y="868"/>
                  </a:lnTo>
                  <a:lnTo>
                    <a:pt x="31" y="856"/>
                  </a:lnTo>
                  <a:lnTo>
                    <a:pt x="40" y="847"/>
                  </a:lnTo>
                  <a:lnTo>
                    <a:pt x="52" y="842"/>
                  </a:lnTo>
                  <a:lnTo>
                    <a:pt x="66" y="839"/>
                  </a:lnTo>
                  <a:lnTo>
                    <a:pt x="73" y="839"/>
                  </a:lnTo>
                  <a:lnTo>
                    <a:pt x="79" y="842"/>
                  </a:lnTo>
                  <a:lnTo>
                    <a:pt x="86" y="843"/>
                  </a:lnTo>
                  <a:lnTo>
                    <a:pt x="88" y="846"/>
                  </a:lnTo>
                  <a:lnTo>
                    <a:pt x="97" y="848"/>
                  </a:lnTo>
                  <a:lnTo>
                    <a:pt x="109" y="854"/>
                  </a:lnTo>
                  <a:lnTo>
                    <a:pt x="126" y="860"/>
                  </a:lnTo>
                  <a:lnTo>
                    <a:pt x="144" y="868"/>
                  </a:lnTo>
                  <a:lnTo>
                    <a:pt x="166" y="874"/>
                  </a:lnTo>
                  <a:lnTo>
                    <a:pt x="188" y="881"/>
                  </a:lnTo>
                  <a:lnTo>
                    <a:pt x="211" y="886"/>
                  </a:lnTo>
                  <a:lnTo>
                    <a:pt x="235" y="889"/>
                  </a:lnTo>
                  <a:lnTo>
                    <a:pt x="257" y="890"/>
                  </a:lnTo>
                  <a:lnTo>
                    <a:pt x="292" y="887"/>
                  </a:lnTo>
                  <a:lnTo>
                    <a:pt x="323" y="880"/>
                  </a:lnTo>
                  <a:lnTo>
                    <a:pt x="350" y="868"/>
                  </a:lnTo>
                  <a:lnTo>
                    <a:pt x="372" y="851"/>
                  </a:lnTo>
                  <a:lnTo>
                    <a:pt x="387" y="830"/>
                  </a:lnTo>
                  <a:lnTo>
                    <a:pt x="398" y="806"/>
                  </a:lnTo>
                  <a:lnTo>
                    <a:pt x="402" y="780"/>
                  </a:lnTo>
                  <a:lnTo>
                    <a:pt x="398" y="751"/>
                  </a:lnTo>
                  <a:lnTo>
                    <a:pt x="387" y="725"/>
                  </a:lnTo>
                  <a:lnTo>
                    <a:pt x="368" y="702"/>
                  </a:lnTo>
                  <a:lnTo>
                    <a:pt x="339" y="680"/>
                  </a:lnTo>
                  <a:lnTo>
                    <a:pt x="303" y="659"/>
                  </a:lnTo>
                  <a:lnTo>
                    <a:pt x="257" y="639"/>
                  </a:lnTo>
                  <a:lnTo>
                    <a:pt x="223" y="624"/>
                  </a:lnTo>
                  <a:lnTo>
                    <a:pt x="188" y="610"/>
                  </a:lnTo>
                  <a:lnTo>
                    <a:pt x="157" y="593"/>
                  </a:lnTo>
                  <a:lnTo>
                    <a:pt x="126" y="575"/>
                  </a:lnTo>
                  <a:lnTo>
                    <a:pt x="99" y="556"/>
                  </a:lnTo>
                  <a:lnTo>
                    <a:pt x="73" y="534"/>
                  </a:lnTo>
                  <a:lnTo>
                    <a:pt x="52" y="509"/>
                  </a:lnTo>
                  <a:lnTo>
                    <a:pt x="34" y="482"/>
                  </a:lnTo>
                  <a:lnTo>
                    <a:pt x="21" y="452"/>
                  </a:lnTo>
                  <a:lnTo>
                    <a:pt x="13" y="419"/>
                  </a:lnTo>
                  <a:lnTo>
                    <a:pt x="9" y="381"/>
                  </a:lnTo>
                  <a:lnTo>
                    <a:pt x="13" y="338"/>
                  </a:lnTo>
                  <a:lnTo>
                    <a:pt x="24" y="300"/>
                  </a:lnTo>
                  <a:lnTo>
                    <a:pt x="40" y="263"/>
                  </a:lnTo>
                  <a:lnTo>
                    <a:pt x="65" y="231"/>
                  </a:lnTo>
                  <a:lnTo>
                    <a:pt x="93" y="202"/>
                  </a:lnTo>
                  <a:lnTo>
                    <a:pt x="128" y="178"/>
                  </a:lnTo>
                  <a:lnTo>
                    <a:pt x="169" y="158"/>
                  </a:lnTo>
                  <a:lnTo>
                    <a:pt x="213" y="144"/>
                  </a:lnTo>
                  <a:lnTo>
                    <a:pt x="214" y="144"/>
                  </a:lnTo>
                  <a:lnTo>
                    <a:pt x="216" y="143"/>
                  </a:lnTo>
                  <a:lnTo>
                    <a:pt x="219" y="142"/>
                  </a:lnTo>
                  <a:lnTo>
                    <a:pt x="220" y="139"/>
                  </a:lnTo>
                  <a:lnTo>
                    <a:pt x="222" y="138"/>
                  </a:lnTo>
                  <a:lnTo>
                    <a:pt x="223" y="134"/>
                  </a:lnTo>
                  <a:lnTo>
                    <a:pt x="223" y="46"/>
                  </a:lnTo>
                  <a:lnTo>
                    <a:pt x="227" y="28"/>
                  </a:lnTo>
                  <a:lnTo>
                    <a:pt x="236" y="13"/>
                  </a:lnTo>
                  <a:lnTo>
                    <a:pt x="251" y="4"/>
                  </a:lnTo>
                  <a:lnTo>
                    <a:pt x="27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8" name="Freeform 455"/>
            <p:cNvSpPr>
              <a:spLocks noEditPoints="1"/>
            </p:cNvSpPr>
            <p:nvPr/>
          </p:nvSpPr>
          <p:spPr bwMode="auto">
            <a:xfrm>
              <a:off x="6043613" y="3155950"/>
              <a:ext cx="1746250" cy="1746250"/>
            </a:xfrm>
            <a:custGeom>
              <a:avLst/>
              <a:gdLst>
                <a:gd name="T0" fmla="*/ 939 w 2199"/>
                <a:gd name="T1" fmla="*/ 271 h 2199"/>
                <a:gd name="T2" fmla="*/ 718 w 2199"/>
                <a:gd name="T3" fmla="*/ 346 h 2199"/>
                <a:gd name="T4" fmla="*/ 529 w 2199"/>
                <a:gd name="T5" fmla="*/ 476 h 2199"/>
                <a:gd name="T6" fmla="*/ 383 w 2199"/>
                <a:gd name="T7" fmla="*/ 651 h 2199"/>
                <a:gd name="T8" fmla="*/ 289 w 2199"/>
                <a:gd name="T9" fmla="*/ 862 h 2199"/>
                <a:gd name="T10" fmla="*/ 255 w 2199"/>
                <a:gd name="T11" fmla="*/ 1099 h 2199"/>
                <a:gd name="T12" fmla="*/ 289 w 2199"/>
                <a:gd name="T13" fmla="*/ 1337 h 2199"/>
                <a:gd name="T14" fmla="*/ 383 w 2199"/>
                <a:gd name="T15" fmla="*/ 1548 h 2199"/>
                <a:gd name="T16" fmla="*/ 529 w 2199"/>
                <a:gd name="T17" fmla="*/ 1723 h 2199"/>
                <a:gd name="T18" fmla="*/ 718 w 2199"/>
                <a:gd name="T19" fmla="*/ 1854 h 2199"/>
                <a:gd name="T20" fmla="*/ 939 w 2199"/>
                <a:gd name="T21" fmla="*/ 1929 h 2199"/>
                <a:gd name="T22" fmla="*/ 1181 w 2199"/>
                <a:gd name="T23" fmla="*/ 1941 h 2199"/>
                <a:gd name="T24" fmla="*/ 1411 w 2199"/>
                <a:gd name="T25" fmla="*/ 1885 h 2199"/>
                <a:gd name="T26" fmla="*/ 1610 w 2199"/>
                <a:gd name="T27" fmla="*/ 1772 h 2199"/>
                <a:gd name="T28" fmla="*/ 1772 w 2199"/>
                <a:gd name="T29" fmla="*/ 1610 h 2199"/>
                <a:gd name="T30" fmla="*/ 1885 w 2199"/>
                <a:gd name="T31" fmla="*/ 1411 h 2199"/>
                <a:gd name="T32" fmla="*/ 1941 w 2199"/>
                <a:gd name="T33" fmla="*/ 1181 h 2199"/>
                <a:gd name="T34" fmla="*/ 1929 w 2199"/>
                <a:gd name="T35" fmla="*/ 940 h 2199"/>
                <a:gd name="T36" fmla="*/ 1854 w 2199"/>
                <a:gd name="T37" fmla="*/ 718 h 2199"/>
                <a:gd name="T38" fmla="*/ 1723 w 2199"/>
                <a:gd name="T39" fmla="*/ 529 h 2199"/>
                <a:gd name="T40" fmla="*/ 1548 w 2199"/>
                <a:gd name="T41" fmla="*/ 383 h 2199"/>
                <a:gd name="T42" fmla="*/ 1337 w 2199"/>
                <a:gd name="T43" fmla="*/ 289 h 2199"/>
                <a:gd name="T44" fmla="*/ 1099 w 2199"/>
                <a:gd name="T45" fmla="*/ 255 h 2199"/>
                <a:gd name="T46" fmla="*/ 1287 w 2199"/>
                <a:gd name="T47" fmla="*/ 17 h 2199"/>
                <a:gd name="T48" fmla="*/ 1548 w 2199"/>
                <a:gd name="T49" fmla="*/ 96 h 2199"/>
                <a:gd name="T50" fmla="*/ 1777 w 2199"/>
                <a:gd name="T51" fmla="*/ 234 h 2199"/>
                <a:gd name="T52" fmla="*/ 1965 w 2199"/>
                <a:gd name="T53" fmla="*/ 422 h 2199"/>
                <a:gd name="T54" fmla="*/ 2104 w 2199"/>
                <a:gd name="T55" fmla="*/ 651 h 2199"/>
                <a:gd name="T56" fmla="*/ 2183 w 2199"/>
                <a:gd name="T57" fmla="*/ 913 h 2199"/>
                <a:gd name="T58" fmla="*/ 2196 w 2199"/>
                <a:gd name="T59" fmla="*/ 1195 h 2199"/>
                <a:gd name="T60" fmla="*/ 2137 w 2199"/>
                <a:gd name="T61" fmla="*/ 1464 h 2199"/>
                <a:gd name="T62" fmla="*/ 2017 w 2199"/>
                <a:gd name="T63" fmla="*/ 1705 h 2199"/>
                <a:gd name="T64" fmla="*/ 1845 w 2199"/>
                <a:gd name="T65" fmla="*/ 1908 h 2199"/>
                <a:gd name="T66" fmla="*/ 1629 w 2199"/>
                <a:gd name="T67" fmla="*/ 2064 h 2199"/>
                <a:gd name="T68" fmla="*/ 1377 w 2199"/>
                <a:gd name="T69" fmla="*/ 2163 h 2199"/>
                <a:gd name="T70" fmla="*/ 1099 w 2199"/>
                <a:gd name="T71" fmla="*/ 2199 h 2199"/>
                <a:gd name="T72" fmla="*/ 822 w 2199"/>
                <a:gd name="T73" fmla="*/ 2163 h 2199"/>
                <a:gd name="T74" fmla="*/ 571 w 2199"/>
                <a:gd name="T75" fmla="*/ 2064 h 2199"/>
                <a:gd name="T76" fmla="*/ 355 w 2199"/>
                <a:gd name="T77" fmla="*/ 1908 h 2199"/>
                <a:gd name="T78" fmla="*/ 183 w 2199"/>
                <a:gd name="T79" fmla="*/ 1705 h 2199"/>
                <a:gd name="T80" fmla="*/ 62 w 2199"/>
                <a:gd name="T81" fmla="*/ 1464 h 2199"/>
                <a:gd name="T82" fmla="*/ 4 w 2199"/>
                <a:gd name="T83" fmla="*/ 1195 h 2199"/>
                <a:gd name="T84" fmla="*/ 17 w 2199"/>
                <a:gd name="T85" fmla="*/ 913 h 2199"/>
                <a:gd name="T86" fmla="*/ 96 w 2199"/>
                <a:gd name="T87" fmla="*/ 651 h 2199"/>
                <a:gd name="T88" fmla="*/ 234 w 2199"/>
                <a:gd name="T89" fmla="*/ 422 h 2199"/>
                <a:gd name="T90" fmla="*/ 422 w 2199"/>
                <a:gd name="T91" fmla="*/ 234 h 2199"/>
                <a:gd name="T92" fmla="*/ 651 w 2199"/>
                <a:gd name="T93" fmla="*/ 96 h 2199"/>
                <a:gd name="T94" fmla="*/ 913 w 2199"/>
                <a:gd name="T95" fmla="*/ 17 h 2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99" h="2199">
                  <a:moveTo>
                    <a:pt x="1099" y="255"/>
                  </a:moveTo>
                  <a:lnTo>
                    <a:pt x="1019" y="259"/>
                  </a:lnTo>
                  <a:lnTo>
                    <a:pt x="939" y="271"/>
                  </a:lnTo>
                  <a:lnTo>
                    <a:pt x="862" y="289"/>
                  </a:lnTo>
                  <a:lnTo>
                    <a:pt x="788" y="315"/>
                  </a:lnTo>
                  <a:lnTo>
                    <a:pt x="718" y="346"/>
                  </a:lnTo>
                  <a:lnTo>
                    <a:pt x="651" y="383"/>
                  </a:lnTo>
                  <a:lnTo>
                    <a:pt x="589" y="427"/>
                  </a:lnTo>
                  <a:lnTo>
                    <a:pt x="529" y="476"/>
                  </a:lnTo>
                  <a:lnTo>
                    <a:pt x="476" y="529"/>
                  </a:lnTo>
                  <a:lnTo>
                    <a:pt x="427" y="589"/>
                  </a:lnTo>
                  <a:lnTo>
                    <a:pt x="383" y="651"/>
                  </a:lnTo>
                  <a:lnTo>
                    <a:pt x="346" y="718"/>
                  </a:lnTo>
                  <a:lnTo>
                    <a:pt x="315" y="788"/>
                  </a:lnTo>
                  <a:lnTo>
                    <a:pt x="289" y="862"/>
                  </a:lnTo>
                  <a:lnTo>
                    <a:pt x="271" y="940"/>
                  </a:lnTo>
                  <a:lnTo>
                    <a:pt x="259" y="1019"/>
                  </a:lnTo>
                  <a:lnTo>
                    <a:pt x="255" y="1099"/>
                  </a:lnTo>
                  <a:lnTo>
                    <a:pt x="259" y="1181"/>
                  </a:lnTo>
                  <a:lnTo>
                    <a:pt x="271" y="1260"/>
                  </a:lnTo>
                  <a:lnTo>
                    <a:pt x="289" y="1337"/>
                  </a:lnTo>
                  <a:lnTo>
                    <a:pt x="315" y="1411"/>
                  </a:lnTo>
                  <a:lnTo>
                    <a:pt x="346" y="1481"/>
                  </a:lnTo>
                  <a:lnTo>
                    <a:pt x="383" y="1548"/>
                  </a:lnTo>
                  <a:lnTo>
                    <a:pt x="427" y="1610"/>
                  </a:lnTo>
                  <a:lnTo>
                    <a:pt x="476" y="1669"/>
                  </a:lnTo>
                  <a:lnTo>
                    <a:pt x="529" y="1723"/>
                  </a:lnTo>
                  <a:lnTo>
                    <a:pt x="589" y="1772"/>
                  </a:lnTo>
                  <a:lnTo>
                    <a:pt x="651" y="1816"/>
                  </a:lnTo>
                  <a:lnTo>
                    <a:pt x="718" y="1854"/>
                  </a:lnTo>
                  <a:lnTo>
                    <a:pt x="788" y="1885"/>
                  </a:lnTo>
                  <a:lnTo>
                    <a:pt x="862" y="1911"/>
                  </a:lnTo>
                  <a:lnTo>
                    <a:pt x="939" y="1929"/>
                  </a:lnTo>
                  <a:lnTo>
                    <a:pt x="1019" y="1941"/>
                  </a:lnTo>
                  <a:lnTo>
                    <a:pt x="1099" y="1944"/>
                  </a:lnTo>
                  <a:lnTo>
                    <a:pt x="1181" y="1941"/>
                  </a:lnTo>
                  <a:lnTo>
                    <a:pt x="1260" y="1929"/>
                  </a:lnTo>
                  <a:lnTo>
                    <a:pt x="1337" y="1911"/>
                  </a:lnTo>
                  <a:lnTo>
                    <a:pt x="1411" y="1885"/>
                  </a:lnTo>
                  <a:lnTo>
                    <a:pt x="1481" y="1854"/>
                  </a:lnTo>
                  <a:lnTo>
                    <a:pt x="1548" y="1816"/>
                  </a:lnTo>
                  <a:lnTo>
                    <a:pt x="1610" y="1772"/>
                  </a:lnTo>
                  <a:lnTo>
                    <a:pt x="1669" y="1723"/>
                  </a:lnTo>
                  <a:lnTo>
                    <a:pt x="1723" y="1669"/>
                  </a:lnTo>
                  <a:lnTo>
                    <a:pt x="1772" y="1610"/>
                  </a:lnTo>
                  <a:lnTo>
                    <a:pt x="1816" y="1548"/>
                  </a:lnTo>
                  <a:lnTo>
                    <a:pt x="1854" y="1481"/>
                  </a:lnTo>
                  <a:lnTo>
                    <a:pt x="1885" y="1411"/>
                  </a:lnTo>
                  <a:lnTo>
                    <a:pt x="1911" y="1337"/>
                  </a:lnTo>
                  <a:lnTo>
                    <a:pt x="1929" y="1260"/>
                  </a:lnTo>
                  <a:lnTo>
                    <a:pt x="1941" y="1181"/>
                  </a:lnTo>
                  <a:lnTo>
                    <a:pt x="1944" y="1099"/>
                  </a:lnTo>
                  <a:lnTo>
                    <a:pt x="1941" y="1019"/>
                  </a:lnTo>
                  <a:lnTo>
                    <a:pt x="1929" y="940"/>
                  </a:lnTo>
                  <a:lnTo>
                    <a:pt x="1911" y="862"/>
                  </a:lnTo>
                  <a:lnTo>
                    <a:pt x="1885" y="788"/>
                  </a:lnTo>
                  <a:lnTo>
                    <a:pt x="1854" y="718"/>
                  </a:lnTo>
                  <a:lnTo>
                    <a:pt x="1816" y="651"/>
                  </a:lnTo>
                  <a:lnTo>
                    <a:pt x="1772" y="589"/>
                  </a:lnTo>
                  <a:lnTo>
                    <a:pt x="1723" y="529"/>
                  </a:lnTo>
                  <a:lnTo>
                    <a:pt x="1669" y="476"/>
                  </a:lnTo>
                  <a:lnTo>
                    <a:pt x="1610" y="427"/>
                  </a:lnTo>
                  <a:lnTo>
                    <a:pt x="1548" y="383"/>
                  </a:lnTo>
                  <a:lnTo>
                    <a:pt x="1481" y="346"/>
                  </a:lnTo>
                  <a:lnTo>
                    <a:pt x="1411" y="315"/>
                  </a:lnTo>
                  <a:lnTo>
                    <a:pt x="1337" y="289"/>
                  </a:lnTo>
                  <a:lnTo>
                    <a:pt x="1260" y="271"/>
                  </a:lnTo>
                  <a:lnTo>
                    <a:pt x="1181" y="259"/>
                  </a:lnTo>
                  <a:lnTo>
                    <a:pt x="1099" y="255"/>
                  </a:lnTo>
                  <a:close/>
                  <a:moveTo>
                    <a:pt x="1099" y="0"/>
                  </a:moveTo>
                  <a:lnTo>
                    <a:pt x="1195" y="4"/>
                  </a:lnTo>
                  <a:lnTo>
                    <a:pt x="1287" y="17"/>
                  </a:lnTo>
                  <a:lnTo>
                    <a:pt x="1377" y="36"/>
                  </a:lnTo>
                  <a:lnTo>
                    <a:pt x="1464" y="62"/>
                  </a:lnTo>
                  <a:lnTo>
                    <a:pt x="1548" y="96"/>
                  </a:lnTo>
                  <a:lnTo>
                    <a:pt x="1629" y="136"/>
                  </a:lnTo>
                  <a:lnTo>
                    <a:pt x="1705" y="182"/>
                  </a:lnTo>
                  <a:lnTo>
                    <a:pt x="1777" y="234"/>
                  </a:lnTo>
                  <a:lnTo>
                    <a:pt x="1845" y="291"/>
                  </a:lnTo>
                  <a:lnTo>
                    <a:pt x="1908" y="355"/>
                  </a:lnTo>
                  <a:lnTo>
                    <a:pt x="1965" y="422"/>
                  </a:lnTo>
                  <a:lnTo>
                    <a:pt x="2017" y="494"/>
                  </a:lnTo>
                  <a:lnTo>
                    <a:pt x="2063" y="571"/>
                  </a:lnTo>
                  <a:lnTo>
                    <a:pt x="2104" y="651"/>
                  </a:lnTo>
                  <a:lnTo>
                    <a:pt x="2137" y="735"/>
                  </a:lnTo>
                  <a:lnTo>
                    <a:pt x="2163" y="822"/>
                  </a:lnTo>
                  <a:lnTo>
                    <a:pt x="2183" y="913"/>
                  </a:lnTo>
                  <a:lnTo>
                    <a:pt x="2196" y="1005"/>
                  </a:lnTo>
                  <a:lnTo>
                    <a:pt x="2199" y="1100"/>
                  </a:lnTo>
                  <a:lnTo>
                    <a:pt x="2196" y="1195"/>
                  </a:lnTo>
                  <a:lnTo>
                    <a:pt x="2183" y="1287"/>
                  </a:lnTo>
                  <a:lnTo>
                    <a:pt x="2163" y="1377"/>
                  </a:lnTo>
                  <a:lnTo>
                    <a:pt x="2137" y="1464"/>
                  </a:lnTo>
                  <a:lnTo>
                    <a:pt x="2104" y="1548"/>
                  </a:lnTo>
                  <a:lnTo>
                    <a:pt x="2063" y="1629"/>
                  </a:lnTo>
                  <a:lnTo>
                    <a:pt x="2017" y="1705"/>
                  </a:lnTo>
                  <a:lnTo>
                    <a:pt x="1965" y="1777"/>
                  </a:lnTo>
                  <a:lnTo>
                    <a:pt x="1908" y="1845"/>
                  </a:lnTo>
                  <a:lnTo>
                    <a:pt x="1845" y="1908"/>
                  </a:lnTo>
                  <a:lnTo>
                    <a:pt x="1777" y="1965"/>
                  </a:lnTo>
                  <a:lnTo>
                    <a:pt x="1705" y="2017"/>
                  </a:lnTo>
                  <a:lnTo>
                    <a:pt x="1629" y="2064"/>
                  </a:lnTo>
                  <a:lnTo>
                    <a:pt x="1548" y="2104"/>
                  </a:lnTo>
                  <a:lnTo>
                    <a:pt x="1464" y="2137"/>
                  </a:lnTo>
                  <a:lnTo>
                    <a:pt x="1377" y="2163"/>
                  </a:lnTo>
                  <a:lnTo>
                    <a:pt x="1287" y="2183"/>
                  </a:lnTo>
                  <a:lnTo>
                    <a:pt x="1195" y="2196"/>
                  </a:lnTo>
                  <a:lnTo>
                    <a:pt x="1099" y="2199"/>
                  </a:lnTo>
                  <a:lnTo>
                    <a:pt x="1005" y="2196"/>
                  </a:lnTo>
                  <a:lnTo>
                    <a:pt x="913" y="2183"/>
                  </a:lnTo>
                  <a:lnTo>
                    <a:pt x="822" y="2163"/>
                  </a:lnTo>
                  <a:lnTo>
                    <a:pt x="735" y="2137"/>
                  </a:lnTo>
                  <a:lnTo>
                    <a:pt x="651" y="2104"/>
                  </a:lnTo>
                  <a:lnTo>
                    <a:pt x="571" y="2064"/>
                  </a:lnTo>
                  <a:lnTo>
                    <a:pt x="494" y="2017"/>
                  </a:lnTo>
                  <a:lnTo>
                    <a:pt x="422" y="1965"/>
                  </a:lnTo>
                  <a:lnTo>
                    <a:pt x="355" y="1908"/>
                  </a:lnTo>
                  <a:lnTo>
                    <a:pt x="291" y="1845"/>
                  </a:lnTo>
                  <a:lnTo>
                    <a:pt x="234" y="1777"/>
                  </a:lnTo>
                  <a:lnTo>
                    <a:pt x="183" y="1705"/>
                  </a:lnTo>
                  <a:lnTo>
                    <a:pt x="136" y="1629"/>
                  </a:lnTo>
                  <a:lnTo>
                    <a:pt x="96" y="1548"/>
                  </a:lnTo>
                  <a:lnTo>
                    <a:pt x="62" y="1464"/>
                  </a:lnTo>
                  <a:lnTo>
                    <a:pt x="36" y="1377"/>
                  </a:lnTo>
                  <a:lnTo>
                    <a:pt x="17" y="1287"/>
                  </a:lnTo>
                  <a:lnTo>
                    <a:pt x="4" y="1195"/>
                  </a:lnTo>
                  <a:lnTo>
                    <a:pt x="0" y="1100"/>
                  </a:lnTo>
                  <a:lnTo>
                    <a:pt x="4" y="1005"/>
                  </a:lnTo>
                  <a:lnTo>
                    <a:pt x="17" y="913"/>
                  </a:lnTo>
                  <a:lnTo>
                    <a:pt x="36" y="822"/>
                  </a:lnTo>
                  <a:lnTo>
                    <a:pt x="62" y="735"/>
                  </a:lnTo>
                  <a:lnTo>
                    <a:pt x="96" y="651"/>
                  </a:lnTo>
                  <a:lnTo>
                    <a:pt x="136" y="571"/>
                  </a:lnTo>
                  <a:lnTo>
                    <a:pt x="183" y="494"/>
                  </a:lnTo>
                  <a:lnTo>
                    <a:pt x="234" y="422"/>
                  </a:lnTo>
                  <a:lnTo>
                    <a:pt x="291" y="355"/>
                  </a:lnTo>
                  <a:lnTo>
                    <a:pt x="355" y="291"/>
                  </a:lnTo>
                  <a:lnTo>
                    <a:pt x="422" y="234"/>
                  </a:lnTo>
                  <a:lnTo>
                    <a:pt x="494" y="182"/>
                  </a:lnTo>
                  <a:lnTo>
                    <a:pt x="571" y="136"/>
                  </a:lnTo>
                  <a:lnTo>
                    <a:pt x="651" y="96"/>
                  </a:lnTo>
                  <a:lnTo>
                    <a:pt x="735" y="62"/>
                  </a:lnTo>
                  <a:lnTo>
                    <a:pt x="822" y="36"/>
                  </a:lnTo>
                  <a:lnTo>
                    <a:pt x="913" y="17"/>
                  </a:lnTo>
                  <a:lnTo>
                    <a:pt x="1005" y="4"/>
                  </a:lnTo>
                  <a:lnTo>
                    <a:pt x="109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pic>
        <p:nvPicPr>
          <p:cNvPr id="27" name="图片 26"/>
          <p:cNvPicPr>
            <a:picLocks noChangeAspect="1"/>
          </p:cNvPicPr>
          <p:nvPr/>
        </p:nvPicPr>
        <p:blipFill>
          <a:blip r:embed="rId2"/>
          <a:srcRect/>
          <a:stretch>
            <a:fillRect/>
          </a:stretch>
        </p:blipFill>
        <p:spPr>
          <a:xfrm>
            <a:off x="126471" y="123654"/>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31" name="任意多边形 8"/>
          <p:cNvSpPr/>
          <p:nvPr/>
        </p:nvSpPr>
        <p:spPr>
          <a:xfrm>
            <a:off x="3673475" y="330835"/>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smtClean="0"/>
              <a:t>购车搜索、分类搜索</a:t>
            </a:r>
            <a:endParaRPr lang="zh-CN" altLang="en-US" sz="3200" dirty="0"/>
          </a:p>
        </p:txBody>
      </p:sp>
      <p:grpSp>
        <p:nvGrpSpPr>
          <p:cNvPr id="40" name="Группа 1"/>
          <p:cNvGrpSpPr/>
          <p:nvPr/>
        </p:nvGrpSpPr>
        <p:grpSpPr>
          <a:xfrm>
            <a:off x="941917" y="2084511"/>
            <a:ext cx="4443802" cy="3915007"/>
            <a:chOff x="-612775" y="1390650"/>
            <a:chExt cx="4362452" cy="3843338"/>
          </a:xfrm>
        </p:grpSpPr>
        <p:sp>
          <p:nvSpPr>
            <p:cNvPr id="42" name="Freeform 6"/>
            <p:cNvSpPr/>
            <p:nvPr/>
          </p:nvSpPr>
          <p:spPr bwMode="auto">
            <a:xfrm>
              <a:off x="1331914" y="1393826"/>
              <a:ext cx="2417763" cy="1084263"/>
            </a:xfrm>
            <a:custGeom>
              <a:avLst/>
              <a:gdLst>
                <a:gd name="T0" fmla="*/ 1375 w 3046"/>
                <a:gd name="T1" fmla="*/ 0 h 1366"/>
                <a:gd name="T2" fmla="*/ 3046 w 3046"/>
                <a:gd name="T3" fmla="*/ 550 h 1366"/>
                <a:gd name="T4" fmla="*/ 1741 w 3046"/>
                <a:gd name="T5" fmla="*/ 1366 h 1366"/>
                <a:gd name="T6" fmla="*/ 1686 w 3046"/>
                <a:gd name="T7" fmla="*/ 1132 h 1366"/>
                <a:gd name="T8" fmla="*/ 235 w 3046"/>
                <a:gd name="T9" fmla="*/ 1244 h 1366"/>
                <a:gd name="T10" fmla="*/ 0 w 3046"/>
                <a:gd name="T11" fmla="*/ 328 h 1366"/>
                <a:gd name="T12" fmla="*/ 1437 w 3046"/>
                <a:gd name="T13" fmla="*/ 217 h 1366"/>
                <a:gd name="T14" fmla="*/ 1375 w 3046"/>
                <a:gd name="T15" fmla="*/ 0 h 13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46" h="1366">
                  <a:moveTo>
                    <a:pt x="1375" y="0"/>
                  </a:moveTo>
                  <a:lnTo>
                    <a:pt x="3046" y="550"/>
                  </a:lnTo>
                  <a:lnTo>
                    <a:pt x="1741" y="1366"/>
                  </a:lnTo>
                  <a:lnTo>
                    <a:pt x="1686" y="1132"/>
                  </a:lnTo>
                  <a:lnTo>
                    <a:pt x="235" y="1244"/>
                  </a:lnTo>
                  <a:lnTo>
                    <a:pt x="0" y="328"/>
                  </a:lnTo>
                  <a:lnTo>
                    <a:pt x="1437" y="217"/>
                  </a:lnTo>
                  <a:lnTo>
                    <a:pt x="1375" y="0"/>
                  </a:lnTo>
                  <a:close/>
                </a:path>
              </a:pathLst>
            </a:custGeom>
            <a:solidFill>
              <a:schemeClr val="accent1"/>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43" name="Freeform 7"/>
            <p:cNvSpPr/>
            <p:nvPr/>
          </p:nvSpPr>
          <p:spPr bwMode="auto">
            <a:xfrm>
              <a:off x="1290638" y="1649788"/>
              <a:ext cx="228600" cy="1389063"/>
            </a:xfrm>
            <a:custGeom>
              <a:avLst/>
              <a:gdLst>
                <a:gd name="T0" fmla="*/ 53 w 288"/>
                <a:gd name="T1" fmla="*/ 0 h 1750"/>
                <a:gd name="T2" fmla="*/ 288 w 288"/>
                <a:gd name="T3" fmla="*/ 916 h 1750"/>
                <a:gd name="T4" fmla="*/ 225 w 288"/>
                <a:gd name="T5" fmla="*/ 1750 h 1750"/>
                <a:gd name="T6" fmla="*/ 0 w 288"/>
                <a:gd name="T7" fmla="*/ 826 h 1750"/>
                <a:gd name="T8" fmla="*/ 53 w 288"/>
                <a:gd name="T9" fmla="*/ 0 h 1750"/>
              </a:gdLst>
              <a:ahLst/>
              <a:cxnLst>
                <a:cxn ang="0">
                  <a:pos x="T0" y="T1"/>
                </a:cxn>
                <a:cxn ang="0">
                  <a:pos x="T2" y="T3"/>
                </a:cxn>
                <a:cxn ang="0">
                  <a:pos x="T4" y="T5"/>
                </a:cxn>
                <a:cxn ang="0">
                  <a:pos x="T6" y="T7"/>
                </a:cxn>
                <a:cxn ang="0">
                  <a:pos x="T8" y="T9"/>
                </a:cxn>
              </a:cxnLst>
              <a:rect l="0" t="0" r="r" b="b"/>
              <a:pathLst>
                <a:path w="288" h="1750">
                  <a:moveTo>
                    <a:pt x="53" y="0"/>
                  </a:moveTo>
                  <a:lnTo>
                    <a:pt x="288" y="916"/>
                  </a:lnTo>
                  <a:lnTo>
                    <a:pt x="225" y="1750"/>
                  </a:lnTo>
                  <a:lnTo>
                    <a:pt x="0" y="826"/>
                  </a:lnTo>
                  <a:lnTo>
                    <a:pt x="53"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44" name="Freeform 8"/>
            <p:cNvSpPr/>
            <p:nvPr/>
          </p:nvSpPr>
          <p:spPr bwMode="auto">
            <a:xfrm>
              <a:off x="2424114" y="1390650"/>
              <a:ext cx="49213" cy="179388"/>
            </a:xfrm>
            <a:custGeom>
              <a:avLst/>
              <a:gdLst>
                <a:gd name="T0" fmla="*/ 0 w 62"/>
                <a:gd name="T1" fmla="*/ 0 h 227"/>
                <a:gd name="T2" fmla="*/ 62 w 62"/>
                <a:gd name="T3" fmla="*/ 222 h 227"/>
                <a:gd name="T4" fmla="*/ 0 w 62"/>
                <a:gd name="T5" fmla="*/ 227 h 227"/>
                <a:gd name="T6" fmla="*/ 0 w 62"/>
                <a:gd name="T7" fmla="*/ 0 h 227"/>
              </a:gdLst>
              <a:ahLst/>
              <a:cxnLst>
                <a:cxn ang="0">
                  <a:pos x="T0" y="T1"/>
                </a:cxn>
                <a:cxn ang="0">
                  <a:pos x="T2" y="T3"/>
                </a:cxn>
                <a:cxn ang="0">
                  <a:pos x="T4" y="T5"/>
                </a:cxn>
                <a:cxn ang="0">
                  <a:pos x="T6" y="T7"/>
                </a:cxn>
              </a:cxnLst>
              <a:rect l="0" t="0" r="r" b="b"/>
              <a:pathLst>
                <a:path w="62" h="227">
                  <a:moveTo>
                    <a:pt x="0" y="0"/>
                  </a:moveTo>
                  <a:lnTo>
                    <a:pt x="62" y="222"/>
                  </a:lnTo>
                  <a:lnTo>
                    <a:pt x="0" y="227"/>
                  </a:lnTo>
                  <a:lnTo>
                    <a:pt x="0"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45" name="Freeform 9"/>
            <p:cNvSpPr/>
            <p:nvPr/>
          </p:nvSpPr>
          <p:spPr bwMode="auto">
            <a:xfrm>
              <a:off x="1468438" y="2287962"/>
              <a:ext cx="1201738" cy="750888"/>
            </a:xfrm>
            <a:custGeom>
              <a:avLst/>
              <a:gdLst>
                <a:gd name="T0" fmla="*/ 1514 w 1514"/>
                <a:gd name="T1" fmla="*/ 0 h 946"/>
                <a:gd name="T2" fmla="*/ 1442 w 1514"/>
                <a:gd name="T3" fmla="*/ 843 h 946"/>
                <a:gd name="T4" fmla="*/ 0 w 1514"/>
                <a:gd name="T5" fmla="*/ 946 h 946"/>
                <a:gd name="T6" fmla="*/ 63 w 1514"/>
                <a:gd name="T7" fmla="*/ 112 h 946"/>
                <a:gd name="T8" fmla="*/ 1514 w 1514"/>
                <a:gd name="T9" fmla="*/ 0 h 946"/>
              </a:gdLst>
              <a:ahLst/>
              <a:cxnLst>
                <a:cxn ang="0">
                  <a:pos x="T0" y="T1"/>
                </a:cxn>
                <a:cxn ang="0">
                  <a:pos x="T2" y="T3"/>
                </a:cxn>
                <a:cxn ang="0">
                  <a:pos x="T4" y="T5"/>
                </a:cxn>
                <a:cxn ang="0">
                  <a:pos x="T6" y="T7"/>
                </a:cxn>
                <a:cxn ang="0">
                  <a:pos x="T8" y="T9"/>
                </a:cxn>
              </a:cxnLst>
              <a:rect l="0" t="0" r="r" b="b"/>
              <a:pathLst>
                <a:path w="1514" h="946">
                  <a:moveTo>
                    <a:pt x="1514" y="0"/>
                  </a:moveTo>
                  <a:lnTo>
                    <a:pt x="1442" y="843"/>
                  </a:lnTo>
                  <a:lnTo>
                    <a:pt x="0" y="946"/>
                  </a:lnTo>
                  <a:lnTo>
                    <a:pt x="63" y="112"/>
                  </a:lnTo>
                  <a:lnTo>
                    <a:pt x="1514" y="0"/>
                  </a:lnTo>
                  <a:close/>
                </a:path>
              </a:pathLst>
            </a:custGeom>
            <a:solidFill>
              <a:schemeClr val="accent1">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46" name="Freeform 10"/>
            <p:cNvSpPr/>
            <p:nvPr/>
          </p:nvSpPr>
          <p:spPr bwMode="auto">
            <a:xfrm>
              <a:off x="2652714" y="1826000"/>
              <a:ext cx="1096963" cy="1273175"/>
            </a:xfrm>
            <a:custGeom>
              <a:avLst/>
              <a:gdLst>
                <a:gd name="T0" fmla="*/ 1382 w 1382"/>
                <a:gd name="T1" fmla="*/ 0 h 1605"/>
                <a:gd name="T2" fmla="*/ 1292 w 1382"/>
                <a:gd name="T3" fmla="*/ 816 h 1605"/>
                <a:gd name="T4" fmla="*/ 0 w 1382"/>
                <a:gd name="T5" fmla="*/ 1605 h 1605"/>
                <a:gd name="T6" fmla="*/ 77 w 1382"/>
                <a:gd name="T7" fmla="*/ 816 h 1605"/>
                <a:gd name="T8" fmla="*/ 1382 w 1382"/>
                <a:gd name="T9" fmla="*/ 0 h 1605"/>
              </a:gdLst>
              <a:ahLst/>
              <a:cxnLst>
                <a:cxn ang="0">
                  <a:pos x="T0" y="T1"/>
                </a:cxn>
                <a:cxn ang="0">
                  <a:pos x="T2" y="T3"/>
                </a:cxn>
                <a:cxn ang="0">
                  <a:pos x="T4" y="T5"/>
                </a:cxn>
                <a:cxn ang="0">
                  <a:pos x="T6" y="T7"/>
                </a:cxn>
                <a:cxn ang="0">
                  <a:pos x="T8" y="T9"/>
                </a:cxn>
              </a:cxnLst>
              <a:rect l="0" t="0" r="r" b="b"/>
              <a:pathLst>
                <a:path w="1382" h="1605">
                  <a:moveTo>
                    <a:pt x="1382" y="0"/>
                  </a:moveTo>
                  <a:lnTo>
                    <a:pt x="1292" y="816"/>
                  </a:lnTo>
                  <a:lnTo>
                    <a:pt x="0" y="1605"/>
                  </a:lnTo>
                  <a:lnTo>
                    <a:pt x="77" y="816"/>
                  </a:lnTo>
                  <a:lnTo>
                    <a:pt x="1382" y="0"/>
                  </a:lnTo>
                  <a:close/>
                </a:path>
              </a:pathLst>
            </a:custGeom>
            <a:solidFill>
              <a:schemeClr val="accent1">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47" name="Freeform 11"/>
            <p:cNvSpPr/>
            <p:nvPr/>
          </p:nvSpPr>
          <p:spPr bwMode="auto">
            <a:xfrm>
              <a:off x="2613025" y="2287963"/>
              <a:ext cx="101600" cy="811213"/>
            </a:xfrm>
            <a:custGeom>
              <a:avLst/>
              <a:gdLst>
                <a:gd name="T0" fmla="*/ 72 w 127"/>
                <a:gd name="T1" fmla="*/ 0 h 1023"/>
                <a:gd name="T2" fmla="*/ 127 w 127"/>
                <a:gd name="T3" fmla="*/ 234 h 1023"/>
                <a:gd name="T4" fmla="*/ 50 w 127"/>
                <a:gd name="T5" fmla="*/ 1023 h 1023"/>
                <a:gd name="T6" fmla="*/ 0 w 127"/>
                <a:gd name="T7" fmla="*/ 843 h 1023"/>
                <a:gd name="T8" fmla="*/ 72 w 127"/>
                <a:gd name="T9" fmla="*/ 0 h 1023"/>
              </a:gdLst>
              <a:ahLst/>
              <a:cxnLst>
                <a:cxn ang="0">
                  <a:pos x="T0" y="T1"/>
                </a:cxn>
                <a:cxn ang="0">
                  <a:pos x="T2" y="T3"/>
                </a:cxn>
                <a:cxn ang="0">
                  <a:pos x="T4" y="T5"/>
                </a:cxn>
                <a:cxn ang="0">
                  <a:pos x="T6" y="T7"/>
                </a:cxn>
                <a:cxn ang="0">
                  <a:pos x="T8" y="T9"/>
                </a:cxn>
              </a:cxnLst>
              <a:rect l="0" t="0" r="r" b="b"/>
              <a:pathLst>
                <a:path w="127" h="1023">
                  <a:moveTo>
                    <a:pt x="72" y="0"/>
                  </a:moveTo>
                  <a:lnTo>
                    <a:pt x="127" y="234"/>
                  </a:lnTo>
                  <a:lnTo>
                    <a:pt x="50" y="1023"/>
                  </a:lnTo>
                  <a:lnTo>
                    <a:pt x="0" y="843"/>
                  </a:lnTo>
                  <a:lnTo>
                    <a:pt x="72"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48" name="Freeform 12"/>
            <p:cNvSpPr/>
            <p:nvPr/>
          </p:nvSpPr>
          <p:spPr bwMode="auto">
            <a:xfrm>
              <a:off x="-107950" y="2117725"/>
              <a:ext cx="868363" cy="1119188"/>
            </a:xfrm>
            <a:custGeom>
              <a:avLst/>
              <a:gdLst>
                <a:gd name="T0" fmla="*/ 0 w 1096"/>
                <a:gd name="T1" fmla="*/ 0 h 1412"/>
                <a:gd name="T2" fmla="*/ 1096 w 1096"/>
                <a:gd name="T3" fmla="*/ 546 h 1412"/>
                <a:gd name="T4" fmla="*/ 1096 w 1096"/>
                <a:gd name="T5" fmla="*/ 1412 h 1412"/>
                <a:gd name="T6" fmla="*/ 0 w 1096"/>
                <a:gd name="T7" fmla="*/ 1020 h 1412"/>
                <a:gd name="T8" fmla="*/ 0 w 1096"/>
                <a:gd name="T9" fmla="*/ 0 h 1412"/>
              </a:gdLst>
              <a:ahLst/>
              <a:cxnLst>
                <a:cxn ang="0">
                  <a:pos x="T0" y="T1"/>
                </a:cxn>
                <a:cxn ang="0">
                  <a:pos x="T2" y="T3"/>
                </a:cxn>
                <a:cxn ang="0">
                  <a:pos x="T4" y="T5"/>
                </a:cxn>
                <a:cxn ang="0">
                  <a:pos x="T6" y="T7"/>
                </a:cxn>
                <a:cxn ang="0">
                  <a:pos x="T8" y="T9"/>
                </a:cxn>
              </a:cxnLst>
              <a:rect l="0" t="0" r="r" b="b"/>
              <a:pathLst>
                <a:path w="1096" h="1412">
                  <a:moveTo>
                    <a:pt x="0" y="0"/>
                  </a:moveTo>
                  <a:lnTo>
                    <a:pt x="1096" y="546"/>
                  </a:lnTo>
                  <a:lnTo>
                    <a:pt x="1096" y="1412"/>
                  </a:lnTo>
                  <a:lnTo>
                    <a:pt x="0" y="1020"/>
                  </a:lnTo>
                  <a:lnTo>
                    <a:pt x="0" y="0"/>
                  </a:lnTo>
                  <a:close/>
                </a:path>
              </a:pathLst>
            </a:custGeom>
            <a:solidFill>
              <a:schemeClr val="accent2">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49" name="Freeform 13"/>
            <p:cNvSpPr/>
            <p:nvPr/>
          </p:nvSpPr>
          <p:spPr bwMode="auto">
            <a:xfrm>
              <a:off x="760414" y="2397125"/>
              <a:ext cx="447675" cy="839788"/>
            </a:xfrm>
            <a:custGeom>
              <a:avLst/>
              <a:gdLst>
                <a:gd name="T0" fmla="*/ 563 w 563"/>
                <a:gd name="T1" fmla="*/ 0 h 1060"/>
                <a:gd name="T2" fmla="*/ 563 w 563"/>
                <a:gd name="T3" fmla="*/ 22 h 1060"/>
                <a:gd name="T4" fmla="*/ 563 w 563"/>
                <a:gd name="T5" fmla="*/ 54 h 1060"/>
                <a:gd name="T6" fmla="*/ 562 w 563"/>
                <a:gd name="T7" fmla="*/ 94 h 1060"/>
                <a:gd name="T8" fmla="*/ 560 w 563"/>
                <a:gd name="T9" fmla="*/ 141 h 1060"/>
                <a:gd name="T10" fmla="*/ 556 w 563"/>
                <a:gd name="T11" fmla="*/ 194 h 1060"/>
                <a:gd name="T12" fmla="*/ 555 w 563"/>
                <a:gd name="T13" fmla="*/ 251 h 1060"/>
                <a:gd name="T14" fmla="*/ 551 w 563"/>
                <a:gd name="T15" fmla="*/ 311 h 1060"/>
                <a:gd name="T16" fmla="*/ 550 w 563"/>
                <a:gd name="T17" fmla="*/ 374 h 1060"/>
                <a:gd name="T18" fmla="*/ 546 w 563"/>
                <a:gd name="T19" fmla="*/ 437 h 1060"/>
                <a:gd name="T20" fmla="*/ 543 w 563"/>
                <a:gd name="T21" fmla="*/ 501 h 1060"/>
                <a:gd name="T22" fmla="*/ 540 w 563"/>
                <a:gd name="T23" fmla="*/ 563 h 1060"/>
                <a:gd name="T24" fmla="*/ 538 w 563"/>
                <a:gd name="T25" fmla="*/ 621 h 1060"/>
                <a:gd name="T26" fmla="*/ 535 w 563"/>
                <a:gd name="T27" fmla="*/ 676 h 1060"/>
                <a:gd name="T28" fmla="*/ 533 w 563"/>
                <a:gd name="T29" fmla="*/ 726 h 1060"/>
                <a:gd name="T30" fmla="*/ 530 w 563"/>
                <a:gd name="T31" fmla="*/ 771 h 1060"/>
                <a:gd name="T32" fmla="*/ 528 w 563"/>
                <a:gd name="T33" fmla="*/ 806 h 1060"/>
                <a:gd name="T34" fmla="*/ 526 w 563"/>
                <a:gd name="T35" fmla="*/ 833 h 1060"/>
                <a:gd name="T36" fmla="*/ 526 w 563"/>
                <a:gd name="T37" fmla="*/ 851 h 1060"/>
                <a:gd name="T38" fmla="*/ 526 w 563"/>
                <a:gd name="T39" fmla="*/ 856 h 1060"/>
                <a:gd name="T40" fmla="*/ 521 w 563"/>
                <a:gd name="T41" fmla="*/ 858 h 1060"/>
                <a:gd name="T42" fmla="*/ 505 w 563"/>
                <a:gd name="T43" fmla="*/ 859 h 1060"/>
                <a:gd name="T44" fmla="*/ 481 w 563"/>
                <a:gd name="T45" fmla="*/ 864 h 1060"/>
                <a:gd name="T46" fmla="*/ 450 w 563"/>
                <a:gd name="T47" fmla="*/ 869 h 1060"/>
                <a:gd name="T48" fmla="*/ 411 w 563"/>
                <a:gd name="T49" fmla="*/ 878 h 1060"/>
                <a:gd name="T50" fmla="*/ 368 w 563"/>
                <a:gd name="T51" fmla="*/ 889 h 1060"/>
                <a:gd name="T52" fmla="*/ 320 w 563"/>
                <a:gd name="T53" fmla="*/ 903 h 1060"/>
                <a:gd name="T54" fmla="*/ 268 w 563"/>
                <a:gd name="T55" fmla="*/ 919 h 1060"/>
                <a:gd name="T56" fmla="*/ 215 w 563"/>
                <a:gd name="T57" fmla="*/ 939 h 1060"/>
                <a:gd name="T58" fmla="*/ 160 w 563"/>
                <a:gd name="T59" fmla="*/ 965 h 1060"/>
                <a:gd name="T60" fmla="*/ 105 w 563"/>
                <a:gd name="T61" fmla="*/ 991 h 1060"/>
                <a:gd name="T62" fmla="*/ 51 w 563"/>
                <a:gd name="T63" fmla="*/ 1023 h 1060"/>
                <a:gd name="T64" fmla="*/ 0 w 563"/>
                <a:gd name="T65" fmla="*/ 1060 h 1060"/>
                <a:gd name="T66" fmla="*/ 0 w 563"/>
                <a:gd name="T67" fmla="*/ 1033 h 1060"/>
                <a:gd name="T68" fmla="*/ 0 w 563"/>
                <a:gd name="T69" fmla="*/ 998 h 1060"/>
                <a:gd name="T70" fmla="*/ 0 w 563"/>
                <a:gd name="T71" fmla="*/ 312 h 1060"/>
                <a:gd name="T72" fmla="*/ 0 w 563"/>
                <a:gd name="T73" fmla="*/ 274 h 1060"/>
                <a:gd name="T74" fmla="*/ 0 w 563"/>
                <a:gd name="T75" fmla="*/ 246 h 1060"/>
                <a:gd name="T76" fmla="*/ 0 w 563"/>
                <a:gd name="T77" fmla="*/ 227 h 1060"/>
                <a:gd name="T78" fmla="*/ 0 w 563"/>
                <a:gd name="T79" fmla="*/ 221 h 1060"/>
                <a:gd name="T80" fmla="*/ 3 w 563"/>
                <a:gd name="T81" fmla="*/ 219 h 1060"/>
                <a:gd name="T82" fmla="*/ 13 w 563"/>
                <a:gd name="T83" fmla="*/ 212 h 1060"/>
                <a:gd name="T84" fmla="*/ 30 w 563"/>
                <a:gd name="T85" fmla="*/ 202 h 1060"/>
                <a:gd name="T86" fmla="*/ 51 w 563"/>
                <a:gd name="T87" fmla="*/ 187 h 1060"/>
                <a:gd name="T88" fmla="*/ 81 w 563"/>
                <a:gd name="T89" fmla="*/ 171 h 1060"/>
                <a:gd name="T90" fmla="*/ 115 w 563"/>
                <a:gd name="T91" fmla="*/ 152 h 1060"/>
                <a:gd name="T92" fmla="*/ 155 w 563"/>
                <a:gd name="T93" fmla="*/ 132 h 1060"/>
                <a:gd name="T94" fmla="*/ 200 w 563"/>
                <a:gd name="T95" fmla="*/ 112 h 1060"/>
                <a:gd name="T96" fmla="*/ 250 w 563"/>
                <a:gd name="T97" fmla="*/ 90 h 1060"/>
                <a:gd name="T98" fmla="*/ 305 w 563"/>
                <a:gd name="T99" fmla="*/ 70 h 1060"/>
                <a:gd name="T100" fmla="*/ 363 w 563"/>
                <a:gd name="T101" fmla="*/ 50 h 1060"/>
                <a:gd name="T102" fmla="*/ 426 w 563"/>
                <a:gd name="T103" fmla="*/ 30 h 1060"/>
                <a:gd name="T104" fmla="*/ 493 w 563"/>
                <a:gd name="T105" fmla="*/ 14 h 1060"/>
                <a:gd name="T106" fmla="*/ 563 w 563"/>
                <a:gd name="T107"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3" h="1060">
                  <a:moveTo>
                    <a:pt x="563" y="0"/>
                  </a:moveTo>
                  <a:lnTo>
                    <a:pt x="563" y="22"/>
                  </a:lnTo>
                  <a:lnTo>
                    <a:pt x="563" y="54"/>
                  </a:lnTo>
                  <a:lnTo>
                    <a:pt x="562" y="94"/>
                  </a:lnTo>
                  <a:lnTo>
                    <a:pt x="560" y="141"/>
                  </a:lnTo>
                  <a:lnTo>
                    <a:pt x="556" y="194"/>
                  </a:lnTo>
                  <a:lnTo>
                    <a:pt x="555" y="251"/>
                  </a:lnTo>
                  <a:lnTo>
                    <a:pt x="551" y="311"/>
                  </a:lnTo>
                  <a:lnTo>
                    <a:pt x="550" y="374"/>
                  </a:lnTo>
                  <a:lnTo>
                    <a:pt x="546" y="437"/>
                  </a:lnTo>
                  <a:lnTo>
                    <a:pt x="543" y="501"/>
                  </a:lnTo>
                  <a:lnTo>
                    <a:pt x="540" y="563"/>
                  </a:lnTo>
                  <a:lnTo>
                    <a:pt x="538" y="621"/>
                  </a:lnTo>
                  <a:lnTo>
                    <a:pt x="535" y="676"/>
                  </a:lnTo>
                  <a:lnTo>
                    <a:pt x="533" y="726"/>
                  </a:lnTo>
                  <a:lnTo>
                    <a:pt x="530" y="771"/>
                  </a:lnTo>
                  <a:lnTo>
                    <a:pt x="528" y="806"/>
                  </a:lnTo>
                  <a:lnTo>
                    <a:pt x="526" y="833"/>
                  </a:lnTo>
                  <a:lnTo>
                    <a:pt x="526" y="851"/>
                  </a:lnTo>
                  <a:lnTo>
                    <a:pt x="526" y="856"/>
                  </a:lnTo>
                  <a:lnTo>
                    <a:pt x="521" y="858"/>
                  </a:lnTo>
                  <a:lnTo>
                    <a:pt x="505" y="859"/>
                  </a:lnTo>
                  <a:lnTo>
                    <a:pt x="481" y="864"/>
                  </a:lnTo>
                  <a:lnTo>
                    <a:pt x="450" y="869"/>
                  </a:lnTo>
                  <a:lnTo>
                    <a:pt x="411" y="878"/>
                  </a:lnTo>
                  <a:lnTo>
                    <a:pt x="368" y="889"/>
                  </a:lnTo>
                  <a:lnTo>
                    <a:pt x="320" y="903"/>
                  </a:lnTo>
                  <a:lnTo>
                    <a:pt x="268" y="919"/>
                  </a:lnTo>
                  <a:lnTo>
                    <a:pt x="215" y="939"/>
                  </a:lnTo>
                  <a:lnTo>
                    <a:pt x="160" y="965"/>
                  </a:lnTo>
                  <a:lnTo>
                    <a:pt x="105" y="991"/>
                  </a:lnTo>
                  <a:lnTo>
                    <a:pt x="51" y="1023"/>
                  </a:lnTo>
                  <a:lnTo>
                    <a:pt x="0" y="1060"/>
                  </a:lnTo>
                  <a:lnTo>
                    <a:pt x="0" y="1033"/>
                  </a:lnTo>
                  <a:lnTo>
                    <a:pt x="0" y="998"/>
                  </a:lnTo>
                  <a:lnTo>
                    <a:pt x="0" y="312"/>
                  </a:lnTo>
                  <a:lnTo>
                    <a:pt x="0" y="274"/>
                  </a:lnTo>
                  <a:lnTo>
                    <a:pt x="0" y="246"/>
                  </a:lnTo>
                  <a:lnTo>
                    <a:pt x="0" y="227"/>
                  </a:lnTo>
                  <a:lnTo>
                    <a:pt x="0" y="221"/>
                  </a:lnTo>
                  <a:lnTo>
                    <a:pt x="3" y="219"/>
                  </a:lnTo>
                  <a:lnTo>
                    <a:pt x="13" y="212"/>
                  </a:lnTo>
                  <a:lnTo>
                    <a:pt x="30" y="202"/>
                  </a:lnTo>
                  <a:lnTo>
                    <a:pt x="51" y="187"/>
                  </a:lnTo>
                  <a:lnTo>
                    <a:pt x="81" y="171"/>
                  </a:lnTo>
                  <a:lnTo>
                    <a:pt x="115" y="152"/>
                  </a:lnTo>
                  <a:lnTo>
                    <a:pt x="155" y="132"/>
                  </a:lnTo>
                  <a:lnTo>
                    <a:pt x="200" y="112"/>
                  </a:lnTo>
                  <a:lnTo>
                    <a:pt x="250" y="90"/>
                  </a:lnTo>
                  <a:lnTo>
                    <a:pt x="305" y="70"/>
                  </a:lnTo>
                  <a:lnTo>
                    <a:pt x="363" y="50"/>
                  </a:lnTo>
                  <a:lnTo>
                    <a:pt x="426" y="30"/>
                  </a:lnTo>
                  <a:lnTo>
                    <a:pt x="493" y="14"/>
                  </a:lnTo>
                  <a:lnTo>
                    <a:pt x="563" y="0"/>
                  </a:lnTo>
                  <a:close/>
                </a:path>
              </a:pathLst>
            </a:custGeom>
            <a:solidFill>
              <a:schemeClr val="accent2">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0" name="Freeform 14"/>
            <p:cNvSpPr/>
            <p:nvPr/>
          </p:nvSpPr>
          <p:spPr bwMode="auto">
            <a:xfrm>
              <a:off x="-103187" y="1684339"/>
              <a:ext cx="1314450" cy="887413"/>
            </a:xfrm>
            <a:custGeom>
              <a:avLst/>
              <a:gdLst>
                <a:gd name="T0" fmla="*/ 1427 w 1656"/>
                <a:gd name="T1" fmla="*/ 0 h 1118"/>
                <a:gd name="T2" fmla="*/ 1656 w 1656"/>
                <a:gd name="T3" fmla="*/ 897 h 1118"/>
                <a:gd name="T4" fmla="*/ 1651 w 1656"/>
                <a:gd name="T5" fmla="*/ 899 h 1118"/>
                <a:gd name="T6" fmla="*/ 1637 w 1656"/>
                <a:gd name="T7" fmla="*/ 901 h 1118"/>
                <a:gd name="T8" fmla="*/ 1614 w 1656"/>
                <a:gd name="T9" fmla="*/ 906 h 1118"/>
                <a:gd name="T10" fmla="*/ 1584 w 1656"/>
                <a:gd name="T11" fmla="*/ 914 h 1118"/>
                <a:gd name="T12" fmla="*/ 1547 w 1656"/>
                <a:gd name="T13" fmla="*/ 922 h 1118"/>
                <a:gd name="T14" fmla="*/ 1505 w 1656"/>
                <a:gd name="T15" fmla="*/ 934 h 1118"/>
                <a:gd name="T16" fmla="*/ 1459 w 1656"/>
                <a:gd name="T17" fmla="*/ 949 h 1118"/>
                <a:gd name="T18" fmla="*/ 1409 w 1656"/>
                <a:gd name="T19" fmla="*/ 966 h 1118"/>
                <a:gd name="T20" fmla="*/ 1357 w 1656"/>
                <a:gd name="T21" fmla="*/ 984 h 1118"/>
                <a:gd name="T22" fmla="*/ 1304 w 1656"/>
                <a:gd name="T23" fmla="*/ 1006 h 1118"/>
                <a:gd name="T24" fmla="*/ 1250 w 1656"/>
                <a:gd name="T25" fmla="*/ 1029 h 1118"/>
                <a:gd name="T26" fmla="*/ 1197 w 1656"/>
                <a:gd name="T27" fmla="*/ 1056 h 1118"/>
                <a:gd name="T28" fmla="*/ 1145 w 1656"/>
                <a:gd name="T29" fmla="*/ 1086 h 1118"/>
                <a:gd name="T30" fmla="*/ 1095 w 1656"/>
                <a:gd name="T31" fmla="*/ 1118 h 1118"/>
                <a:gd name="T32" fmla="*/ 1047 w 1656"/>
                <a:gd name="T33" fmla="*/ 1094 h 1118"/>
                <a:gd name="T34" fmla="*/ 995 w 1656"/>
                <a:gd name="T35" fmla="*/ 1068 h 1118"/>
                <a:gd name="T36" fmla="*/ 937 w 1656"/>
                <a:gd name="T37" fmla="*/ 1039 h 1118"/>
                <a:gd name="T38" fmla="*/ 874 w 1656"/>
                <a:gd name="T39" fmla="*/ 1006 h 1118"/>
                <a:gd name="T40" fmla="*/ 804 w 1656"/>
                <a:gd name="T41" fmla="*/ 969 h 1118"/>
                <a:gd name="T42" fmla="*/ 728 w 1656"/>
                <a:gd name="T43" fmla="*/ 929 h 1118"/>
                <a:gd name="T44" fmla="*/ 645 w 1656"/>
                <a:gd name="T45" fmla="*/ 886 h 1118"/>
                <a:gd name="T46" fmla="*/ 557 w 1656"/>
                <a:gd name="T47" fmla="*/ 839 h 1118"/>
                <a:gd name="T48" fmla="*/ 462 w 1656"/>
                <a:gd name="T49" fmla="*/ 787 h 1118"/>
                <a:gd name="T50" fmla="*/ 358 w 1656"/>
                <a:gd name="T51" fmla="*/ 734 h 1118"/>
                <a:gd name="T52" fmla="*/ 247 w 1656"/>
                <a:gd name="T53" fmla="*/ 676 h 1118"/>
                <a:gd name="T54" fmla="*/ 127 w 1656"/>
                <a:gd name="T55" fmla="*/ 612 h 1118"/>
                <a:gd name="T56" fmla="*/ 0 w 1656"/>
                <a:gd name="T57" fmla="*/ 545 h 1118"/>
                <a:gd name="T58" fmla="*/ 60 w 1656"/>
                <a:gd name="T59" fmla="*/ 492 h 1118"/>
                <a:gd name="T60" fmla="*/ 125 w 1656"/>
                <a:gd name="T61" fmla="*/ 442 h 1118"/>
                <a:gd name="T62" fmla="*/ 193 w 1656"/>
                <a:gd name="T63" fmla="*/ 397 h 1118"/>
                <a:gd name="T64" fmla="*/ 268 w 1656"/>
                <a:gd name="T65" fmla="*/ 352 h 1118"/>
                <a:gd name="T66" fmla="*/ 345 w 1656"/>
                <a:gd name="T67" fmla="*/ 312 h 1118"/>
                <a:gd name="T68" fmla="*/ 425 w 1656"/>
                <a:gd name="T69" fmla="*/ 274 h 1118"/>
                <a:gd name="T70" fmla="*/ 507 w 1656"/>
                <a:gd name="T71" fmla="*/ 240 h 1118"/>
                <a:gd name="T72" fmla="*/ 588 w 1656"/>
                <a:gd name="T73" fmla="*/ 207 h 1118"/>
                <a:gd name="T74" fmla="*/ 672 w 1656"/>
                <a:gd name="T75" fmla="*/ 178 h 1118"/>
                <a:gd name="T76" fmla="*/ 754 w 1656"/>
                <a:gd name="T77" fmla="*/ 152 h 1118"/>
                <a:gd name="T78" fmla="*/ 835 w 1656"/>
                <a:gd name="T79" fmla="*/ 127 h 1118"/>
                <a:gd name="T80" fmla="*/ 914 w 1656"/>
                <a:gd name="T81" fmla="*/ 105 h 1118"/>
                <a:gd name="T82" fmla="*/ 990 w 1656"/>
                <a:gd name="T83" fmla="*/ 85 h 1118"/>
                <a:gd name="T84" fmla="*/ 1062 w 1656"/>
                <a:gd name="T85" fmla="*/ 68 h 1118"/>
                <a:gd name="T86" fmla="*/ 1130 w 1656"/>
                <a:gd name="T87" fmla="*/ 53 h 1118"/>
                <a:gd name="T88" fmla="*/ 1194 w 1656"/>
                <a:gd name="T89" fmla="*/ 40 h 1118"/>
                <a:gd name="T90" fmla="*/ 1250 w 1656"/>
                <a:gd name="T91" fmla="*/ 28 h 1118"/>
                <a:gd name="T92" fmla="*/ 1300 w 1656"/>
                <a:gd name="T93" fmla="*/ 20 h 1118"/>
                <a:gd name="T94" fmla="*/ 1344 w 1656"/>
                <a:gd name="T95" fmla="*/ 12 h 1118"/>
                <a:gd name="T96" fmla="*/ 1379 w 1656"/>
                <a:gd name="T97" fmla="*/ 7 h 1118"/>
                <a:gd name="T98" fmla="*/ 1405 w 1656"/>
                <a:gd name="T99" fmla="*/ 3 h 1118"/>
                <a:gd name="T100" fmla="*/ 1420 w 1656"/>
                <a:gd name="T101" fmla="*/ 2 h 1118"/>
                <a:gd name="T102" fmla="*/ 1427 w 1656"/>
                <a:gd name="T103" fmla="*/ 0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56" h="1118">
                  <a:moveTo>
                    <a:pt x="1427" y="0"/>
                  </a:moveTo>
                  <a:lnTo>
                    <a:pt x="1656" y="897"/>
                  </a:lnTo>
                  <a:lnTo>
                    <a:pt x="1651" y="899"/>
                  </a:lnTo>
                  <a:lnTo>
                    <a:pt x="1637" y="901"/>
                  </a:lnTo>
                  <a:lnTo>
                    <a:pt x="1614" y="906"/>
                  </a:lnTo>
                  <a:lnTo>
                    <a:pt x="1584" y="914"/>
                  </a:lnTo>
                  <a:lnTo>
                    <a:pt x="1547" y="922"/>
                  </a:lnTo>
                  <a:lnTo>
                    <a:pt x="1505" y="934"/>
                  </a:lnTo>
                  <a:lnTo>
                    <a:pt x="1459" y="949"/>
                  </a:lnTo>
                  <a:lnTo>
                    <a:pt x="1409" y="966"/>
                  </a:lnTo>
                  <a:lnTo>
                    <a:pt x="1357" y="984"/>
                  </a:lnTo>
                  <a:lnTo>
                    <a:pt x="1304" y="1006"/>
                  </a:lnTo>
                  <a:lnTo>
                    <a:pt x="1250" y="1029"/>
                  </a:lnTo>
                  <a:lnTo>
                    <a:pt x="1197" y="1056"/>
                  </a:lnTo>
                  <a:lnTo>
                    <a:pt x="1145" y="1086"/>
                  </a:lnTo>
                  <a:lnTo>
                    <a:pt x="1095" y="1118"/>
                  </a:lnTo>
                  <a:lnTo>
                    <a:pt x="1047" y="1094"/>
                  </a:lnTo>
                  <a:lnTo>
                    <a:pt x="995" y="1068"/>
                  </a:lnTo>
                  <a:lnTo>
                    <a:pt x="937" y="1039"/>
                  </a:lnTo>
                  <a:lnTo>
                    <a:pt x="874" y="1006"/>
                  </a:lnTo>
                  <a:lnTo>
                    <a:pt x="804" y="969"/>
                  </a:lnTo>
                  <a:lnTo>
                    <a:pt x="728" y="929"/>
                  </a:lnTo>
                  <a:lnTo>
                    <a:pt x="645" y="886"/>
                  </a:lnTo>
                  <a:lnTo>
                    <a:pt x="557" y="839"/>
                  </a:lnTo>
                  <a:lnTo>
                    <a:pt x="462" y="787"/>
                  </a:lnTo>
                  <a:lnTo>
                    <a:pt x="358" y="734"/>
                  </a:lnTo>
                  <a:lnTo>
                    <a:pt x="247" y="676"/>
                  </a:lnTo>
                  <a:lnTo>
                    <a:pt x="127" y="612"/>
                  </a:lnTo>
                  <a:lnTo>
                    <a:pt x="0" y="545"/>
                  </a:lnTo>
                  <a:lnTo>
                    <a:pt x="60" y="492"/>
                  </a:lnTo>
                  <a:lnTo>
                    <a:pt x="125" y="442"/>
                  </a:lnTo>
                  <a:lnTo>
                    <a:pt x="193" y="397"/>
                  </a:lnTo>
                  <a:lnTo>
                    <a:pt x="268" y="352"/>
                  </a:lnTo>
                  <a:lnTo>
                    <a:pt x="345" y="312"/>
                  </a:lnTo>
                  <a:lnTo>
                    <a:pt x="425" y="274"/>
                  </a:lnTo>
                  <a:lnTo>
                    <a:pt x="507" y="240"/>
                  </a:lnTo>
                  <a:lnTo>
                    <a:pt x="588" y="207"/>
                  </a:lnTo>
                  <a:lnTo>
                    <a:pt x="672" y="178"/>
                  </a:lnTo>
                  <a:lnTo>
                    <a:pt x="754" y="152"/>
                  </a:lnTo>
                  <a:lnTo>
                    <a:pt x="835" y="127"/>
                  </a:lnTo>
                  <a:lnTo>
                    <a:pt x="914" y="105"/>
                  </a:lnTo>
                  <a:lnTo>
                    <a:pt x="990" y="85"/>
                  </a:lnTo>
                  <a:lnTo>
                    <a:pt x="1062" y="68"/>
                  </a:lnTo>
                  <a:lnTo>
                    <a:pt x="1130" y="53"/>
                  </a:lnTo>
                  <a:lnTo>
                    <a:pt x="1194" y="40"/>
                  </a:lnTo>
                  <a:lnTo>
                    <a:pt x="1250" y="28"/>
                  </a:lnTo>
                  <a:lnTo>
                    <a:pt x="1300" y="20"/>
                  </a:lnTo>
                  <a:lnTo>
                    <a:pt x="1344" y="12"/>
                  </a:lnTo>
                  <a:lnTo>
                    <a:pt x="1379" y="7"/>
                  </a:lnTo>
                  <a:lnTo>
                    <a:pt x="1405" y="3"/>
                  </a:lnTo>
                  <a:lnTo>
                    <a:pt x="1420" y="2"/>
                  </a:lnTo>
                  <a:lnTo>
                    <a:pt x="1427" y="0"/>
                  </a:lnTo>
                  <a:close/>
                </a:path>
              </a:pathLst>
            </a:custGeom>
            <a:solidFill>
              <a:schemeClr val="accent2"/>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1" name="Freeform 15"/>
            <p:cNvSpPr/>
            <p:nvPr/>
          </p:nvSpPr>
          <p:spPr bwMode="auto">
            <a:xfrm>
              <a:off x="-612775" y="3105150"/>
              <a:ext cx="1116013" cy="693738"/>
            </a:xfrm>
            <a:custGeom>
              <a:avLst/>
              <a:gdLst>
                <a:gd name="T0" fmla="*/ 1406 w 1406"/>
                <a:gd name="T1" fmla="*/ 0 h 874"/>
                <a:gd name="T2" fmla="*/ 1406 w 1406"/>
                <a:gd name="T3" fmla="*/ 842 h 874"/>
                <a:gd name="T4" fmla="*/ 0 w 1406"/>
                <a:gd name="T5" fmla="*/ 874 h 874"/>
                <a:gd name="T6" fmla="*/ 0 w 1406"/>
                <a:gd name="T7" fmla="*/ 58 h 874"/>
                <a:gd name="T8" fmla="*/ 1406 w 1406"/>
                <a:gd name="T9" fmla="*/ 0 h 874"/>
              </a:gdLst>
              <a:ahLst/>
              <a:cxnLst>
                <a:cxn ang="0">
                  <a:pos x="T0" y="T1"/>
                </a:cxn>
                <a:cxn ang="0">
                  <a:pos x="T2" y="T3"/>
                </a:cxn>
                <a:cxn ang="0">
                  <a:pos x="T4" y="T5"/>
                </a:cxn>
                <a:cxn ang="0">
                  <a:pos x="T6" y="T7"/>
                </a:cxn>
                <a:cxn ang="0">
                  <a:pos x="T8" y="T9"/>
                </a:cxn>
              </a:cxnLst>
              <a:rect l="0" t="0" r="r" b="b"/>
              <a:pathLst>
                <a:path w="1406" h="874">
                  <a:moveTo>
                    <a:pt x="1406" y="0"/>
                  </a:moveTo>
                  <a:lnTo>
                    <a:pt x="1406" y="842"/>
                  </a:lnTo>
                  <a:lnTo>
                    <a:pt x="0" y="874"/>
                  </a:lnTo>
                  <a:lnTo>
                    <a:pt x="0" y="58"/>
                  </a:lnTo>
                  <a:lnTo>
                    <a:pt x="1406" y="0"/>
                  </a:lnTo>
                  <a:close/>
                </a:path>
              </a:pathLst>
            </a:custGeom>
            <a:solidFill>
              <a:schemeClr val="accent3">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2" name="Freeform 16"/>
            <p:cNvSpPr/>
            <p:nvPr/>
          </p:nvSpPr>
          <p:spPr bwMode="auto">
            <a:xfrm>
              <a:off x="503239" y="2733675"/>
              <a:ext cx="106363" cy="833438"/>
            </a:xfrm>
            <a:custGeom>
              <a:avLst/>
              <a:gdLst>
                <a:gd name="T0" fmla="*/ 135 w 135"/>
                <a:gd name="T1" fmla="*/ 0 h 1051"/>
                <a:gd name="T2" fmla="*/ 135 w 135"/>
                <a:gd name="T3" fmla="*/ 933 h 1051"/>
                <a:gd name="T4" fmla="*/ 0 w 135"/>
                <a:gd name="T5" fmla="*/ 1051 h 1051"/>
                <a:gd name="T6" fmla="*/ 0 w 135"/>
                <a:gd name="T7" fmla="*/ 999 h 1051"/>
                <a:gd name="T8" fmla="*/ 0 w 135"/>
                <a:gd name="T9" fmla="*/ 963 h 1051"/>
                <a:gd name="T10" fmla="*/ 0 w 135"/>
                <a:gd name="T11" fmla="*/ 919 h 1051"/>
                <a:gd name="T12" fmla="*/ 0 w 135"/>
                <a:gd name="T13" fmla="*/ 871 h 1051"/>
                <a:gd name="T14" fmla="*/ 0 w 135"/>
                <a:gd name="T15" fmla="*/ 819 h 1051"/>
                <a:gd name="T16" fmla="*/ 0 w 135"/>
                <a:gd name="T17" fmla="*/ 766 h 1051"/>
                <a:gd name="T18" fmla="*/ 0 w 135"/>
                <a:gd name="T19" fmla="*/ 709 h 1051"/>
                <a:gd name="T20" fmla="*/ 0 w 135"/>
                <a:gd name="T21" fmla="*/ 474 h 1051"/>
                <a:gd name="T22" fmla="*/ 1 w 135"/>
                <a:gd name="T23" fmla="*/ 427 h 1051"/>
                <a:gd name="T24" fmla="*/ 8 w 135"/>
                <a:gd name="T25" fmla="*/ 380 h 1051"/>
                <a:gd name="T26" fmla="*/ 16 w 135"/>
                <a:gd name="T27" fmla="*/ 334 h 1051"/>
                <a:gd name="T28" fmla="*/ 26 w 135"/>
                <a:gd name="T29" fmla="*/ 287 h 1051"/>
                <a:gd name="T30" fmla="*/ 40 w 135"/>
                <a:gd name="T31" fmla="*/ 242 h 1051"/>
                <a:gd name="T32" fmla="*/ 53 w 135"/>
                <a:gd name="T33" fmla="*/ 199 h 1051"/>
                <a:gd name="T34" fmla="*/ 68 w 135"/>
                <a:gd name="T35" fmla="*/ 157 h 1051"/>
                <a:gd name="T36" fmla="*/ 81 w 135"/>
                <a:gd name="T37" fmla="*/ 120 h 1051"/>
                <a:gd name="T38" fmla="*/ 96 w 135"/>
                <a:gd name="T39" fmla="*/ 85 h 1051"/>
                <a:gd name="T40" fmla="*/ 108 w 135"/>
                <a:gd name="T41" fmla="*/ 57 h 1051"/>
                <a:gd name="T42" fmla="*/ 120 w 135"/>
                <a:gd name="T43" fmla="*/ 33 h 1051"/>
                <a:gd name="T44" fmla="*/ 128 w 135"/>
                <a:gd name="T45" fmla="*/ 15 h 1051"/>
                <a:gd name="T46" fmla="*/ 133 w 135"/>
                <a:gd name="T47" fmla="*/ 3 h 1051"/>
                <a:gd name="T48" fmla="*/ 135 w 135"/>
                <a:gd name="T49" fmla="*/ 0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051">
                  <a:moveTo>
                    <a:pt x="135" y="0"/>
                  </a:moveTo>
                  <a:lnTo>
                    <a:pt x="135" y="933"/>
                  </a:lnTo>
                  <a:lnTo>
                    <a:pt x="0" y="1051"/>
                  </a:lnTo>
                  <a:lnTo>
                    <a:pt x="0" y="999"/>
                  </a:lnTo>
                  <a:lnTo>
                    <a:pt x="0" y="963"/>
                  </a:lnTo>
                  <a:lnTo>
                    <a:pt x="0" y="919"/>
                  </a:lnTo>
                  <a:lnTo>
                    <a:pt x="0" y="871"/>
                  </a:lnTo>
                  <a:lnTo>
                    <a:pt x="0" y="819"/>
                  </a:lnTo>
                  <a:lnTo>
                    <a:pt x="0" y="766"/>
                  </a:lnTo>
                  <a:lnTo>
                    <a:pt x="0" y="709"/>
                  </a:lnTo>
                  <a:lnTo>
                    <a:pt x="0" y="474"/>
                  </a:lnTo>
                  <a:lnTo>
                    <a:pt x="1" y="427"/>
                  </a:lnTo>
                  <a:lnTo>
                    <a:pt x="8" y="380"/>
                  </a:lnTo>
                  <a:lnTo>
                    <a:pt x="16" y="334"/>
                  </a:lnTo>
                  <a:lnTo>
                    <a:pt x="26" y="287"/>
                  </a:lnTo>
                  <a:lnTo>
                    <a:pt x="40" y="242"/>
                  </a:lnTo>
                  <a:lnTo>
                    <a:pt x="53" y="199"/>
                  </a:lnTo>
                  <a:lnTo>
                    <a:pt x="68" y="157"/>
                  </a:lnTo>
                  <a:lnTo>
                    <a:pt x="81" y="120"/>
                  </a:lnTo>
                  <a:lnTo>
                    <a:pt x="96" y="85"/>
                  </a:lnTo>
                  <a:lnTo>
                    <a:pt x="108" y="57"/>
                  </a:lnTo>
                  <a:lnTo>
                    <a:pt x="120" y="33"/>
                  </a:lnTo>
                  <a:lnTo>
                    <a:pt x="128" y="15"/>
                  </a:lnTo>
                  <a:lnTo>
                    <a:pt x="133" y="3"/>
                  </a:lnTo>
                  <a:lnTo>
                    <a:pt x="135" y="0"/>
                  </a:lnTo>
                  <a:close/>
                </a:path>
              </a:pathLst>
            </a:custGeom>
            <a:solidFill>
              <a:schemeClr val="accent3"/>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3" name="Freeform 17"/>
            <p:cNvSpPr/>
            <p:nvPr/>
          </p:nvSpPr>
          <p:spPr bwMode="auto">
            <a:xfrm>
              <a:off x="-608012" y="2254250"/>
              <a:ext cx="1223963" cy="896938"/>
            </a:xfrm>
            <a:custGeom>
              <a:avLst/>
              <a:gdLst>
                <a:gd name="T0" fmla="*/ 448 w 1540"/>
                <a:gd name="T1" fmla="*/ 0 h 1131"/>
                <a:gd name="T2" fmla="*/ 1540 w 1540"/>
                <a:gd name="T3" fmla="*/ 604 h 1131"/>
                <a:gd name="T4" fmla="*/ 1539 w 1540"/>
                <a:gd name="T5" fmla="*/ 607 h 1131"/>
                <a:gd name="T6" fmla="*/ 1532 w 1540"/>
                <a:gd name="T7" fmla="*/ 621 h 1131"/>
                <a:gd name="T8" fmla="*/ 1522 w 1540"/>
                <a:gd name="T9" fmla="*/ 639 h 1131"/>
                <a:gd name="T10" fmla="*/ 1510 w 1540"/>
                <a:gd name="T11" fmla="*/ 664 h 1131"/>
                <a:gd name="T12" fmla="*/ 1497 w 1540"/>
                <a:gd name="T13" fmla="*/ 696 h 1131"/>
                <a:gd name="T14" fmla="*/ 1482 w 1540"/>
                <a:gd name="T15" fmla="*/ 733 h 1131"/>
                <a:gd name="T16" fmla="*/ 1465 w 1540"/>
                <a:gd name="T17" fmla="*/ 774 h 1131"/>
                <a:gd name="T18" fmla="*/ 1450 w 1540"/>
                <a:gd name="T19" fmla="*/ 819 h 1131"/>
                <a:gd name="T20" fmla="*/ 1437 w 1540"/>
                <a:gd name="T21" fmla="*/ 868 h 1131"/>
                <a:gd name="T22" fmla="*/ 1424 w 1540"/>
                <a:gd name="T23" fmla="*/ 918 h 1131"/>
                <a:gd name="T24" fmla="*/ 1414 w 1540"/>
                <a:gd name="T25" fmla="*/ 969 h 1131"/>
                <a:gd name="T26" fmla="*/ 1409 w 1540"/>
                <a:gd name="T27" fmla="*/ 1023 h 1131"/>
                <a:gd name="T28" fmla="*/ 1405 w 1540"/>
                <a:gd name="T29" fmla="*/ 1078 h 1131"/>
                <a:gd name="T30" fmla="*/ 1258 w 1540"/>
                <a:gd name="T31" fmla="*/ 1083 h 1131"/>
                <a:gd name="T32" fmla="*/ 1102 w 1540"/>
                <a:gd name="T33" fmla="*/ 1088 h 1131"/>
                <a:gd name="T34" fmla="*/ 942 w 1540"/>
                <a:gd name="T35" fmla="*/ 1093 h 1131"/>
                <a:gd name="T36" fmla="*/ 780 w 1540"/>
                <a:gd name="T37" fmla="*/ 1099 h 1131"/>
                <a:gd name="T38" fmla="*/ 615 w 1540"/>
                <a:gd name="T39" fmla="*/ 1106 h 1131"/>
                <a:gd name="T40" fmla="*/ 453 w 1540"/>
                <a:gd name="T41" fmla="*/ 1113 h 1131"/>
                <a:gd name="T42" fmla="*/ 295 w 1540"/>
                <a:gd name="T43" fmla="*/ 1119 h 1131"/>
                <a:gd name="T44" fmla="*/ 143 w 1540"/>
                <a:gd name="T45" fmla="*/ 1126 h 1131"/>
                <a:gd name="T46" fmla="*/ 0 w 1540"/>
                <a:gd name="T47" fmla="*/ 1131 h 1131"/>
                <a:gd name="T48" fmla="*/ 3 w 1540"/>
                <a:gd name="T49" fmla="*/ 1023 h 1131"/>
                <a:gd name="T50" fmla="*/ 13 w 1540"/>
                <a:gd name="T51" fmla="*/ 918 h 1131"/>
                <a:gd name="T52" fmla="*/ 26 w 1540"/>
                <a:gd name="T53" fmla="*/ 819 h 1131"/>
                <a:gd name="T54" fmla="*/ 46 w 1540"/>
                <a:gd name="T55" fmla="*/ 726 h 1131"/>
                <a:gd name="T56" fmla="*/ 70 w 1540"/>
                <a:gd name="T57" fmla="*/ 639 h 1131"/>
                <a:gd name="T58" fmla="*/ 96 w 1540"/>
                <a:gd name="T59" fmla="*/ 557 h 1131"/>
                <a:gd name="T60" fmla="*/ 126 w 1540"/>
                <a:gd name="T61" fmla="*/ 481 h 1131"/>
                <a:gd name="T62" fmla="*/ 158 w 1540"/>
                <a:gd name="T63" fmla="*/ 411 h 1131"/>
                <a:gd name="T64" fmla="*/ 190 w 1540"/>
                <a:gd name="T65" fmla="*/ 346 h 1131"/>
                <a:gd name="T66" fmla="*/ 223 w 1540"/>
                <a:gd name="T67" fmla="*/ 285 h 1131"/>
                <a:gd name="T68" fmla="*/ 258 w 1540"/>
                <a:gd name="T69" fmla="*/ 230 h 1131"/>
                <a:gd name="T70" fmla="*/ 290 w 1540"/>
                <a:gd name="T71" fmla="*/ 182 h 1131"/>
                <a:gd name="T72" fmla="*/ 321 w 1540"/>
                <a:gd name="T73" fmla="*/ 140 h 1131"/>
                <a:gd name="T74" fmla="*/ 351 w 1540"/>
                <a:gd name="T75" fmla="*/ 104 h 1131"/>
                <a:gd name="T76" fmla="*/ 378 w 1540"/>
                <a:gd name="T77" fmla="*/ 72 h 1131"/>
                <a:gd name="T78" fmla="*/ 401 w 1540"/>
                <a:gd name="T79" fmla="*/ 45 h 1131"/>
                <a:gd name="T80" fmla="*/ 421 w 1540"/>
                <a:gd name="T81" fmla="*/ 25 h 1131"/>
                <a:gd name="T82" fmla="*/ 435 w 1540"/>
                <a:gd name="T83" fmla="*/ 12 h 1131"/>
                <a:gd name="T84" fmla="*/ 445 w 1540"/>
                <a:gd name="T85" fmla="*/ 4 h 1131"/>
                <a:gd name="T86" fmla="*/ 448 w 1540"/>
                <a:gd name="T87" fmla="*/ 0 h 1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40" h="1131">
                  <a:moveTo>
                    <a:pt x="448" y="0"/>
                  </a:moveTo>
                  <a:lnTo>
                    <a:pt x="1540" y="604"/>
                  </a:lnTo>
                  <a:lnTo>
                    <a:pt x="1539" y="607"/>
                  </a:lnTo>
                  <a:lnTo>
                    <a:pt x="1532" y="621"/>
                  </a:lnTo>
                  <a:lnTo>
                    <a:pt x="1522" y="639"/>
                  </a:lnTo>
                  <a:lnTo>
                    <a:pt x="1510" y="664"/>
                  </a:lnTo>
                  <a:lnTo>
                    <a:pt x="1497" y="696"/>
                  </a:lnTo>
                  <a:lnTo>
                    <a:pt x="1482" y="733"/>
                  </a:lnTo>
                  <a:lnTo>
                    <a:pt x="1465" y="774"/>
                  </a:lnTo>
                  <a:lnTo>
                    <a:pt x="1450" y="819"/>
                  </a:lnTo>
                  <a:lnTo>
                    <a:pt x="1437" y="868"/>
                  </a:lnTo>
                  <a:lnTo>
                    <a:pt x="1424" y="918"/>
                  </a:lnTo>
                  <a:lnTo>
                    <a:pt x="1414" y="969"/>
                  </a:lnTo>
                  <a:lnTo>
                    <a:pt x="1409" y="1023"/>
                  </a:lnTo>
                  <a:lnTo>
                    <a:pt x="1405" y="1078"/>
                  </a:lnTo>
                  <a:lnTo>
                    <a:pt x="1258" y="1083"/>
                  </a:lnTo>
                  <a:lnTo>
                    <a:pt x="1102" y="1088"/>
                  </a:lnTo>
                  <a:lnTo>
                    <a:pt x="942" y="1093"/>
                  </a:lnTo>
                  <a:lnTo>
                    <a:pt x="780" y="1099"/>
                  </a:lnTo>
                  <a:lnTo>
                    <a:pt x="615" y="1106"/>
                  </a:lnTo>
                  <a:lnTo>
                    <a:pt x="453" y="1113"/>
                  </a:lnTo>
                  <a:lnTo>
                    <a:pt x="295" y="1119"/>
                  </a:lnTo>
                  <a:lnTo>
                    <a:pt x="143" y="1126"/>
                  </a:lnTo>
                  <a:lnTo>
                    <a:pt x="0" y="1131"/>
                  </a:lnTo>
                  <a:lnTo>
                    <a:pt x="3" y="1023"/>
                  </a:lnTo>
                  <a:lnTo>
                    <a:pt x="13" y="918"/>
                  </a:lnTo>
                  <a:lnTo>
                    <a:pt x="26" y="819"/>
                  </a:lnTo>
                  <a:lnTo>
                    <a:pt x="46" y="726"/>
                  </a:lnTo>
                  <a:lnTo>
                    <a:pt x="70" y="639"/>
                  </a:lnTo>
                  <a:lnTo>
                    <a:pt x="96" y="557"/>
                  </a:lnTo>
                  <a:lnTo>
                    <a:pt x="126" y="481"/>
                  </a:lnTo>
                  <a:lnTo>
                    <a:pt x="158" y="411"/>
                  </a:lnTo>
                  <a:lnTo>
                    <a:pt x="190" y="346"/>
                  </a:lnTo>
                  <a:lnTo>
                    <a:pt x="223" y="285"/>
                  </a:lnTo>
                  <a:lnTo>
                    <a:pt x="258" y="230"/>
                  </a:lnTo>
                  <a:lnTo>
                    <a:pt x="290" y="182"/>
                  </a:lnTo>
                  <a:lnTo>
                    <a:pt x="321" y="140"/>
                  </a:lnTo>
                  <a:lnTo>
                    <a:pt x="351" y="104"/>
                  </a:lnTo>
                  <a:lnTo>
                    <a:pt x="378" y="72"/>
                  </a:lnTo>
                  <a:lnTo>
                    <a:pt x="401" y="45"/>
                  </a:lnTo>
                  <a:lnTo>
                    <a:pt x="421" y="25"/>
                  </a:lnTo>
                  <a:lnTo>
                    <a:pt x="435" y="12"/>
                  </a:lnTo>
                  <a:lnTo>
                    <a:pt x="445" y="4"/>
                  </a:lnTo>
                  <a:lnTo>
                    <a:pt x="448" y="0"/>
                  </a:lnTo>
                  <a:close/>
                </a:path>
              </a:pathLst>
            </a:custGeom>
            <a:solidFill>
              <a:schemeClr val="accent3"/>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4" name="Freeform 16"/>
            <p:cNvSpPr/>
            <p:nvPr/>
          </p:nvSpPr>
          <p:spPr bwMode="auto">
            <a:xfrm>
              <a:off x="504156" y="2728913"/>
              <a:ext cx="106363" cy="833438"/>
            </a:xfrm>
            <a:custGeom>
              <a:avLst/>
              <a:gdLst>
                <a:gd name="T0" fmla="*/ 135 w 135"/>
                <a:gd name="T1" fmla="*/ 0 h 1051"/>
                <a:gd name="T2" fmla="*/ 135 w 135"/>
                <a:gd name="T3" fmla="*/ 933 h 1051"/>
                <a:gd name="T4" fmla="*/ 0 w 135"/>
                <a:gd name="T5" fmla="*/ 1051 h 1051"/>
                <a:gd name="T6" fmla="*/ 0 w 135"/>
                <a:gd name="T7" fmla="*/ 999 h 1051"/>
                <a:gd name="T8" fmla="*/ 0 w 135"/>
                <a:gd name="T9" fmla="*/ 963 h 1051"/>
                <a:gd name="T10" fmla="*/ 0 w 135"/>
                <a:gd name="T11" fmla="*/ 919 h 1051"/>
                <a:gd name="T12" fmla="*/ 0 w 135"/>
                <a:gd name="T13" fmla="*/ 871 h 1051"/>
                <a:gd name="T14" fmla="*/ 0 w 135"/>
                <a:gd name="T15" fmla="*/ 819 h 1051"/>
                <a:gd name="T16" fmla="*/ 0 w 135"/>
                <a:gd name="T17" fmla="*/ 766 h 1051"/>
                <a:gd name="T18" fmla="*/ 0 w 135"/>
                <a:gd name="T19" fmla="*/ 709 h 1051"/>
                <a:gd name="T20" fmla="*/ 0 w 135"/>
                <a:gd name="T21" fmla="*/ 474 h 1051"/>
                <a:gd name="T22" fmla="*/ 1 w 135"/>
                <a:gd name="T23" fmla="*/ 427 h 1051"/>
                <a:gd name="T24" fmla="*/ 8 w 135"/>
                <a:gd name="T25" fmla="*/ 380 h 1051"/>
                <a:gd name="T26" fmla="*/ 16 w 135"/>
                <a:gd name="T27" fmla="*/ 334 h 1051"/>
                <a:gd name="T28" fmla="*/ 26 w 135"/>
                <a:gd name="T29" fmla="*/ 287 h 1051"/>
                <a:gd name="T30" fmla="*/ 40 w 135"/>
                <a:gd name="T31" fmla="*/ 242 h 1051"/>
                <a:gd name="T32" fmla="*/ 53 w 135"/>
                <a:gd name="T33" fmla="*/ 199 h 1051"/>
                <a:gd name="T34" fmla="*/ 68 w 135"/>
                <a:gd name="T35" fmla="*/ 157 h 1051"/>
                <a:gd name="T36" fmla="*/ 81 w 135"/>
                <a:gd name="T37" fmla="*/ 120 h 1051"/>
                <a:gd name="T38" fmla="*/ 96 w 135"/>
                <a:gd name="T39" fmla="*/ 85 h 1051"/>
                <a:gd name="T40" fmla="*/ 108 w 135"/>
                <a:gd name="T41" fmla="*/ 57 h 1051"/>
                <a:gd name="T42" fmla="*/ 120 w 135"/>
                <a:gd name="T43" fmla="*/ 33 h 1051"/>
                <a:gd name="T44" fmla="*/ 128 w 135"/>
                <a:gd name="T45" fmla="*/ 15 h 1051"/>
                <a:gd name="T46" fmla="*/ 133 w 135"/>
                <a:gd name="T47" fmla="*/ 3 h 1051"/>
                <a:gd name="T48" fmla="*/ 135 w 135"/>
                <a:gd name="T49" fmla="*/ 0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051">
                  <a:moveTo>
                    <a:pt x="135" y="0"/>
                  </a:moveTo>
                  <a:lnTo>
                    <a:pt x="135" y="933"/>
                  </a:lnTo>
                  <a:lnTo>
                    <a:pt x="0" y="1051"/>
                  </a:lnTo>
                  <a:lnTo>
                    <a:pt x="0" y="999"/>
                  </a:lnTo>
                  <a:lnTo>
                    <a:pt x="0" y="963"/>
                  </a:lnTo>
                  <a:lnTo>
                    <a:pt x="0" y="919"/>
                  </a:lnTo>
                  <a:lnTo>
                    <a:pt x="0" y="871"/>
                  </a:lnTo>
                  <a:lnTo>
                    <a:pt x="0" y="819"/>
                  </a:lnTo>
                  <a:lnTo>
                    <a:pt x="0" y="766"/>
                  </a:lnTo>
                  <a:lnTo>
                    <a:pt x="0" y="709"/>
                  </a:lnTo>
                  <a:lnTo>
                    <a:pt x="0" y="474"/>
                  </a:lnTo>
                  <a:lnTo>
                    <a:pt x="1" y="427"/>
                  </a:lnTo>
                  <a:lnTo>
                    <a:pt x="8" y="380"/>
                  </a:lnTo>
                  <a:lnTo>
                    <a:pt x="16" y="334"/>
                  </a:lnTo>
                  <a:lnTo>
                    <a:pt x="26" y="287"/>
                  </a:lnTo>
                  <a:lnTo>
                    <a:pt x="40" y="242"/>
                  </a:lnTo>
                  <a:lnTo>
                    <a:pt x="53" y="199"/>
                  </a:lnTo>
                  <a:lnTo>
                    <a:pt x="68" y="157"/>
                  </a:lnTo>
                  <a:lnTo>
                    <a:pt x="81" y="120"/>
                  </a:lnTo>
                  <a:lnTo>
                    <a:pt x="96" y="85"/>
                  </a:lnTo>
                  <a:lnTo>
                    <a:pt x="108" y="57"/>
                  </a:lnTo>
                  <a:lnTo>
                    <a:pt x="120" y="33"/>
                  </a:lnTo>
                  <a:lnTo>
                    <a:pt x="128" y="15"/>
                  </a:lnTo>
                  <a:lnTo>
                    <a:pt x="133" y="3"/>
                  </a:lnTo>
                  <a:lnTo>
                    <a:pt x="135" y="0"/>
                  </a:lnTo>
                  <a:close/>
                </a:path>
              </a:pathLst>
            </a:custGeom>
            <a:solidFill>
              <a:schemeClr val="tx1">
                <a:alpha val="2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5" name="Freeform 18"/>
            <p:cNvSpPr/>
            <p:nvPr/>
          </p:nvSpPr>
          <p:spPr bwMode="auto">
            <a:xfrm>
              <a:off x="-569912" y="3355975"/>
              <a:ext cx="701675" cy="1512888"/>
            </a:xfrm>
            <a:custGeom>
              <a:avLst/>
              <a:gdLst>
                <a:gd name="T0" fmla="*/ 0 w 886"/>
                <a:gd name="T1" fmla="*/ 0 h 1907"/>
                <a:gd name="T2" fmla="*/ 2 w 886"/>
                <a:gd name="T3" fmla="*/ 5 h 1907"/>
                <a:gd name="T4" fmla="*/ 5 w 886"/>
                <a:gd name="T5" fmla="*/ 18 h 1907"/>
                <a:gd name="T6" fmla="*/ 12 w 886"/>
                <a:gd name="T7" fmla="*/ 42 h 1907"/>
                <a:gd name="T8" fmla="*/ 20 w 886"/>
                <a:gd name="T9" fmla="*/ 72 h 1907"/>
                <a:gd name="T10" fmla="*/ 32 w 886"/>
                <a:gd name="T11" fmla="*/ 108 h 1907"/>
                <a:gd name="T12" fmla="*/ 49 w 886"/>
                <a:gd name="T13" fmla="*/ 154 h 1907"/>
                <a:gd name="T14" fmla="*/ 69 w 886"/>
                <a:gd name="T15" fmla="*/ 204 h 1907"/>
                <a:gd name="T16" fmla="*/ 94 w 886"/>
                <a:gd name="T17" fmla="*/ 259 h 1907"/>
                <a:gd name="T18" fmla="*/ 124 w 886"/>
                <a:gd name="T19" fmla="*/ 319 h 1907"/>
                <a:gd name="T20" fmla="*/ 159 w 886"/>
                <a:gd name="T21" fmla="*/ 382 h 1907"/>
                <a:gd name="T22" fmla="*/ 199 w 886"/>
                <a:gd name="T23" fmla="*/ 449 h 1907"/>
                <a:gd name="T24" fmla="*/ 245 w 886"/>
                <a:gd name="T25" fmla="*/ 519 h 1907"/>
                <a:gd name="T26" fmla="*/ 299 w 886"/>
                <a:gd name="T27" fmla="*/ 592 h 1907"/>
                <a:gd name="T28" fmla="*/ 359 w 886"/>
                <a:gd name="T29" fmla="*/ 666 h 1907"/>
                <a:gd name="T30" fmla="*/ 427 w 886"/>
                <a:gd name="T31" fmla="*/ 741 h 1907"/>
                <a:gd name="T32" fmla="*/ 501 w 886"/>
                <a:gd name="T33" fmla="*/ 816 h 1907"/>
                <a:gd name="T34" fmla="*/ 584 w 886"/>
                <a:gd name="T35" fmla="*/ 889 h 1907"/>
                <a:gd name="T36" fmla="*/ 676 w 886"/>
                <a:gd name="T37" fmla="*/ 964 h 1907"/>
                <a:gd name="T38" fmla="*/ 776 w 886"/>
                <a:gd name="T39" fmla="*/ 1036 h 1907"/>
                <a:gd name="T40" fmla="*/ 884 w 886"/>
                <a:gd name="T41" fmla="*/ 1104 h 1907"/>
                <a:gd name="T42" fmla="*/ 884 w 886"/>
                <a:gd name="T43" fmla="*/ 1168 h 1907"/>
                <a:gd name="T44" fmla="*/ 884 w 886"/>
                <a:gd name="T45" fmla="*/ 1236 h 1907"/>
                <a:gd name="T46" fmla="*/ 884 w 886"/>
                <a:gd name="T47" fmla="*/ 1309 h 1907"/>
                <a:gd name="T48" fmla="*/ 884 w 886"/>
                <a:gd name="T49" fmla="*/ 1388 h 1907"/>
                <a:gd name="T50" fmla="*/ 884 w 886"/>
                <a:gd name="T51" fmla="*/ 1466 h 1907"/>
                <a:gd name="T52" fmla="*/ 884 w 886"/>
                <a:gd name="T53" fmla="*/ 1543 h 1907"/>
                <a:gd name="T54" fmla="*/ 884 w 886"/>
                <a:gd name="T55" fmla="*/ 1620 h 1907"/>
                <a:gd name="T56" fmla="*/ 886 w 886"/>
                <a:gd name="T57" fmla="*/ 1691 h 1907"/>
                <a:gd name="T58" fmla="*/ 886 w 886"/>
                <a:gd name="T59" fmla="*/ 1758 h 1907"/>
                <a:gd name="T60" fmla="*/ 886 w 886"/>
                <a:gd name="T61" fmla="*/ 1817 h 1907"/>
                <a:gd name="T62" fmla="*/ 886 w 886"/>
                <a:gd name="T63" fmla="*/ 1868 h 1907"/>
                <a:gd name="T64" fmla="*/ 886 w 886"/>
                <a:gd name="T65" fmla="*/ 1907 h 1907"/>
                <a:gd name="T66" fmla="*/ 847 w 886"/>
                <a:gd name="T67" fmla="*/ 1888 h 1907"/>
                <a:gd name="T68" fmla="*/ 804 w 886"/>
                <a:gd name="T69" fmla="*/ 1862 h 1907"/>
                <a:gd name="T70" fmla="*/ 756 w 886"/>
                <a:gd name="T71" fmla="*/ 1830 h 1907"/>
                <a:gd name="T72" fmla="*/ 704 w 886"/>
                <a:gd name="T73" fmla="*/ 1792 h 1907"/>
                <a:gd name="T74" fmla="*/ 649 w 886"/>
                <a:gd name="T75" fmla="*/ 1748 h 1907"/>
                <a:gd name="T76" fmla="*/ 592 w 886"/>
                <a:gd name="T77" fmla="*/ 1700 h 1907"/>
                <a:gd name="T78" fmla="*/ 534 w 886"/>
                <a:gd name="T79" fmla="*/ 1648 h 1907"/>
                <a:gd name="T80" fmla="*/ 474 w 886"/>
                <a:gd name="T81" fmla="*/ 1593 h 1907"/>
                <a:gd name="T82" fmla="*/ 414 w 886"/>
                <a:gd name="T83" fmla="*/ 1533 h 1907"/>
                <a:gd name="T84" fmla="*/ 355 w 886"/>
                <a:gd name="T85" fmla="*/ 1471 h 1907"/>
                <a:gd name="T86" fmla="*/ 299 w 886"/>
                <a:gd name="T87" fmla="*/ 1406 h 1907"/>
                <a:gd name="T88" fmla="*/ 245 w 886"/>
                <a:gd name="T89" fmla="*/ 1341 h 1907"/>
                <a:gd name="T90" fmla="*/ 195 w 886"/>
                <a:gd name="T91" fmla="*/ 1273 h 1907"/>
                <a:gd name="T92" fmla="*/ 149 w 886"/>
                <a:gd name="T93" fmla="*/ 1204 h 1907"/>
                <a:gd name="T94" fmla="*/ 107 w 886"/>
                <a:gd name="T95" fmla="*/ 1136 h 1907"/>
                <a:gd name="T96" fmla="*/ 70 w 886"/>
                <a:gd name="T97" fmla="*/ 1066 h 1907"/>
                <a:gd name="T98" fmla="*/ 42 w 886"/>
                <a:gd name="T99" fmla="*/ 998 h 1907"/>
                <a:gd name="T100" fmla="*/ 20 w 886"/>
                <a:gd name="T101" fmla="*/ 929 h 1907"/>
                <a:gd name="T102" fmla="*/ 5 w 886"/>
                <a:gd name="T103" fmla="*/ 862 h 1907"/>
                <a:gd name="T104" fmla="*/ 0 w 886"/>
                <a:gd name="T105" fmla="*/ 799 h 1907"/>
                <a:gd name="T106" fmla="*/ 0 w 886"/>
                <a:gd name="T107" fmla="*/ 302 h 1907"/>
                <a:gd name="T108" fmla="*/ 0 w 886"/>
                <a:gd name="T109" fmla="*/ 240 h 1907"/>
                <a:gd name="T110" fmla="*/ 0 w 886"/>
                <a:gd name="T111" fmla="*/ 184 h 1907"/>
                <a:gd name="T112" fmla="*/ 0 w 886"/>
                <a:gd name="T113" fmla="*/ 88 h 1907"/>
                <a:gd name="T114" fmla="*/ 0 w 886"/>
                <a:gd name="T115" fmla="*/ 52 h 1907"/>
                <a:gd name="T116" fmla="*/ 0 w 886"/>
                <a:gd name="T117" fmla="*/ 23 h 1907"/>
                <a:gd name="T118" fmla="*/ 0 w 886"/>
                <a:gd name="T119" fmla="*/ 7 h 1907"/>
                <a:gd name="T120" fmla="*/ 0 w 886"/>
                <a:gd name="T121" fmla="*/ 0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6" h="1907">
                  <a:moveTo>
                    <a:pt x="0" y="0"/>
                  </a:moveTo>
                  <a:lnTo>
                    <a:pt x="2" y="5"/>
                  </a:lnTo>
                  <a:lnTo>
                    <a:pt x="5" y="18"/>
                  </a:lnTo>
                  <a:lnTo>
                    <a:pt x="12" y="42"/>
                  </a:lnTo>
                  <a:lnTo>
                    <a:pt x="20" y="72"/>
                  </a:lnTo>
                  <a:lnTo>
                    <a:pt x="32" y="108"/>
                  </a:lnTo>
                  <a:lnTo>
                    <a:pt x="49" y="154"/>
                  </a:lnTo>
                  <a:lnTo>
                    <a:pt x="69" y="204"/>
                  </a:lnTo>
                  <a:lnTo>
                    <a:pt x="94" y="259"/>
                  </a:lnTo>
                  <a:lnTo>
                    <a:pt x="124" y="319"/>
                  </a:lnTo>
                  <a:lnTo>
                    <a:pt x="159" y="382"/>
                  </a:lnTo>
                  <a:lnTo>
                    <a:pt x="199" y="449"/>
                  </a:lnTo>
                  <a:lnTo>
                    <a:pt x="245" y="519"/>
                  </a:lnTo>
                  <a:lnTo>
                    <a:pt x="299" y="592"/>
                  </a:lnTo>
                  <a:lnTo>
                    <a:pt x="359" y="666"/>
                  </a:lnTo>
                  <a:lnTo>
                    <a:pt x="427" y="741"/>
                  </a:lnTo>
                  <a:lnTo>
                    <a:pt x="501" y="816"/>
                  </a:lnTo>
                  <a:lnTo>
                    <a:pt x="584" y="889"/>
                  </a:lnTo>
                  <a:lnTo>
                    <a:pt x="676" y="964"/>
                  </a:lnTo>
                  <a:lnTo>
                    <a:pt x="776" y="1036"/>
                  </a:lnTo>
                  <a:lnTo>
                    <a:pt x="884" y="1104"/>
                  </a:lnTo>
                  <a:lnTo>
                    <a:pt x="884" y="1168"/>
                  </a:lnTo>
                  <a:lnTo>
                    <a:pt x="884" y="1236"/>
                  </a:lnTo>
                  <a:lnTo>
                    <a:pt x="884" y="1309"/>
                  </a:lnTo>
                  <a:lnTo>
                    <a:pt x="884" y="1388"/>
                  </a:lnTo>
                  <a:lnTo>
                    <a:pt x="884" y="1466"/>
                  </a:lnTo>
                  <a:lnTo>
                    <a:pt x="884" y="1543"/>
                  </a:lnTo>
                  <a:lnTo>
                    <a:pt x="884" y="1620"/>
                  </a:lnTo>
                  <a:lnTo>
                    <a:pt x="886" y="1691"/>
                  </a:lnTo>
                  <a:lnTo>
                    <a:pt x="886" y="1758"/>
                  </a:lnTo>
                  <a:lnTo>
                    <a:pt x="886" y="1817"/>
                  </a:lnTo>
                  <a:lnTo>
                    <a:pt x="886" y="1868"/>
                  </a:lnTo>
                  <a:lnTo>
                    <a:pt x="886" y="1907"/>
                  </a:lnTo>
                  <a:lnTo>
                    <a:pt x="847" y="1888"/>
                  </a:lnTo>
                  <a:lnTo>
                    <a:pt x="804" y="1862"/>
                  </a:lnTo>
                  <a:lnTo>
                    <a:pt x="756" y="1830"/>
                  </a:lnTo>
                  <a:lnTo>
                    <a:pt x="704" y="1792"/>
                  </a:lnTo>
                  <a:lnTo>
                    <a:pt x="649" y="1748"/>
                  </a:lnTo>
                  <a:lnTo>
                    <a:pt x="592" y="1700"/>
                  </a:lnTo>
                  <a:lnTo>
                    <a:pt x="534" y="1648"/>
                  </a:lnTo>
                  <a:lnTo>
                    <a:pt x="474" y="1593"/>
                  </a:lnTo>
                  <a:lnTo>
                    <a:pt x="414" y="1533"/>
                  </a:lnTo>
                  <a:lnTo>
                    <a:pt x="355" y="1471"/>
                  </a:lnTo>
                  <a:lnTo>
                    <a:pt x="299" y="1406"/>
                  </a:lnTo>
                  <a:lnTo>
                    <a:pt x="245" y="1341"/>
                  </a:lnTo>
                  <a:lnTo>
                    <a:pt x="195" y="1273"/>
                  </a:lnTo>
                  <a:lnTo>
                    <a:pt x="149" y="1204"/>
                  </a:lnTo>
                  <a:lnTo>
                    <a:pt x="107" y="1136"/>
                  </a:lnTo>
                  <a:lnTo>
                    <a:pt x="70" y="1066"/>
                  </a:lnTo>
                  <a:lnTo>
                    <a:pt x="42" y="998"/>
                  </a:lnTo>
                  <a:lnTo>
                    <a:pt x="20" y="929"/>
                  </a:lnTo>
                  <a:lnTo>
                    <a:pt x="5" y="862"/>
                  </a:lnTo>
                  <a:lnTo>
                    <a:pt x="0" y="799"/>
                  </a:lnTo>
                  <a:lnTo>
                    <a:pt x="0" y="302"/>
                  </a:lnTo>
                  <a:lnTo>
                    <a:pt x="0" y="240"/>
                  </a:lnTo>
                  <a:lnTo>
                    <a:pt x="0" y="184"/>
                  </a:lnTo>
                  <a:lnTo>
                    <a:pt x="0" y="88"/>
                  </a:lnTo>
                  <a:lnTo>
                    <a:pt x="0" y="52"/>
                  </a:lnTo>
                  <a:lnTo>
                    <a:pt x="0" y="23"/>
                  </a:lnTo>
                  <a:lnTo>
                    <a:pt x="0" y="7"/>
                  </a:lnTo>
                  <a:lnTo>
                    <a:pt x="0" y="0"/>
                  </a:lnTo>
                  <a:close/>
                </a:path>
              </a:pathLst>
            </a:custGeom>
            <a:solidFill>
              <a:schemeClr val="accent4">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6" name="Freeform 20"/>
            <p:cNvSpPr/>
            <p:nvPr/>
          </p:nvSpPr>
          <p:spPr bwMode="auto">
            <a:xfrm>
              <a:off x="130176" y="3602039"/>
              <a:ext cx="652463" cy="1268413"/>
            </a:xfrm>
            <a:custGeom>
              <a:avLst/>
              <a:gdLst>
                <a:gd name="T0" fmla="*/ 822 w 822"/>
                <a:gd name="T1" fmla="*/ 0 h 1598"/>
                <a:gd name="T2" fmla="*/ 822 w 822"/>
                <a:gd name="T3" fmla="*/ 792 h 1598"/>
                <a:gd name="T4" fmla="*/ 0 w 822"/>
                <a:gd name="T5" fmla="*/ 1598 h 1598"/>
                <a:gd name="T6" fmla="*/ 2 w 822"/>
                <a:gd name="T7" fmla="*/ 792 h 1598"/>
                <a:gd name="T8" fmla="*/ 822 w 822"/>
                <a:gd name="T9" fmla="*/ 0 h 1598"/>
              </a:gdLst>
              <a:ahLst/>
              <a:cxnLst>
                <a:cxn ang="0">
                  <a:pos x="T0" y="T1"/>
                </a:cxn>
                <a:cxn ang="0">
                  <a:pos x="T2" y="T3"/>
                </a:cxn>
                <a:cxn ang="0">
                  <a:pos x="T4" y="T5"/>
                </a:cxn>
                <a:cxn ang="0">
                  <a:pos x="T6" y="T7"/>
                </a:cxn>
                <a:cxn ang="0">
                  <a:pos x="T8" y="T9"/>
                </a:cxn>
              </a:cxnLst>
              <a:rect l="0" t="0" r="r" b="b"/>
              <a:pathLst>
                <a:path w="822" h="1598">
                  <a:moveTo>
                    <a:pt x="822" y="0"/>
                  </a:moveTo>
                  <a:lnTo>
                    <a:pt x="822" y="792"/>
                  </a:lnTo>
                  <a:lnTo>
                    <a:pt x="0" y="1598"/>
                  </a:lnTo>
                  <a:lnTo>
                    <a:pt x="2" y="792"/>
                  </a:lnTo>
                  <a:lnTo>
                    <a:pt x="822" y="0"/>
                  </a:lnTo>
                  <a:close/>
                </a:path>
              </a:pathLst>
            </a:custGeom>
            <a:solidFill>
              <a:schemeClr val="accent4">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7" name="Freeform 19"/>
            <p:cNvSpPr/>
            <p:nvPr/>
          </p:nvSpPr>
          <p:spPr bwMode="auto">
            <a:xfrm>
              <a:off x="-565150" y="3264056"/>
              <a:ext cx="1354138" cy="976313"/>
            </a:xfrm>
            <a:custGeom>
              <a:avLst/>
              <a:gdLst>
                <a:gd name="T0" fmla="*/ 1411 w 1706"/>
                <a:gd name="T1" fmla="*/ 0 h 1229"/>
                <a:gd name="T2" fmla="*/ 1411 w 1706"/>
                <a:gd name="T3" fmla="*/ 5 h 1229"/>
                <a:gd name="T4" fmla="*/ 1414 w 1706"/>
                <a:gd name="T5" fmla="*/ 18 h 1229"/>
                <a:gd name="T6" fmla="*/ 1421 w 1706"/>
                <a:gd name="T7" fmla="*/ 42 h 1229"/>
                <a:gd name="T8" fmla="*/ 1431 w 1706"/>
                <a:gd name="T9" fmla="*/ 70 h 1229"/>
                <a:gd name="T10" fmla="*/ 1444 w 1706"/>
                <a:gd name="T11" fmla="*/ 107 h 1229"/>
                <a:gd name="T12" fmla="*/ 1462 w 1706"/>
                <a:gd name="T13" fmla="*/ 147 h 1229"/>
                <a:gd name="T14" fmla="*/ 1486 w 1706"/>
                <a:gd name="T15" fmla="*/ 190 h 1229"/>
                <a:gd name="T16" fmla="*/ 1516 w 1706"/>
                <a:gd name="T17" fmla="*/ 238 h 1229"/>
                <a:gd name="T18" fmla="*/ 1552 w 1706"/>
                <a:gd name="T19" fmla="*/ 287 h 1229"/>
                <a:gd name="T20" fmla="*/ 1596 w 1706"/>
                <a:gd name="T21" fmla="*/ 335 h 1229"/>
                <a:gd name="T22" fmla="*/ 1647 w 1706"/>
                <a:gd name="T23" fmla="*/ 385 h 1229"/>
                <a:gd name="T24" fmla="*/ 1706 w 1706"/>
                <a:gd name="T25" fmla="*/ 432 h 1229"/>
                <a:gd name="T26" fmla="*/ 1679 w 1706"/>
                <a:gd name="T27" fmla="*/ 464 h 1229"/>
                <a:gd name="T28" fmla="*/ 1646 w 1706"/>
                <a:gd name="T29" fmla="*/ 500 h 1229"/>
                <a:gd name="T30" fmla="*/ 1609 w 1706"/>
                <a:gd name="T31" fmla="*/ 540 h 1229"/>
                <a:gd name="T32" fmla="*/ 1569 w 1706"/>
                <a:gd name="T33" fmla="*/ 582 h 1229"/>
                <a:gd name="T34" fmla="*/ 1524 w 1706"/>
                <a:gd name="T35" fmla="*/ 627 h 1229"/>
                <a:gd name="T36" fmla="*/ 1477 w 1706"/>
                <a:gd name="T37" fmla="*/ 674 h 1229"/>
                <a:gd name="T38" fmla="*/ 1429 w 1706"/>
                <a:gd name="T39" fmla="*/ 722 h 1229"/>
                <a:gd name="T40" fmla="*/ 1379 w 1706"/>
                <a:gd name="T41" fmla="*/ 772 h 1229"/>
                <a:gd name="T42" fmla="*/ 1329 w 1706"/>
                <a:gd name="T43" fmla="*/ 821 h 1229"/>
                <a:gd name="T44" fmla="*/ 1277 w 1706"/>
                <a:gd name="T45" fmla="*/ 871 h 1229"/>
                <a:gd name="T46" fmla="*/ 1227 w 1706"/>
                <a:gd name="T47" fmla="*/ 919 h 1229"/>
                <a:gd name="T48" fmla="*/ 1177 w 1706"/>
                <a:gd name="T49" fmla="*/ 966 h 1229"/>
                <a:gd name="T50" fmla="*/ 1129 w 1706"/>
                <a:gd name="T51" fmla="*/ 1011 h 1229"/>
                <a:gd name="T52" fmla="*/ 1082 w 1706"/>
                <a:gd name="T53" fmla="*/ 1054 h 1229"/>
                <a:gd name="T54" fmla="*/ 1039 w 1706"/>
                <a:gd name="T55" fmla="*/ 1094 h 1229"/>
                <a:gd name="T56" fmla="*/ 999 w 1706"/>
                <a:gd name="T57" fmla="*/ 1129 h 1229"/>
                <a:gd name="T58" fmla="*/ 962 w 1706"/>
                <a:gd name="T59" fmla="*/ 1163 h 1229"/>
                <a:gd name="T60" fmla="*/ 930 w 1706"/>
                <a:gd name="T61" fmla="*/ 1189 h 1229"/>
                <a:gd name="T62" fmla="*/ 904 w 1706"/>
                <a:gd name="T63" fmla="*/ 1213 h 1229"/>
                <a:gd name="T64" fmla="*/ 882 w 1706"/>
                <a:gd name="T65" fmla="*/ 1229 h 1229"/>
                <a:gd name="T66" fmla="*/ 769 w 1706"/>
                <a:gd name="T67" fmla="*/ 1159 h 1229"/>
                <a:gd name="T68" fmla="*/ 664 w 1706"/>
                <a:gd name="T69" fmla="*/ 1086 h 1229"/>
                <a:gd name="T70" fmla="*/ 570 w 1706"/>
                <a:gd name="T71" fmla="*/ 1011 h 1229"/>
                <a:gd name="T72" fmla="*/ 485 w 1706"/>
                <a:gd name="T73" fmla="*/ 936 h 1229"/>
                <a:gd name="T74" fmla="*/ 410 w 1706"/>
                <a:gd name="T75" fmla="*/ 859 h 1229"/>
                <a:gd name="T76" fmla="*/ 342 w 1706"/>
                <a:gd name="T77" fmla="*/ 784 h 1229"/>
                <a:gd name="T78" fmla="*/ 282 w 1706"/>
                <a:gd name="T79" fmla="*/ 711 h 1229"/>
                <a:gd name="T80" fmla="*/ 228 w 1706"/>
                <a:gd name="T81" fmla="*/ 639 h 1229"/>
                <a:gd name="T82" fmla="*/ 183 w 1706"/>
                <a:gd name="T83" fmla="*/ 569 h 1229"/>
                <a:gd name="T84" fmla="*/ 143 w 1706"/>
                <a:gd name="T85" fmla="*/ 502 h 1229"/>
                <a:gd name="T86" fmla="*/ 110 w 1706"/>
                <a:gd name="T87" fmla="*/ 439 h 1229"/>
                <a:gd name="T88" fmla="*/ 82 w 1706"/>
                <a:gd name="T89" fmla="*/ 379 h 1229"/>
                <a:gd name="T90" fmla="*/ 60 w 1706"/>
                <a:gd name="T91" fmla="*/ 325 h 1229"/>
                <a:gd name="T92" fmla="*/ 42 w 1706"/>
                <a:gd name="T93" fmla="*/ 275 h 1229"/>
                <a:gd name="T94" fmla="*/ 27 w 1706"/>
                <a:gd name="T95" fmla="*/ 232 h 1229"/>
                <a:gd name="T96" fmla="*/ 17 w 1706"/>
                <a:gd name="T97" fmla="*/ 195 h 1229"/>
                <a:gd name="T98" fmla="*/ 8 w 1706"/>
                <a:gd name="T99" fmla="*/ 165 h 1229"/>
                <a:gd name="T100" fmla="*/ 3 w 1706"/>
                <a:gd name="T101" fmla="*/ 143 h 1229"/>
                <a:gd name="T102" fmla="*/ 2 w 1706"/>
                <a:gd name="T103" fmla="*/ 130 h 1229"/>
                <a:gd name="T104" fmla="*/ 0 w 1706"/>
                <a:gd name="T105" fmla="*/ 125 h 1229"/>
                <a:gd name="T106" fmla="*/ 1411 w 1706"/>
                <a:gd name="T107" fmla="*/ 0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06" h="1229">
                  <a:moveTo>
                    <a:pt x="1411" y="0"/>
                  </a:moveTo>
                  <a:lnTo>
                    <a:pt x="1411" y="5"/>
                  </a:lnTo>
                  <a:lnTo>
                    <a:pt x="1414" y="18"/>
                  </a:lnTo>
                  <a:lnTo>
                    <a:pt x="1421" y="42"/>
                  </a:lnTo>
                  <a:lnTo>
                    <a:pt x="1431" y="70"/>
                  </a:lnTo>
                  <a:lnTo>
                    <a:pt x="1444" y="107"/>
                  </a:lnTo>
                  <a:lnTo>
                    <a:pt x="1462" y="147"/>
                  </a:lnTo>
                  <a:lnTo>
                    <a:pt x="1486" y="190"/>
                  </a:lnTo>
                  <a:lnTo>
                    <a:pt x="1516" y="238"/>
                  </a:lnTo>
                  <a:lnTo>
                    <a:pt x="1552" y="287"/>
                  </a:lnTo>
                  <a:lnTo>
                    <a:pt x="1596" y="335"/>
                  </a:lnTo>
                  <a:lnTo>
                    <a:pt x="1647" y="385"/>
                  </a:lnTo>
                  <a:lnTo>
                    <a:pt x="1706" y="432"/>
                  </a:lnTo>
                  <a:lnTo>
                    <a:pt x="1679" y="464"/>
                  </a:lnTo>
                  <a:lnTo>
                    <a:pt x="1646" y="500"/>
                  </a:lnTo>
                  <a:lnTo>
                    <a:pt x="1609" y="540"/>
                  </a:lnTo>
                  <a:lnTo>
                    <a:pt x="1569" y="582"/>
                  </a:lnTo>
                  <a:lnTo>
                    <a:pt x="1524" y="627"/>
                  </a:lnTo>
                  <a:lnTo>
                    <a:pt x="1477" y="674"/>
                  </a:lnTo>
                  <a:lnTo>
                    <a:pt x="1429" y="722"/>
                  </a:lnTo>
                  <a:lnTo>
                    <a:pt x="1379" y="772"/>
                  </a:lnTo>
                  <a:lnTo>
                    <a:pt x="1329" y="821"/>
                  </a:lnTo>
                  <a:lnTo>
                    <a:pt x="1277" y="871"/>
                  </a:lnTo>
                  <a:lnTo>
                    <a:pt x="1227" y="919"/>
                  </a:lnTo>
                  <a:lnTo>
                    <a:pt x="1177" y="966"/>
                  </a:lnTo>
                  <a:lnTo>
                    <a:pt x="1129" y="1011"/>
                  </a:lnTo>
                  <a:lnTo>
                    <a:pt x="1082" y="1054"/>
                  </a:lnTo>
                  <a:lnTo>
                    <a:pt x="1039" y="1094"/>
                  </a:lnTo>
                  <a:lnTo>
                    <a:pt x="999" y="1129"/>
                  </a:lnTo>
                  <a:lnTo>
                    <a:pt x="962" y="1163"/>
                  </a:lnTo>
                  <a:lnTo>
                    <a:pt x="930" y="1189"/>
                  </a:lnTo>
                  <a:lnTo>
                    <a:pt x="904" y="1213"/>
                  </a:lnTo>
                  <a:lnTo>
                    <a:pt x="882" y="1229"/>
                  </a:lnTo>
                  <a:lnTo>
                    <a:pt x="769" y="1159"/>
                  </a:lnTo>
                  <a:lnTo>
                    <a:pt x="664" y="1086"/>
                  </a:lnTo>
                  <a:lnTo>
                    <a:pt x="570" y="1011"/>
                  </a:lnTo>
                  <a:lnTo>
                    <a:pt x="485" y="936"/>
                  </a:lnTo>
                  <a:lnTo>
                    <a:pt x="410" y="859"/>
                  </a:lnTo>
                  <a:lnTo>
                    <a:pt x="342" y="784"/>
                  </a:lnTo>
                  <a:lnTo>
                    <a:pt x="282" y="711"/>
                  </a:lnTo>
                  <a:lnTo>
                    <a:pt x="228" y="639"/>
                  </a:lnTo>
                  <a:lnTo>
                    <a:pt x="183" y="569"/>
                  </a:lnTo>
                  <a:lnTo>
                    <a:pt x="143" y="502"/>
                  </a:lnTo>
                  <a:lnTo>
                    <a:pt x="110" y="439"/>
                  </a:lnTo>
                  <a:lnTo>
                    <a:pt x="82" y="379"/>
                  </a:lnTo>
                  <a:lnTo>
                    <a:pt x="60" y="325"/>
                  </a:lnTo>
                  <a:lnTo>
                    <a:pt x="42" y="275"/>
                  </a:lnTo>
                  <a:lnTo>
                    <a:pt x="27" y="232"/>
                  </a:lnTo>
                  <a:lnTo>
                    <a:pt x="17" y="195"/>
                  </a:lnTo>
                  <a:lnTo>
                    <a:pt x="8" y="165"/>
                  </a:lnTo>
                  <a:lnTo>
                    <a:pt x="3" y="143"/>
                  </a:lnTo>
                  <a:lnTo>
                    <a:pt x="2" y="130"/>
                  </a:lnTo>
                  <a:lnTo>
                    <a:pt x="0" y="125"/>
                  </a:lnTo>
                  <a:lnTo>
                    <a:pt x="1411" y="0"/>
                  </a:lnTo>
                  <a:close/>
                </a:path>
              </a:pathLst>
            </a:custGeom>
            <a:solidFill>
              <a:schemeClr val="accent4"/>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8" name="Freeform 22"/>
            <p:cNvSpPr/>
            <p:nvPr/>
          </p:nvSpPr>
          <p:spPr bwMode="auto">
            <a:xfrm>
              <a:off x="363539" y="4311650"/>
              <a:ext cx="1363663" cy="922338"/>
            </a:xfrm>
            <a:custGeom>
              <a:avLst/>
              <a:gdLst>
                <a:gd name="T0" fmla="*/ 0 w 1718"/>
                <a:gd name="T1" fmla="*/ 0 h 1163"/>
                <a:gd name="T2" fmla="*/ 124 w 1718"/>
                <a:gd name="T3" fmla="*/ 52 h 1163"/>
                <a:gd name="T4" fmla="*/ 246 w 1718"/>
                <a:gd name="T5" fmla="*/ 99 h 1163"/>
                <a:gd name="T6" fmla="*/ 367 w 1718"/>
                <a:gd name="T7" fmla="*/ 140 h 1163"/>
                <a:gd name="T8" fmla="*/ 487 w 1718"/>
                <a:gd name="T9" fmla="*/ 177 h 1163"/>
                <a:gd name="T10" fmla="*/ 604 w 1718"/>
                <a:gd name="T11" fmla="*/ 211 h 1163"/>
                <a:gd name="T12" fmla="*/ 719 w 1718"/>
                <a:gd name="T13" fmla="*/ 237 h 1163"/>
                <a:gd name="T14" fmla="*/ 829 w 1718"/>
                <a:gd name="T15" fmla="*/ 261 h 1163"/>
                <a:gd name="T16" fmla="*/ 937 w 1718"/>
                <a:gd name="T17" fmla="*/ 281 h 1163"/>
                <a:gd name="T18" fmla="*/ 1039 w 1718"/>
                <a:gd name="T19" fmla="*/ 297 h 1163"/>
                <a:gd name="T20" fmla="*/ 1136 w 1718"/>
                <a:gd name="T21" fmla="*/ 311 h 1163"/>
                <a:gd name="T22" fmla="*/ 1228 w 1718"/>
                <a:gd name="T23" fmla="*/ 322 h 1163"/>
                <a:gd name="T24" fmla="*/ 1314 w 1718"/>
                <a:gd name="T25" fmla="*/ 331 h 1163"/>
                <a:gd name="T26" fmla="*/ 1393 w 1718"/>
                <a:gd name="T27" fmla="*/ 336 h 1163"/>
                <a:gd name="T28" fmla="*/ 1464 w 1718"/>
                <a:gd name="T29" fmla="*/ 341 h 1163"/>
                <a:gd name="T30" fmla="*/ 1528 w 1718"/>
                <a:gd name="T31" fmla="*/ 342 h 1163"/>
                <a:gd name="T32" fmla="*/ 1583 w 1718"/>
                <a:gd name="T33" fmla="*/ 344 h 1163"/>
                <a:gd name="T34" fmla="*/ 1629 w 1718"/>
                <a:gd name="T35" fmla="*/ 344 h 1163"/>
                <a:gd name="T36" fmla="*/ 1668 w 1718"/>
                <a:gd name="T37" fmla="*/ 344 h 1163"/>
                <a:gd name="T38" fmla="*/ 1694 w 1718"/>
                <a:gd name="T39" fmla="*/ 344 h 1163"/>
                <a:gd name="T40" fmla="*/ 1711 w 1718"/>
                <a:gd name="T41" fmla="*/ 342 h 1163"/>
                <a:gd name="T42" fmla="*/ 1718 w 1718"/>
                <a:gd name="T43" fmla="*/ 342 h 1163"/>
                <a:gd name="T44" fmla="*/ 1718 w 1718"/>
                <a:gd name="T45" fmla="*/ 1150 h 1163"/>
                <a:gd name="T46" fmla="*/ 1571 w 1718"/>
                <a:gd name="T47" fmla="*/ 1160 h 1163"/>
                <a:gd name="T48" fmla="*/ 1433 w 1718"/>
                <a:gd name="T49" fmla="*/ 1163 h 1163"/>
                <a:gd name="T50" fmla="*/ 1301 w 1718"/>
                <a:gd name="T51" fmla="*/ 1163 h 1163"/>
                <a:gd name="T52" fmla="*/ 1178 w 1718"/>
                <a:gd name="T53" fmla="*/ 1158 h 1163"/>
                <a:gd name="T54" fmla="*/ 1059 w 1718"/>
                <a:gd name="T55" fmla="*/ 1150 h 1163"/>
                <a:gd name="T56" fmla="*/ 947 w 1718"/>
                <a:gd name="T57" fmla="*/ 1140 h 1163"/>
                <a:gd name="T58" fmla="*/ 842 w 1718"/>
                <a:gd name="T59" fmla="*/ 1125 h 1163"/>
                <a:gd name="T60" fmla="*/ 742 w 1718"/>
                <a:gd name="T61" fmla="*/ 1108 h 1163"/>
                <a:gd name="T62" fmla="*/ 651 w 1718"/>
                <a:gd name="T63" fmla="*/ 1088 h 1163"/>
                <a:gd name="T64" fmla="*/ 566 w 1718"/>
                <a:gd name="T65" fmla="*/ 1068 h 1163"/>
                <a:gd name="T66" fmla="*/ 486 w 1718"/>
                <a:gd name="T67" fmla="*/ 1046 h 1163"/>
                <a:gd name="T68" fmla="*/ 412 w 1718"/>
                <a:gd name="T69" fmla="*/ 1023 h 1163"/>
                <a:gd name="T70" fmla="*/ 346 w 1718"/>
                <a:gd name="T71" fmla="*/ 1000 h 1163"/>
                <a:gd name="T72" fmla="*/ 284 w 1718"/>
                <a:gd name="T73" fmla="*/ 976 h 1163"/>
                <a:gd name="T74" fmla="*/ 231 w 1718"/>
                <a:gd name="T75" fmla="*/ 953 h 1163"/>
                <a:gd name="T76" fmla="*/ 181 w 1718"/>
                <a:gd name="T77" fmla="*/ 931 h 1163"/>
                <a:gd name="T78" fmla="*/ 139 w 1718"/>
                <a:gd name="T79" fmla="*/ 909 h 1163"/>
                <a:gd name="T80" fmla="*/ 100 w 1718"/>
                <a:gd name="T81" fmla="*/ 889 h 1163"/>
                <a:gd name="T82" fmla="*/ 70 w 1718"/>
                <a:gd name="T83" fmla="*/ 871 h 1163"/>
                <a:gd name="T84" fmla="*/ 45 w 1718"/>
                <a:gd name="T85" fmla="*/ 856 h 1163"/>
                <a:gd name="T86" fmla="*/ 25 w 1718"/>
                <a:gd name="T87" fmla="*/ 843 h 1163"/>
                <a:gd name="T88" fmla="*/ 10 w 1718"/>
                <a:gd name="T89" fmla="*/ 833 h 1163"/>
                <a:gd name="T90" fmla="*/ 2 w 1718"/>
                <a:gd name="T91" fmla="*/ 828 h 1163"/>
                <a:gd name="T92" fmla="*/ 0 w 1718"/>
                <a:gd name="T93" fmla="*/ 824 h 1163"/>
                <a:gd name="T94" fmla="*/ 0 w 1718"/>
                <a:gd name="T95" fmla="*/ 819 h 1163"/>
                <a:gd name="T96" fmla="*/ 0 w 1718"/>
                <a:gd name="T97" fmla="*/ 801 h 1163"/>
                <a:gd name="T98" fmla="*/ 0 w 1718"/>
                <a:gd name="T99" fmla="*/ 771 h 1163"/>
                <a:gd name="T100" fmla="*/ 0 w 1718"/>
                <a:gd name="T101" fmla="*/ 449 h 1163"/>
                <a:gd name="T102" fmla="*/ 0 w 1718"/>
                <a:gd name="T103" fmla="*/ 384 h 1163"/>
                <a:gd name="T104" fmla="*/ 0 w 1718"/>
                <a:gd name="T105" fmla="*/ 317 h 1163"/>
                <a:gd name="T106" fmla="*/ 0 w 1718"/>
                <a:gd name="T107" fmla="*/ 192 h 1163"/>
                <a:gd name="T108" fmla="*/ 0 w 1718"/>
                <a:gd name="T109" fmla="*/ 134 h 1163"/>
                <a:gd name="T110" fmla="*/ 0 w 1718"/>
                <a:gd name="T111" fmla="*/ 37 h 1163"/>
                <a:gd name="T112" fmla="*/ 0 w 1718"/>
                <a:gd name="T113"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8" h="1163">
                  <a:moveTo>
                    <a:pt x="0" y="0"/>
                  </a:moveTo>
                  <a:lnTo>
                    <a:pt x="124" y="52"/>
                  </a:lnTo>
                  <a:lnTo>
                    <a:pt x="246" y="99"/>
                  </a:lnTo>
                  <a:lnTo>
                    <a:pt x="367" y="140"/>
                  </a:lnTo>
                  <a:lnTo>
                    <a:pt x="487" y="177"/>
                  </a:lnTo>
                  <a:lnTo>
                    <a:pt x="604" y="211"/>
                  </a:lnTo>
                  <a:lnTo>
                    <a:pt x="719" y="237"/>
                  </a:lnTo>
                  <a:lnTo>
                    <a:pt x="829" y="261"/>
                  </a:lnTo>
                  <a:lnTo>
                    <a:pt x="937" y="281"/>
                  </a:lnTo>
                  <a:lnTo>
                    <a:pt x="1039" y="297"/>
                  </a:lnTo>
                  <a:lnTo>
                    <a:pt x="1136" y="311"/>
                  </a:lnTo>
                  <a:lnTo>
                    <a:pt x="1228" y="322"/>
                  </a:lnTo>
                  <a:lnTo>
                    <a:pt x="1314" y="331"/>
                  </a:lnTo>
                  <a:lnTo>
                    <a:pt x="1393" y="336"/>
                  </a:lnTo>
                  <a:lnTo>
                    <a:pt x="1464" y="341"/>
                  </a:lnTo>
                  <a:lnTo>
                    <a:pt x="1528" y="342"/>
                  </a:lnTo>
                  <a:lnTo>
                    <a:pt x="1583" y="344"/>
                  </a:lnTo>
                  <a:lnTo>
                    <a:pt x="1629" y="344"/>
                  </a:lnTo>
                  <a:lnTo>
                    <a:pt x="1668" y="344"/>
                  </a:lnTo>
                  <a:lnTo>
                    <a:pt x="1694" y="344"/>
                  </a:lnTo>
                  <a:lnTo>
                    <a:pt x="1711" y="342"/>
                  </a:lnTo>
                  <a:lnTo>
                    <a:pt x="1718" y="342"/>
                  </a:lnTo>
                  <a:lnTo>
                    <a:pt x="1718" y="1150"/>
                  </a:lnTo>
                  <a:lnTo>
                    <a:pt x="1571" y="1160"/>
                  </a:lnTo>
                  <a:lnTo>
                    <a:pt x="1433" y="1163"/>
                  </a:lnTo>
                  <a:lnTo>
                    <a:pt x="1301" y="1163"/>
                  </a:lnTo>
                  <a:lnTo>
                    <a:pt x="1178" y="1158"/>
                  </a:lnTo>
                  <a:lnTo>
                    <a:pt x="1059" y="1150"/>
                  </a:lnTo>
                  <a:lnTo>
                    <a:pt x="947" y="1140"/>
                  </a:lnTo>
                  <a:lnTo>
                    <a:pt x="842" y="1125"/>
                  </a:lnTo>
                  <a:lnTo>
                    <a:pt x="742" y="1108"/>
                  </a:lnTo>
                  <a:lnTo>
                    <a:pt x="651" y="1088"/>
                  </a:lnTo>
                  <a:lnTo>
                    <a:pt x="566" y="1068"/>
                  </a:lnTo>
                  <a:lnTo>
                    <a:pt x="486" y="1046"/>
                  </a:lnTo>
                  <a:lnTo>
                    <a:pt x="412" y="1023"/>
                  </a:lnTo>
                  <a:lnTo>
                    <a:pt x="346" y="1000"/>
                  </a:lnTo>
                  <a:lnTo>
                    <a:pt x="284" y="976"/>
                  </a:lnTo>
                  <a:lnTo>
                    <a:pt x="231" y="953"/>
                  </a:lnTo>
                  <a:lnTo>
                    <a:pt x="181" y="931"/>
                  </a:lnTo>
                  <a:lnTo>
                    <a:pt x="139" y="909"/>
                  </a:lnTo>
                  <a:lnTo>
                    <a:pt x="100" y="889"/>
                  </a:lnTo>
                  <a:lnTo>
                    <a:pt x="70" y="871"/>
                  </a:lnTo>
                  <a:lnTo>
                    <a:pt x="45" y="856"/>
                  </a:lnTo>
                  <a:lnTo>
                    <a:pt x="25" y="843"/>
                  </a:lnTo>
                  <a:lnTo>
                    <a:pt x="10" y="833"/>
                  </a:lnTo>
                  <a:lnTo>
                    <a:pt x="2" y="828"/>
                  </a:lnTo>
                  <a:lnTo>
                    <a:pt x="0" y="824"/>
                  </a:lnTo>
                  <a:lnTo>
                    <a:pt x="0" y="819"/>
                  </a:lnTo>
                  <a:lnTo>
                    <a:pt x="0" y="801"/>
                  </a:lnTo>
                  <a:lnTo>
                    <a:pt x="0" y="771"/>
                  </a:lnTo>
                  <a:lnTo>
                    <a:pt x="0" y="449"/>
                  </a:lnTo>
                  <a:lnTo>
                    <a:pt x="0" y="384"/>
                  </a:lnTo>
                  <a:lnTo>
                    <a:pt x="0" y="317"/>
                  </a:lnTo>
                  <a:lnTo>
                    <a:pt x="0" y="192"/>
                  </a:lnTo>
                  <a:lnTo>
                    <a:pt x="0" y="134"/>
                  </a:lnTo>
                  <a:lnTo>
                    <a:pt x="0" y="37"/>
                  </a:lnTo>
                  <a:lnTo>
                    <a:pt x="0" y="0"/>
                  </a:lnTo>
                  <a:close/>
                </a:path>
              </a:pathLst>
            </a:custGeom>
            <a:solidFill>
              <a:schemeClr val="accent2">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9" name="Freeform 21"/>
            <p:cNvSpPr/>
            <p:nvPr/>
          </p:nvSpPr>
          <p:spPr bwMode="auto">
            <a:xfrm>
              <a:off x="360208" y="3681414"/>
              <a:ext cx="1365250" cy="904875"/>
            </a:xfrm>
            <a:custGeom>
              <a:avLst/>
              <a:gdLst>
                <a:gd name="T0" fmla="*/ 892 w 1721"/>
                <a:gd name="T1" fmla="*/ 24 h 1141"/>
                <a:gd name="T2" fmla="*/ 994 w 1721"/>
                <a:gd name="T3" fmla="*/ 60 h 1141"/>
                <a:gd name="T4" fmla="*/ 1113 w 1721"/>
                <a:gd name="T5" fmla="*/ 87 h 1141"/>
                <a:gd name="T6" fmla="*/ 1234 w 1721"/>
                <a:gd name="T7" fmla="*/ 104 h 1141"/>
                <a:gd name="T8" fmla="*/ 1346 w 1721"/>
                <a:gd name="T9" fmla="*/ 114 h 1141"/>
                <a:gd name="T10" fmla="*/ 1436 w 1721"/>
                <a:gd name="T11" fmla="*/ 117 h 1141"/>
                <a:gd name="T12" fmla="*/ 1473 w 1721"/>
                <a:gd name="T13" fmla="*/ 134 h 1141"/>
                <a:gd name="T14" fmla="*/ 1486 w 1721"/>
                <a:gd name="T15" fmla="*/ 192 h 1141"/>
                <a:gd name="T16" fmla="*/ 1508 w 1721"/>
                <a:gd name="T17" fmla="*/ 279 h 1141"/>
                <a:gd name="T18" fmla="*/ 1534 w 1721"/>
                <a:gd name="T19" fmla="*/ 387 h 1141"/>
                <a:gd name="T20" fmla="*/ 1564 w 1721"/>
                <a:gd name="T21" fmla="*/ 512 h 1141"/>
                <a:gd name="T22" fmla="*/ 1598 w 1721"/>
                <a:gd name="T23" fmla="*/ 648 h 1141"/>
                <a:gd name="T24" fmla="*/ 1631 w 1721"/>
                <a:gd name="T25" fmla="*/ 783 h 1141"/>
                <a:gd name="T26" fmla="*/ 1664 w 1721"/>
                <a:gd name="T27" fmla="*/ 914 h 1141"/>
                <a:gd name="T28" fmla="*/ 1694 w 1721"/>
                <a:gd name="T29" fmla="*/ 1035 h 1141"/>
                <a:gd name="T30" fmla="*/ 1721 w 1721"/>
                <a:gd name="T31" fmla="*/ 1136 h 1141"/>
                <a:gd name="T32" fmla="*/ 1463 w 1721"/>
                <a:gd name="T33" fmla="*/ 1140 h 1141"/>
                <a:gd name="T34" fmla="*/ 1221 w 1721"/>
                <a:gd name="T35" fmla="*/ 1126 h 1141"/>
                <a:gd name="T36" fmla="*/ 996 w 1721"/>
                <a:gd name="T37" fmla="*/ 1100 h 1141"/>
                <a:gd name="T38" fmla="*/ 789 w 1721"/>
                <a:gd name="T39" fmla="*/ 1063 h 1141"/>
                <a:gd name="T40" fmla="*/ 604 w 1721"/>
                <a:gd name="T41" fmla="*/ 1020 h 1141"/>
                <a:gd name="T42" fmla="*/ 439 w 1721"/>
                <a:gd name="T43" fmla="*/ 973 h 1141"/>
                <a:gd name="T44" fmla="*/ 299 w 1721"/>
                <a:gd name="T45" fmla="*/ 924 h 1141"/>
                <a:gd name="T46" fmla="*/ 184 w 1721"/>
                <a:gd name="T47" fmla="*/ 879 h 1141"/>
                <a:gd name="T48" fmla="*/ 95 w 1721"/>
                <a:gd name="T49" fmla="*/ 841 h 1141"/>
                <a:gd name="T50" fmla="*/ 35 w 1721"/>
                <a:gd name="T51" fmla="*/ 813 h 1141"/>
                <a:gd name="T52" fmla="*/ 4 w 1721"/>
                <a:gd name="T53" fmla="*/ 796 h 1141"/>
                <a:gd name="T54" fmla="*/ 2 w 1721"/>
                <a:gd name="T55" fmla="*/ 791 h 1141"/>
                <a:gd name="T56" fmla="*/ 27 w 1721"/>
                <a:gd name="T57" fmla="*/ 769 h 1141"/>
                <a:gd name="T58" fmla="*/ 72 w 1721"/>
                <a:gd name="T59" fmla="*/ 728 h 1141"/>
                <a:gd name="T60" fmla="*/ 134 w 1721"/>
                <a:gd name="T61" fmla="*/ 669 h 1141"/>
                <a:gd name="T62" fmla="*/ 209 w 1721"/>
                <a:gd name="T63" fmla="*/ 601 h 1141"/>
                <a:gd name="T64" fmla="*/ 294 w 1721"/>
                <a:gd name="T65" fmla="*/ 521 h 1141"/>
                <a:gd name="T66" fmla="*/ 384 w 1721"/>
                <a:gd name="T67" fmla="*/ 437 h 1141"/>
                <a:gd name="T68" fmla="*/ 477 w 1721"/>
                <a:gd name="T69" fmla="*/ 351 h 1141"/>
                <a:gd name="T70" fmla="*/ 569 w 1721"/>
                <a:gd name="T71" fmla="*/ 264 h 1141"/>
                <a:gd name="T72" fmla="*/ 656 w 1721"/>
                <a:gd name="T73" fmla="*/ 184 h 1141"/>
                <a:gd name="T74" fmla="*/ 736 w 1721"/>
                <a:gd name="T75" fmla="*/ 110 h 1141"/>
                <a:gd name="T76" fmla="*/ 801 w 1721"/>
                <a:gd name="T77" fmla="*/ 49 h 1141"/>
                <a:gd name="T78" fmla="*/ 851 w 1721"/>
                <a:gd name="T79" fmla="*/ 0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1" h="1141">
                  <a:moveTo>
                    <a:pt x="851" y="0"/>
                  </a:moveTo>
                  <a:lnTo>
                    <a:pt x="892" y="24"/>
                  </a:lnTo>
                  <a:lnTo>
                    <a:pt x="941" y="44"/>
                  </a:lnTo>
                  <a:lnTo>
                    <a:pt x="994" y="60"/>
                  </a:lnTo>
                  <a:lnTo>
                    <a:pt x="1052" y="75"/>
                  </a:lnTo>
                  <a:lnTo>
                    <a:pt x="1113" y="87"/>
                  </a:lnTo>
                  <a:lnTo>
                    <a:pt x="1174" y="97"/>
                  </a:lnTo>
                  <a:lnTo>
                    <a:pt x="1234" y="104"/>
                  </a:lnTo>
                  <a:lnTo>
                    <a:pt x="1291" y="109"/>
                  </a:lnTo>
                  <a:lnTo>
                    <a:pt x="1346" y="114"/>
                  </a:lnTo>
                  <a:lnTo>
                    <a:pt x="1394" y="115"/>
                  </a:lnTo>
                  <a:lnTo>
                    <a:pt x="1436" y="117"/>
                  </a:lnTo>
                  <a:lnTo>
                    <a:pt x="1469" y="117"/>
                  </a:lnTo>
                  <a:lnTo>
                    <a:pt x="1473" y="134"/>
                  </a:lnTo>
                  <a:lnTo>
                    <a:pt x="1479" y="159"/>
                  </a:lnTo>
                  <a:lnTo>
                    <a:pt x="1486" y="192"/>
                  </a:lnTo>
                  <a:lnTo>
                    <a:pt x="1496" y="232"/>
                  </a:lnTo>
                  <a:lnTo>
                    <a:pt x="1508" y="279"/>
                  </a:lnTo>
                  <a:lnTo>
                    <a:pt x="1521" y="331"/>
                  </a:lnTo>
                  <a:lnTo>
                    <a:pt x="1534" y="387"/>
                  </a:lnTo>
                  <a:lnTo>
                    <a:pt x="1549" y="449"/>
                  </a:lnTo>
                  <a:lnTo>
                    <a:pt x="1564" y="512"/>
                  </a:lnTo>
                  <a:lnTo>
                    <a:pt x="1581" y="579"/>
                  </a:lnTo>
                  <a:lnTo>
                    <a:pt x="1598" y="648"/>
                  </a:lnTo>
                  <a:lnTo>
                    <a:pt x="1614" y="714"/>
                  </a:lnTo>
                  <a:lnTo>
                    <a:pt x="1631" y="783"/>
                  </a:lnTo>
                  <a:lnTo>
                    <a:pt x="1648" y="849"/>
                  </a:lnTo>
                  <a:lnTo>
                    <a:pt x="1664" y="914"/>
                  </a:lnTo>
                  <a:lnTo>
                    <a:pt x="1679" y="976"/>
                  </a:lnTo>
                  <a:lnTo>
                    <a:pt x="1694" y="1035"/>
                  </a:lnTo>
                  <a:lnTo>
                    <a:pt x="1708" y="1088"/>
                  </a:lnTo>
                  <a:lnTo>
                    <a:pt x="1721" y="1136"/>
                  </a:lnTo>
                  <a:lnTo>
                    <a:pt x="1589" y="1141"/>
                  </a:lnTo>
                  <a:lnTo>
                    <a:pt x="1463" y="1140"/>
                  </a:lnTo>
                  <a:lnTo>
                    <a:pt x="1339" y="1136"/>
                  </a:lnTo>
                  <a:lnTo>
                    <a:pt x="1221" y="1126"/>
                  </a:lnTo>
                  <a:lnTo>
                    <a:pt x="1106" y="1115"/>
                  </a:lnTo>
                  <a:lnTo>
                    <a:pt x="996" y="1100"/>
                  </a:lnTo>
                  <a:lnTo>
                    <a:pt x="889" y="1083"/>
                  </a:lnTo>
                  <a:lnTo>
                    <a:pt x="789" y="1063"/>
                  </a:lnTo>
                  <a:lnTo>
                    <a:pt x="694" y="1041"/>
                  </a:lnTo>
                  <a:lnTo>
                    <a:pt x="604" y="1020"/>
                  </a:lnTo>
                  <a:lnTo>
                    <a:pt x="519" y="996"/>
                  </a:lnTo>
                  <a:lnTo>
                    <a:pt x="439" y="973"/>
                  </a:lnTo>
                  <a:lnTo>
                    <a:pt x="367" y="948"/>
                  </a:lnTo>
                  <a:lnTo>
                    <a:pt x="299" y="924"/>
                  </a:lnTo>
                  <a:lnTo>
                    <a:pt x="239" y="901"/>
                  </a:lnTo>
                  <a:lnTo>
                    <a:pt x="184" y="879"/>
                  </a:lnTo>
                  <a:lnTo>
                    <a:pt x="135" y="859"/>
                  </a:lnTo>
                  <a:lnTo>
                    <a:pt x="95" y="841"/>
                  </a:lnTo>
                  <a:lnTo>
                    <a:pt x="62" y="826"/>
                  </a:lnTo>
                  <a:lnTo>
                    <a:pt x="35" y="813"/>
                  </a:lnTo>
                  <a:lnTo>
                    <a:pt x="15" y="803"/>
                  </a:lnTo>
                  <a:lnTo>
                    <a:pt x="4" y="796"/>
                  </a:lnTo>
                  <a:lnTo>
                    <a:pt x="0" y="794"/>
                  </a:lnTo>
                  <a:lnTo>
                    <a:pt x="2" y="791"/>
                  </a:lnTo>
                  <a:lnTo>
                    <a:pt x="12" y="783"/>
                  </a:lnTo>
                  <a:lnTo>
                    <a:pt x="27" y="769"/>
                  </a:lnTo>
                  <a:lnTo>
                    <a:pt x="47" y="751"/>
                  </a:lnTo>
                  <a:lnTo>
                    <a:pt x="72" y="728"/>
                  </a:lnTo>
                  <a:lnTo>
                    <a:pt x="100" y="701"/>
                  </a:lnTo>
                  <a:lnTo>
                    <a:pt x="134" y="669"/>
                  </a:lnTo>
                  <a:lnTo>
                    <a:pt x="171" y="636"/>
                  </a:lnTo>
                  <a:lnTo>
                    <a:pt x="209" y="601"/>
                  </a:lnTo>
                  <a:lnTo>
                    <a:pt x="251" y="561"/>
                  </a:lnTo>
                  <a:lnTo>
                    <a:pt x="294" y="521"/>
                  </a:lnTo>
                  <a:lnTo>
                    <a:pt x="339" y="479"/>
                  </a:lnTo>
                  <a:lnTo>
                    <a:pt x="384" y="437"/>
                  </a:lnTo>
                  <a:lnTo>
                    <a:pt x="431" y="394"/>
                  </a:lnTo>
                  <a:lnTo>
                    <a:pt x="477" y="351"/>
                  </a:lnTo>
                  <a:lnTo>
                    <a:pt x="524" y="307"/>
                  </a:lnTo>
                  <a:lnTo>
                    <a:pt x="569" y="264"/>
                  </a:lnTo>
                  <a:lnTo>
                    <a:pt x="614" y="224"/>
                  </a:lnTo>
                  <a:lnTo>
                    <a:pt x="656" y="184"/>
                  </a:lnTo>
                  <a:lnTo>
                    <a:pt x="697" y="146"/>
                  </a:lnTo>
                  <a:lnTo>
                    <a:pt x="736" y="110"/>
                  </a:lnTo>
                  <a:lnTo>
                    <a:pt x="769" y="77"/>
                  </a:lnTo>
                  <a:lnTo>
                    <a:pt x="801" y="49"/>
                  </a:lnTo>
                  <a:lnTo>
                    <a:pt x="829" y="22"/>
                  </a:lnTo>
                  <a:lnTo>
                    <a:pt x="851" y="0"/>
                  </a:lnTo>
                  <a:close/>
                </a:path>
              </a:pathLst>
            </a:custGeom>
            <a:solidFill>
              <a:schemeClr val="accent2"/>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sp>
        <p:nvSpPr>
          <p:cNvPr id="60" name="TextBox 22"/>
          <p:cNvSpPr txBox="1"/>
          <p:nvPr/>
        </p:nvSpPr>
        <p:spPr>
          <a:xfrm>
            <a:off x="6751604" y="1981760"/>
            <a:ext cx="4489164" cy="675640"/>
          </a:xfrm>
          <a:prstGeom prst="rect">
            <a:avLst/>
          </a:prstGeom>
          <a:noFill/>
        </p:spPr>
        <p:txBody>
          <a:bodyPr wrap="square" rtlCol="0">
            <a:spAutoFit/>
          </a:bodyPr>
          <a:lstStyle/>
          <a:p>
            <a:pPr>
              <a:lnSpc>
                <a:spcPct val="120000"/>
              </a:lnSpc>
            </a:pPr>
            <a:r>
              <a:rPr lang="zh-CN" altLang="en-US" sz="1600" dirty="0" smtClean="0">
                <a:solidFill>
                  <a:schemeClr val="bg2"/>
                </a:solidFill>
                <a:cs typeface="+mn-ea"/>
                <a:sym typeface="+mn-lt"/>
              </a:rPr>
              <a:t>搜索店铺下所有自行车；根据自行车名进行模糊搜索所有店铺的商品信息</a:t>
            </a:r>
            <a:endParaRPr lang="zh-CN" altLang="ru-RU" sz="1600" dirty="0">
              <a:solidFill>
                <a:schemeClr val="bg2"/>
              </a:solidFill>
              <a:cs typeface="+mn-ea"/>
              <a:sym typeface="+mn-lt"/>
            </a:endParaRPr>
          </a:p>
        </p:txBody>
      </p:sp>
      <p:sp>
        <p:nvSpPr>
          <p:cNvPr id="61" name="TextBox 23"/>
          <p:cNvSpPr txBox="1"/>
          <p:nvPr/>
        </p:nvSpPr>
        <p:spPr>
          <a:xfrm>
            <a:off x="6751604" y="2597797"/>
            <a:ext cx="4489164" cy="362792"/>
          </a:xfrm>
          <a:prstGeom prst="rect">
            <a:avLst/>
          </a:prstGeom>
          <a:noFill/>
        </p:spPr>
        <p:txBody>
          <a:bodyPr wrap="square" rtlCol="0">
            <a:spAutoFit/>
          </a:bodyPr>
          <a:lstStyle>
            <a:defPPr>
              <a:defRPr lang="zh-CN"/>
            </a:defPPr>
            <a:lvl1pPr>
              <a:lnSpc>
                <a:spcPct val="120000"/>
              </a:lnSpc>
              <a:defRPr sz="1600">
                <a:cs typeface="+mn-ea"/>
              </a:defRPr>
            </a:lvl1pPr>
          </a:lstStyle>
          <a:p>
            <a:r>
              <a:rPr lang="zh-CN" altLang="en-US" dirty="0" smtClean="0">
                <a:solidFill>
                  <a:schemeClr val="bg2"/>
                </a:solidFill>
                <a:sym typeface="+mn-lt"/>
              </a:rPr>
              <a:t>对搜索出来的结果进行特定条件的结果筛选</a:t>
            </a:r>
            <a:endParaRPr lang="zh-CN" altLang="ru-RU" dirty="0">
              <a:solidFill>
                <a:schemeClr val="bg2"/>
              </a:solidFill>
              <a:sym typeface="+mn-lt"/>
            </a:endParaRPr>
          </a:p>
        </p:txBody>
      </p:sp>
      <p:sp>
        <p:nvSpPr>
          <p:cNvPr id="62" name="TextBox 24"/>
          <p:cNvSpPr txBox="1"/>
          <p:nvPr/>
        </p:nvSpPr>
        <p:spPr>
          <a:xfrm>
            <a:off x="3737669" y="4265581"/>
            <a:ext cx="7503101" cy="1078230"/>
          </a:xfrm>
          <a:prstGeom prst="rect">
            <a:avLst/>
          </a:prstGeom>
          <a:noFill/>
        </p:spPr>
        <p:txBody>
          <a:bodyPr wrap="square" rtlCol="0">
            <a:spAutoFit/>
          </a:bodyPr>
          <a:lstStyle/>
          <a:p>
            <a:pPr>
              <a:lnSpc>
                <a:spcPct val="120000"/>
              </a:lnSpc>
            </a:pPr>
            <a:r>
              <a:rPr lang="zh-CN" altLang="en-US" dirty="0" smtClean="0">
                <a:solidFill>
                  <a:schemeClr val="bg2"/>
                </a:solidFill>
                <a:cs typeface="+mn-ea"/>
                <a:sym typeface="+mn-lt"/>
              </a:rPr>
              <a:t>主要功能：给用户提供一个对购买自行车进行搜索的功能，搜索到后可直接进入商品展示页面</a:t>
            </a:r>
            <a:endParaRPr lang="en-US" altLang="zh-CN" dirty="0" smtClean="0">
              <a:solidFill>
                <a:schemeClr val="bg2"/>
              </a:solidFill>
              <a:cs typeface="+mn-ea"/>
              <a:sym typeface="+mn-lt"/>
            </a:endParaRPr>
          </a:p>
          <a:p>
            <a:pPr>
              <a:lnSpc>
                <a:spcPct val="120000"/>
              </a:lnSpc>
            </a:pPr>
            <a:r>
              <a:rPr lang="en-US" altLang="zh-CN" dirty="0" smtClean="0">
                <a:solidFill>
                  <a:schemeClr val="bg2"/>
                </a:solidFill>
                <a:cs typeface="+mn-ea"/>
                <a:sym typeface="+mn-lt"/>
              </a:rPr>
              <a:t>-----</a:t>
            </a:r>
            <a:r>
              <a:rPr lang="zh-CN" altLang="en-US" dirty="0" smtClean="0">
                <a:solidFill>
                  <a:schemeClr val="bg2"/>
                </a:solidFill>
                <a:cs typeface="+mn-ea"/>
                <a:sym typeface="+mn-lt"/>
              </a:rPr>
              <a:t>效果：仿淘宝。</a:t>
            </a:r>
            <a:endParaRPr lang="zh-CN" altLang="ru-RU" dirty="0">
              <a:solidFill>
                <a:schemeClr val="bg2"/>
              </a:solidFill>
              <a:cs typeface="+mn-ea"/>
              <a:sym typeface="+mn-lt"/>
            </a:endParaRPr>
          </a:p>
        </p:txBody>
      </p:sp>
      <p:sp>
        <p:nvSpPr>
          <p:cNvPr id="63" name="TextBox 25"/>
          <p:cNvSpPr txBox="1"/>
          <p:nvPr/>
        </p:nvSpPr>
        <p:spPr>
          <a:xfrm>
            <a:off x="6751604" y="3196882"/>
            <a:ext cx="4489164" cy="362792"/>
          </a:xfrm>
          <a:prstGeom prst="rect">
            <a:avLst/>
          </a:prstGeom>
          <a:noFill/>
        </p:spPr>
        <p:txBody>
          <a:bodyPr wrap="square" rtlCol="0">
            <a:spAutoFit/>
          </a:bodyPr>
          <a:lstStyle>
            <a:defPPr>
              <a:defRPr lang="zh-CN"/>
            </a:defPPr>
            <a:lvl1pPr>
              <a:lnSpc>
                <a:spcPct val="120000"/>
              </a:lnSpc>
              <a:defRPr sz="1600">
                <a:cs typeface="+mn-ea"/>
              </a:defRPr>
            </a:lvl1pPr>
          </a:lstStyle>
          <a:p>
            <a:r>
              <a:rPr lang="zh-CN" altLang="ru-RU" dirty="0" smtClean="0">
                <a:solidFill>
                  <a:schemeClr val="bg2"/>
                </a:solidFill>
                <a:sym typeface="+mn-lt"/>
              </a:rPr>
              <a:t>用户</a:t>
            </a:r>
            <a:endParaRPr lang="zh-CN" altLang="ru-RU" dirty="0">
              <a:solidFill>
                <a:schemeClr val="bg2"/>
              </a:solidFill>
              <a:sym typeface="+mn-lt"/>
            </a:endParaRPr>
          </a:p>
        </p:txBody>
      </p:sp>
      <p:grpSp>
        <p:nvGrpSpPr>
          <p:cNvPr id="64" name="Group 239"/>
          <p:cNvGrpSpPr/>
          <p:nvPr/>
        </p:nvGrpSpPr>
        <p:grpSpPr>
          <a:xfrm>
            <a:off x="6479609" y="2826945"/>
            <a:ext cx="343290" cy="343222"/>
            <a:chOff x="7938" y="-3175"/>
            <a:chExt cx="8029575" cy="8027988"/>
          </a:xfrm>
          <a:solidFill>
            <a:schemeClr val="accent1"/>
          </a:solidFill>
        </p:grpSpPr>
        <p:sp>
          <p:nvSpPr>
            <p:cNvPr id="65" name="Freeform 23"/>
            <p:cNvSpPr>
              <a:spLocks noEditPoints="1"/>
            </p:cNvSpPr>
            <p:nvPr/>
          </p:nvSpPr>
          <p:spPr bwMode="auto">
            <a:xfrm>
              <a:off x="7938" y="-3175"/>
              <a:ext cx="8029575" cy="8027988"/>
            </a:xfrm>
            <a:custGeom>
              <a:avLst/>
              <a:gdLst>
                <a:gd name="T0" fmla="*/ 818 w 2138"/>
                <a:gd name="T1" fmla="*/ 1635 h 2138"/>
                <a:gd name="T2" fmla="*/ 818 w 2138"/>
                <a:gd name="T3" fmla="*/ 1635 h 2138"/>
                <a:gd name="T4" fmla="*/ 1257 w 2138"/>
                <a:gd name="T5" fmla="*/ 1507 h 2138"/>
                <a:gd name="T6" fmla="*/ 1301 w 2138"/>
                <a:gd name="T7" fmla="*/ 1550 h 2138"/>
                <a:gd name="T8" fmla="*/ 1249 w 2138"/>
                <a:gd name="T9" fmla="*/ 1602 h 2138"/>
                <a:gd name="T10" fmla="*/ 1711 w 2138"/>
                <a:gd name="T11" fmla="*/ 2064 h 2138"/>
                <a:gd name="T12" fmla="*/ 1888 w 2138"/>
                <a:gd name="T13" fmla="*/ 2138 h 2138"/>
                <a:gd name="T14" fmla="*/ 2065 w 2138"/>
                <a:gd name="T15" fmla="*/ 2064 h 2138"/>
                <a:gd name="T16" fmla="*/ 2138 w 2138"/>
                <a:gd name="T17" fmla="*/ 1888 h 2138"/>
                <a:gd name="T18" fmla="*/ 2065 w 2138"/>
                <a:gd name="T19" fmla="*/ 1711 h 2138"/>
                <a:gd name="T20" fmla="*/ 1603 w 2138"/>
                <a:gd name="T21" fmla="*/ 1248 h 2138"/>
                <a:gd name="T22" fmla="*/ 1551 w 2138"/>
                <a:gd name="T23" fmla="*/ 1300 h 2138"/>
                <a:gd name="T24" fmla="*/ 1507 w 2138"/>
                <a:gd name="T25" fmla="*/ 1257 h 2138"/>
                <a:gd name="T26" fmla="*/ 1633 w 2138"/>
                <a:gd name="T27" fmla="*/ 760 h 2138"/>
                <a:gd name="T28" fmla="*/ 1396 w 2138"/>
                <a:gd name="T29" fmla="*/ 239 h 2138"/>
                <a:gd name="T30" fmla="*/ 818 w 2138"/>
                <a:gd name="T31" fmla="*/ 0 h 2138"/>
                <a:gd name="T32" fmla="*/ 240 w 2138"/>
                <a:gd name="T33" fmla="*/ 239 h 2138"/>
                <a:gd name="T34" fmla="*/ 0 w 2138"/>
                <a:gd name="T35" fmla="*/ 817 h 2138"/>
                <a:gd name="T36" fmla="*/ 240 w 2138"/>
                <a:gd name="T37" fmla="*/ 1395 h 2138"/>
                <a:gd name="T38" fmla="*/ 818 w 2138"/>
                <a:gd name="T39" fmla="*/ 1635 h 2138"/>
                <a:gd name="T40" fmla="*/ 2009 w 2138"/>
                <a:gd name="T41" fmla="*/ 1888 h 2138"/>
                <a:gd name="T42" fmla="*/ 1973 w 2138"/>
                <a:gd name="T43" fmla="*/ 1973 h 2138"/>
                <a:gd name="T44" fmla="*/ 1888 w 2138"/>
                <a:gd name="T45" fmla="*/ 2008 h 2138"/>
                <a:gd name="T46" fmla="*/ 1803 w 2138"/>
                <a:gd name="T47" fmla="*/ 1973 h 2138"/>
                <a:gd name="T48" fmla="*/ 1444 w 2138"/>
                <a:gd name="T49" fmla="*/ 1614 h 2138"/>
                <a:gd name="T50" fmla="*/ 1614 w 2138"/>
                <a:gd name="T51" fmla="*/ 1444 h 2138"/>
                <a:gd name="T52" fmla="*/ 1973 w 2138"/>
                <a:gd name="T53" fmla="*/ 1802 h 2138"/>
                <a:gd name="T54" fmla="*/ 2009 w 2138"/>
                <a:gd name="T55" fmla="*/ 1888 h 2138"/>
                <a:gd name="T56" fmla="*/ 1392 w 2138"/>
                <a:gd name="T57" fmla="*/ 1459 h 2138"/>
                <a:gd name="T58" fmla="*/ 1361 w 2138"/>
                <a:gd name="T59" fmla="*/ 1427 h 2138"/>
                <a:gd name="T60" fmla="*/ 1362 w 2138"/>
                <a:gd name="T61" fmla="*/ 1427 h 2138"/>
                <a:gd name="T62" fmla="*/ 1377 w 2138"/>
                <a:gd name="T63" fmla="*/ 1413 h 2138"/>
                <a:gd name="T64" fmla="*/ 1380 w 2138"/>
                <a:gd name="T65" fmla="*/ 1410 h 2138"/>
                <a:gd name="T66" fmla="*/ 1396 w 2138"/>
                <a:gd name="T67" fmla="*/ 1395 h 2138"/>
                <a:gd name="T68" fmla="*/ 1411 w 2138"/>
                <a:gd name="T69" fmla="*/ 1380 h 2138"/>
                <a:gd name="T70" fmla="*/ 1413 w 2138"/>
                <a:gd name="T71" fmla="*/ 1377 h 2138"/>
                <a:gd name="T72" fmla="*/ 1428 w 2138"/>
                <a:gd name="T73" fmla="*/ 1361 h 2138"/>
                <a:gd name="T74" fmla="*/ 1428 w 2138"/>
                <a:gd name="T75" fmla="*/ 1361 h 2138"/>
                <a:gd name="T76" fmla="*/ 1459 w 2138"/>
                <a:gd name="T77" fmla="*/ 1392 h 2138"/>
                <a:gd name="T78" fmla="*/ 1392 w 2138"/>
                <a:gd name="T79" fmla="*/ 1459 h 2138"/>
                <a:gd name="T80" fmla="*/ 331 w 2138"/>
                <a:gd name="T81" fmla="*/ 331 h 2138"/>
                <a:gd name="T82" fmla="*/ 818 w 2138"/>
                <a:gd name="T83" fmla="*/ 129 h 2138"/>
                <a:gd name="T84" fmla="*/ 1304 w 2138"/>
                <a:gd name="T85" fmla="*/ 331 h 2138"/>
                <a:gd name="T86" fmla="*/ 1504 w 2138"/>
                <a:gd name="T87" fmla="*/ 769 h 2138"/>
                <a:gd name="T88" fmla="*/ 1371 w 2138"/>
                <a:gd name="T89" fmla="*/ 1226 h 2138"/>
                <a:gd name="T90" fmla="*/ 1371 w 2138"/>
                <a:gd name="T91" fmla="*/ 1226 h 2138"/>
                <a:gd name="T92" fmla="*/ 1304 w 2138"/>
                <a:gd name="T93" fmla="*/ 1303 h 2138"/>
                <a:gd name="T94" fmla="*/ 1280 w 2138"/>
                <a:gd name="T95" fmla="*/ 1326 h 2138"/>
                <a:gd name="T96" fmla="*/ 1226 w 2138"/>
                <a:gd name="T97" fmla="*/ 1370 h 2138"/>
                <a:gd name="T98" fmla="*/ 818 w 2138"/>
                <a:gd name="T99" fmla="*/ 1505 h 2138"/>
                <a:gd name="T100" fmla="*/ 331 w 2138"/>
                <a:gd name="T101" fmla="*/ 1303 h 2138"/>
                <a:gd name="T102" fmla="*/ 331 w 2138"/>
                <a:gd name="T103" fmla="*/ 331 h 2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8" h="2138">
                  <a:moveTo>
                    <a:pt x="818" y="1635"/>
                  </a:moveTo>
                  <a:cubicBezTo>
                    <a:pt x="818" y="1635"/>
                    <a:pt x="818" y="1635"/>
                    <a:pt x="818" y="1635"/>
                  </a:cubicBezTo>
                  <a:cubicBezTo>
                    <a:pt x="975" y="1635"/>
                    <a:pt x="1126" y="1590"/>
                    <a:pt x="1257" y="1507"/>
                  </a:cubicBezTo>
                  <a:cubicBezTo>
                    <a:pt x="1301" y="1550"/>
                    <a:pt x="1301" y="1550"/>
                    <a:pt x="1301" y="1550"/>
                  </a:cubicBezTo>
                  <a:cubicBezTo>
                    <a:pt x="1249" y="1602"/>
                    <a:pt x="1249" y="1602"/>
                    <a:pt x="1249" y="1602"/>
                  </a:cubicBezTo>
                  <a:cubicBezTo>
                    <a:pt x="1711" y="2064"/>
                    <a:pt x="1711" y="2064"/>
                    <a:pt x="1711" y="2064"/>
                  </a:cubicBezTo>
                  <a:cubicBezTo>
                    <a:pt x="1758" y="2112"/>
                    <a:pt x="1821" y="2138"/>
                    <a:pt x="1888" y="2138"/>
                  </a:cubicBezTo>
                  <a:cubicBezTo>
                    <a:pt x="1955" y="2138"/>
                    <a:pt x="2018" y="2112"/>
                    <a:pt x="2065" y="2064"/>
                  </a:cubicBezTo>
                  <a:cubicBezTo>
                    <a:pt x="2112" y="2017"/>
                    <a:pt x="2138" y="1954"/>
                    <a:pt x="2138" y="1888"/>
                  </a:cubicBezTo>
                  <a:cubicBezTo>
                    <a:pt x="2138" y="1821"/>
                    <a:pt x="2112" y="1758"/>
                    <a:pt x="2065" y="1711"/>
                  </a:cubicBezTo>
                  <a:cubicBezTo>
                    <a:pt x="1603" y="1248"/>
                    <a:pt x="1603" y="1248"/>
                    <a:pt x="1603" y="1248"/>
                  </a:cubicBezTo>
                  <a:cubicBezTo>
                    <a:pt x="1551" y="1300"/>
                    <a:pt x="1551" y="1300"/>
                    <a:pt x="1551" y="1300"/>
                  </a:cubicBezTo>
                  <a:cubicBezTo>
                    <a:pt x="1507" y="1257"/>
                    <a:pt x="1507" y="1257"/>
                    <a:pt x="1507" y="1257"/>
                  </a:cubicBezTo>
                  <a:cubicBezTo>
                    <a:pt x="1601" y="1110"/>
                    <a:pt x="1645" y="935"/>
                    <a:pt x="1633" y="760"/>
                  </a:cubicBezTo>
                  <a:cubicBezTo>
                    <a:pt x="1619" y="563"/>
                    <a:pt x="1535" y="379"/>
                    <a:pt x="1396" y="239"/>
                  </a:cubicBezTo>
                  <a:cubicBezTo>
                    <a:pt x="1241" y="85"/>
                    <a:pt x="1036" y="0"/>
                    <a:pt x="818" y="0"/>
                  </a:cubicBezTo>
                  <a:cubicBezTo>
                    <a:pt x="599" y="0"/>
                    <a:pt x="394" y="85"/>
                    <a:pt x="240" y="239"/>
                  </a:cubicBezTo>
                  <a:cubicBezTo>
                    <a:pt x="85" y="394"/>
                    <a:pt x="0" y="599"/>
                    <a:pt x="0" y="817"/>
                  </a:cubicBezTo>
                  <a:cubicBezTo>
                    <a:pt x="0" y="1036"/>
                    <a:pt x="85" y="1241"/>
                    <a:pt x="240" y="1395"/>
                  </a:cubicBezTo>
                  <a:cubicBezTo>
                    <a:pt x="394" y="1550"/>
                    <a:pt x="599" y="1635"/>
                    <a:pt x="818" y="1635"/>
                  </a:cubicBezTo>
                  <a:close/>
                  <a:moveTo>
                    <a:pt x="2009" y="1888"/>
                  </a:moveTo>
                  <a:cubicBezTo>
                    <a:pt x="2009" y="1920"/>
                    <a:pt x="1996" y="1950"/>
                    <a:pt x="1973" y="1973"/>
                  </a:cubicBezTo>
                  <a:cubicBezTo>
                    <a:pt x="1950" y="1996"/>
                    <a:pt x="1920" y="2008"/>
                    <a:pt x="1888" y="2008"/>
                  </a:cubicBezTo>
                  <a:cubicBezTo>
                    <a:pt x="1856" y="2008"/>
                    <a:pt x="1826" y="1996"/>
                    <a:pt x="1803" y="1973"/>
                  </a:cubicBezTo>
                  <a:cubicBezTo>
                    <a:pt x="1444" y="1614"/>
                    <a:pt x="1444" y="1614"/>
                    <a:pt x="1444" y="1614"/>
                  </a:cubicBezTo>
                  <a:cubicBezTo>
                    <a:pt x="1614" y="1444"/>
                    <a:pt x="1614" y="1444"/>
                    <a:pt x="1614" y="1444"/>
                  </a:cubicBezTo>
                  <a:cubicBezTo>
                    <a:pt x="1973" y="1802"/>
                    <a:pt x="1973" y="1802"/>
                    <a:pt x="1973" y="1802"/>
                  </a:cubicBezTo>
                  <a:cubicBezTo>
                    <a:pt x="1996" y="1825"/>
                    <a:pt x="2009" y="1855"/>
                    <a:pt x="2009" y="1888"/>
                  </a:cubicBezTo>
                  <a:close/>
                  <a:moveTo>
                    <a:pt x="1392" y="1459"/>
                  </a:moveTo>
                  <a:cubicBezTo>
                    <a:pt x="1361" y="1427"/>
                    <a:pt x="1361" y="1427"/>
                    <a:pt x="1361" y="1427"/>
                  </a:cubicBezTo>
                  <a:cubicBezTo>
                    <a:pt x="1361" y="1427"/>
                    <a:pt x="1362" y="1427"/>
                    <a:pt x="1362" y="1427"/>
                  </a:cubicBezTo>
                  <a:cubicBezTo>
                    <a:pt x="1367" y="1422"/>
                    <a:pt x="1372" y="1418"/>
                    <a:pt x="1377" y="1413"/>
                  </a:cubicBezTo>
                  <a:cubicBezTo>
                    <a:pt x="1378" y="1412"/>
                    <a:pt x="1379" y="1411"/>
                    <a:pt x="1380" y="1410"/>
                  </a:cubicBezTo>
                  <a:cubicBezTo>
                    <a:pt x="1385" y="1405"/>
                    <a:pt x="1391" y="1400"/>
                    <a:pt x="1396" y="1395"/>
                  </a:cubicBezTo>
                  <a:cubicBezTo>
                    <a:pt x="1401" y="1390"/>
                    <a:pt x="1406" y="1385"/>
                    <a:pt x="1411" y="1380"/>
                  </a:cubicBezTo>
                  <a:cubicBezTo>
                    <a:pt x="1411" y="1379"/>
                    <a:pt x="1412" y="1378"/>
                    <a:pt x="1413" y="1377"/>
                  </a:cubicBezTo>
                  <a:cubicBezTo>
                    <a:pt x="1418" y="1372"/>
                    <a:pt x="1423" y="1366"/>
                    <a:pt x="1428" y="1361"/>
                  </a:cubicBezTo>
                  <a:cubicBezTo>
                    <a:pt x="1428" y="1361"/>
                    <a:pt x="1428" y="1361"/>
                    <a:pt x="1428" y="1361"/>
                  </a:cubicBezTo>
                  <a:cubicBezTo>
                    <a:pt x="1459" y="1392"/>
                    <a:pt x="1459" y="1392"/>
                    <a:pt x="1459" y="1392"/>
                  </a:cubicBezTo>
                  <a:lnTo>
                    <a:pt x="1392" y="1459"/>
                  </a:lnTo>
                  <a:close/>
                  <a:moveTo>
                    <a:pt x="331" y="331"/>
                  </a:moveTo>
                  <a:cubicBezTo>
                    <a:pt x="461" y="201"/>
                    <a:pt x="634" y="129"/>
                    <a:pt x="818" y="129"/>
                  </a:cubicBezTo>
                  <a:cubicBezTo>
                    <a:pt x="1001" y="129"/>
                    <a:pt x="1174" y="201"/>
                    <a:pt x="1304" y="331"/>
                  </a:cubicBezTo>
                  <a:cubicBezTo>
                    <a:pt x="1421" y="448"/>
                    <a:pt x="1492" y="604"/>
                    <a:pt x="1504" y="769"/>
                  </a:cubicBezTo>
                  <a:cubicBezTo>
                    <a:pt x="1515" y="932"/>
                    <a:pt x="1468" y="1095"/>
                    <a:pt x="1371" y="1226"/>
                  </a:cubicBezTo>
                  <a:cubicBezTo>
                    <a:pt x="1371" y="1226"/>
                    <a:pt x="1371" y="1226"/>
                    <a:pt x="1371" y="1226"/>
                  </a:cubicBezTo>
                  <a:cubicBezTo>
                    <a:pt x="1351" y="1253"/>
                    <a:pt x="1328" y="1279"/>
                    <a:pt x="1304" y="1303"/>
                  </a:cubicBezTo>
                  <a:cubicBezTo>
                    <a:pt x="1296" y="1311"/>
                    <a:pt x="1288" y="1319"/>
                    <a:pt x="1280" y="1326"/>
                  </a:cubicBezTo>
                  <a:cubicBezTo>
                    <a:pt x="1263" y="1342"/>
                    <a:pt x="1245" y="1357"/>
                    <a:pt x="1226" y="1370"/>
                  </a:cubicBezTo>
                  <a:cubicBezTo>
                    <a:pt x="1107" y="1458"/>
                    <a:pt x="966" y="1505"/>
                    <a:pt x="818" y="1505"/>
                  </a:cubicBezTo>
                  <a:cubicBezTo>
                    <a:pt x="634" y="1505"/>
                    <a:pt x="461" y="1433"/>
                    <a:pt x="331" y="1303"/>
                  </a:cubicBezTo>
                  <a:cubicBezTo>
                    <a:pt x="63" y="1035"/>
                    <a:pt x="63" y="599"/>
                    <a:pt x="331" y="33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sp>
          <p:nvSpPr>
            <p:cNvPr id="66" name="Freeform 24"/>
            <p:cNvSpPr>
              <a:spLocks noEditPoints="1"/>
            </p:cNvSpPr>
            <p:nvPr/>
          </p:nvSpPr>
          <p:spPr bwMode="auto">
            <a:xfrm>
              <a:off x="788988" y="976313"/>
              <a:ext cx="4578350" cy="4176713"/>
            </a:xfrm>
            <a:custGeom>
              <a:avLst/>
              <a:gdLst>
                <a:gd name="T0" fmla="*/ 577 w 1219"/>
                <a:gd name="T1" fmla="*/ 1111 h 1112"/>
                <a:gd name="T2" fmla="*/ 577 w 1219"/>
                <a:gd name="T3" fmla="*/ 1112 h 1112"/>
                <a:gd name="T4" fmla="*/ 610 w 1219"/>
                <a:gd name="T5" fmla="*/ 1112 h 1112"/>
                <a:gd name="T6" fmla="*/ 940 w 1219"/>
                <a:gd name="T7" fmla="*/ 1003 h 1112"/>
                <a:gd name="T8" fmla="*/ 1002 w 1219"/>
                <a:gd name="T9" fmla="*/ 949 h 1112"/>
                <a:gd name="T10" fmla="*/ 1057 w 1219"/>
                <a:gd name="T11" fmla="*/ 886 h 1112"/>
                <a:gd name="T12" fmla="*/ 1003 w 1219"/>
                <a:gd name="T13" fmla="*/ 163 h 1112"/>
                <a:gd name="T14" fmla="*/ 610 w 1219"/>
                <a:gd name="T15" fmla="*/ 0 h 1112"/>
                <a:gd name="T16" fmla="*/ 217 w 1219"/>
                <a:gd name="T17" fmla="*/ 163 h 1112"/>
                <a:gd name="T18" fmla="*/ 217 w 1219"/>
                <a:gd name="T19" fmla="*/ 949 h 1112"/>
                <a:gd name="T20" fmla="*/ 577 w 1219"/>
                <a:gd name="T21" fmla="*/ 1111 h 1112"/>
                <a:gd name="T22" fmla="*/ 262 w 1219"/>
                <a:gd name="T23" fmla="*/ 209 h 1112"/>
                <a:gd name="T24" fmla="*/ 610 w 1219"/>
                <a:gd name="T25" fmla="*/ 65 h 1112"/>
                <a:gd name="T26" fmla="*/ 957 w 1219"/>
                <a:gd name="T27" fmla="*/ 209 h 1112"/>
                <a:gd name="T28" fmla="*/ 1005 w 1219"/>
                <a:gd name="T29" fmla="*/ 848 h 1112"/>
                <a:gd name="T30" fmla="*/ 957 w 1219"/>
                <a:gd name="T31" fmla="*/ 903 h 1112"/>
                <a:gd name="T32" fmla="*/ 901 w 1219"/>
                <a:gd name="T33" fmla="*/ 951 h 1112"/>
                <a:gd name="T34" fmla="*/ 612 w 1219"/>
                <a:gd name="T35" fmla="*/ 1047 h 1112"/>
                <a:gd name="T36" fmla="*/ 610 w 1219"/>
                <a:gd name="T37" fmla="*/ 1047 h 1112"/>
                <a:gd name="T38" fmla="*/ 262 w 1219"/>
                <a:gd name="T39" fmla="*/ 903 h 1112"/>
                <a:gd name="T40" fmla="*/ 262 w 1219"/>
                <a:gd name="T41" fmla="*/ 209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9" h="1112">
                  <a:moveTo>
                    <a:pt x="577" y="1111"/>
                  </a:moveTo>
                  <a:cubicBezTo>
                    <a:pt x="577" y="1112"/>
                    <a:pt x="577" y="1112"/>
                    <a:pt x="577" y="1112"/>
                  </a:cubicBezTo>
                  <a:cubicBezTo>
                    <a:pt x="610" y="1112"/>
                    <a:pt x="610" y="1112"/>
                    <a:pt x="610" y="1112"/>
                  </a:cubicBezTo>
                  <a:cubicBezTo>
                    <a:pt x="730" y="1112"/>
                    <a:pt x="844" y="1074"/>
                    <a:pt x="940" y="1003"/>
                  </a:cubicBezTo>
                  <a:cubicBezTo>
                    <a:pt x="962" y="987"/>
                    <a:pt x="983" y="969"/>
                    <a:pt x="1002" y="949"/>
                  </a:cubicBezTo>
                  <a:cubicBezTo>
                    <a:pt x="1022" y="930"/>
                    <a:pt x="1040" y="908"/>
                    <a:pt x="1057" y="886"/>
                  </a:cubicBezTo>
                  <a:cubicBezTo>
                    <a:pt x="1219" y="667"/>
                    <a:pt x="1196" y="356"/>
                    <a:pt x="1003" y="163"/>
                  </a:cubicBezTo>
                  <a:cubicBezTo>
                    <a:pt x="898" y="58"/>
                    <a:pt x="758" y="0"/>
                    <a:pt x="610" y="0"/>
                  </a:cubicBezTo>
                  <a:cubicBezTo>
                    <a:pt x="461" y="0"/>
                    <a:pt x="322" y="58"/>
                    <a:pt x="217" y="163"/>
                  </a:cubicBezTo>
                  <a:cubicBezTo>
                    <a:pt x="0" y="380"/>
                    <a:pt x="0" y="732"/>
                    <a:pt x="217" y="949"/>
                  </a:cubicBezTo>
                  <a:cubicBezTo>
                    <a:pt x="314" y="1046"/>
                    <a:pt x="441" y="1103"/>
                    <a:pt x="577" y="1111"/>
                  </a:cubicBezTo>
                  <a:close/>
                  <a:moveTo>
                    <a:pt x="262" y="209"/>
                  </a:moveTo>
                  <a:cubicBezTo>
                    <a:pt x="355" y="116"/>
                    <a:pt x="478" y="65"/>
                    <a:pt x="610" y="65"/>
                  </a:cubicBezTo>
                  <a:cubicBezTo>
                    <a:pt x="741" y="65"/>
                    <a:pt x="864" y="116"/>
                    <a:pt x="957" y="209"/>
                  </a:cubicBezTo>
                  <a:cubicBezTo>
                    <a:pt x="1127" y="380"/>
                    <a:pt x="1148" y="654"/>
                    <a:pt x="1005" y="848"/>
                  </a:cubicBezTo>
                  <a:cubicBezTo>
                    <a:pt x="990" y="867"/>
                    <a:pt x="974" y="886"/>
                    <a:pt x="957" y="903"/>
                  </a:cubicBezTo>
                  <a:cubicBezTo>
                    <a:pt x="939" y="921"/>
                    <a:pt x="921" y="937"/>
                    <a:pt x="901" y="951"/>
                  </a:cubicBezTo>
                  <a:cubicBezTo>
                    <a:pt x="817" y="1013"/>
                    <a:pt x="717" y="1046"/>
                    <a:pt x="612" y="1047"/>
                  </a:cubicBezTo>
                  <a:cubicBezTo>
                    <a:pt x="610" y="1047"/>
                    <a:pt x="610" y="1047"/>
                    <a:pt x="610" y="1047"/>
                  </a:cubicBezTo>
                  <a:cubicBezTo>
                    <a:pt x="478" y="1047"/>
                    <a:pt x="355" y="996"/>
                    <a:pt x="262" y="903"/>
                  </a:cubicBezTo>
                  <a:cubicBezTo>
                    <a:pt x="71" y="712"/>
                    <a:pt x="71" y="400"/>
                    <a:pt x="262" y="20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grpSp>
      <p:sp>
        <p:nvSpPr>
          <p:cNvPr id="67" name="Freeform 8"/>
          <p:cNvSpPr>
            <a:spLocks noEditPoints="1"/>
          </p:cNvSpPr>
          <p:nvPr/>
        </p:nvSpPr>
        <p:spPr bwMode="auto">
          <a:xfrm>
            <a:off x="6493778" y="3506972"/>
            <a:ext cx="358163" cy="31412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solidFill>
            <a:schemeClr val="accent1"/>
          </a:solidFill>
          <a:ln>
            <a:noFill/>
          </a:ln>
        </p:spPr>
        <p:txBody>
          <a:bodyPr vert="horz" wrap="square" lIns="109728" tIns="54864" rIns="109728" bIns="54864" numCol="1" anchor="t" anchorCtr="0" compatLnSpc="1"/>
          <a:lstStyle/>
          <a:p>
            <a:endParaRPr lang="id-ID" sz="2160">
              <a:cs typeface="+mn-ea"/>
              <a:sym typeface="+mn-lt"/>
            </a:endParaRPr>
          </a:p>
        </p:txBody>
      </p:sp>
      <p:grpSp>
        <p:nvGrpSpPr>
          <p:cNvPr id="68" name="Группа 30"/>
          <p:cNvGrpSpPr/>
          <p:nvPr/>
        </p:nvGrpSpPr>
        <p:grpSpPr>
          <a:xfrm>
            <a:off x="6480322" y="2232272"/>
            <a:ext cx="372007" cy="324091"/>
            <a:chOff x="4400550" y="1949450"/>
            <a:chExt cx="3389313" cy="2952750"/>
          </a:xfrm>
          <a:solidFill>
            <a:schemeClr val="accent1"/>
          </a:solidFill>
        </p:grpSpPr>
        <p:sp>
          <p:nvSpPr>
            <p:cNvPr id="69" name="Freeform 449"/>
            <p:cNvSpPr/>
            <p:nvPr/>
          </p:nvSpPr>
          <p:spPr bwMode="auto">
            <a:xfrm>
              <a:off x="4400550" y="1949450"/>
              <a:ext cx="2254250" cy="866775"/>
            </a:xfrm>
            <a:custGeom>
              <a:avLst/>
              <a:gdLst>
                <a:gd name="T0" fmla="*/ 1531 w 2840"/>
                <a:gd name="T1" fmla="*/ 1 h 1091"/>
                <a:gd name="T2" fmla="*/ 1745 w 2840"/>
                <a:gd name="T3" fmla="*/ 14 h 1091"/>
                <a:gd name="T4" fmla="*/ 1948 w 2840"/>
                <a:gd name="T5" fmla="*/ 39 h 1091"/>
                <a:gd name="T6" fmla="*/ 2136 w 2840"/>
                <a:gd name="T7" fmla="*/ 74 h 1091"/>
                <a:gd name="T8" fmla="*/ 2308 w 2840"/>
                <a:gd name="T9" fmla="*/ 119 h 1091"/>
                <a:gd name="T10" fmla="*/ 2460 w 2840"/>
                <a:gd name="T11" fmla="*/ 173 h 1091"/>
                <a:gd name="T12" fmla="*/ 2590 w 2840"/>
                <a:gd name="T13" fmla="*/ 235 h 1091"/>
                <a:gd name="T14" fmla="*/ 2695 w 2840"/>
                <a:gd name="T15" fmla="*/ 305 h 1091"/>
                <a:gd name="T16" fmla="*/ 2774 w 2840"/>
                <a:gd name="T17" fmla="*/ 380 h 1091"/>
                <a:gd name="T18" fmla="*/ 2823 w 2840"/>
                <a:gd name="T19" fmla="*/ 461 h 1091"/>
                <a:gd name="T20" fmla="*/ 2840 w 2840"/>
                <a:gd name="T21" fmla="*/ 545 h 1091"/>
                <a:gd name="T22" fmla="*/ 2823 w 2840"/>
                <a:gd name="T23" fmla="*/ 629 h 1091"/>
                <a:gd name="T24" fmla="*/ 2774 w 2840"/>
                <a:gd name="T25" fmla="*/ 711 h 1091"/>
                <a:gd name="T26" fmla="*/ 2695 w 2840"/>
                <a:gd name="T27" fmla="*/ 786 h 1091"/>
                <a:gd name="T28" fmla="*/ 2590 w 2840"/>
                <a:gd name="T29" fmla="*/ 854 h 1091"/>
                <a:gd name="T30" fmla="*/ 2460 w 2840"/>
                <a:gd name="T31" fmla="*/ 916 h 1091"/>
                <a:gd name="T32" fmla="*/ 2308 w 2840"/>
                <a:gd name="T33" fmla="*/ 971 h 1091"/>
                <a:gd name="T34" fmla="*/ 2136 w 2840"/>
                <a:gd name="T35" fmla="*/ 1016 h 1091"/>
                <a:gd name="T36" fmla="*/ 1948 w 2840"/>
                <a:gd name="T37" fmla="*/ 1052 h 1091"/>
                <a:gd name="T38" fmla="*/ 1745 w 2840"/>
                <a:gd name="T39" fmla="*/ 1077 h 1091"/>
                <a:gd name="T40" fmla="*/ 1531 w 2840"/>
                <a:gd name="T41" fmla="*/ 1089 h 1091"/>
                <a:gd name="T42" fmla="*/ 1309 w 2840"/>
                <a:gd name="T43" fmla="*/ 1089 h 1091"/>
                <a:gd name="T44" fmla="*/ 1094 w 2840"/>
                <a:gd name="T45" fmla="*/ 1077 h 1091"/>
                <a:gd name="T46" fmla="*/ 892 w 2840"/>
                <a:gd name="T47" fmla="*/ 1052 h 1091"/>
                <a:gd name="T48" fmla="*/ 703 w 2840"/>
                <a:gd name="T49" fmla="*/ 1016 h 1091"/>
                <a:gd name="T50" fmla="*/ 532 w 2840"/>
                <a:gd name="T51" fmla="*/ 971 h 1091"/>
                <a:gd name="T52" fmla="*/ 379 w 2840"/>
                <a:gd name="T53" fmla="*/ 916 h 1091"/>
                <a:gd name="T54" fmla="*/ 250 w 2840"/>
                <a:gd name="T55" fmla="*/ 854 h 1091"/>
                <a:gd name="T56" fmla="*/ 144 w 2840"/>
                <a:gd name="T57" fmla="*/ 786 h 1091"/>
                <a:gd name="T58" fmla="*/ 66 w 2840"/>
                <a:gd name="T59" fmla="*/ 711 h 1091"/>
                <a:gd name="T60" fmla="*/ 17 w 2840"/>
                <a:gd name="T61" fmla="*/ 629 h 1091"/>
                <a:gd name="T62" fmla="*/ 0 w 2840"/>
                <a:gd name="T63" fmla="*/ 545 h 1091"/>
                <a:gd name="T64" fmla="*/ 17 w 2840"/>
                <a:gd name="T65" fmla="*/ 461 h 1091"/>
                <a:gd name="T66" fmla="*/ 66 w 2840"/>
                <a:gd name="T67" fmla="*/ 380 h 1091"/>
                <a:gd name="T68" fmla="*/ 144 w 2840"/>
                <a:gd name="T69" fmla="*/ 305 h 1091"/>
                <a:gd name="T70" fmla="*/ 250 w 2840"/>
                <a:gd name="T71" fmla="*/ 235 h 1091"/>
                <a:gd name="T72" fmla="*/ 379 w 2840"/>
                <a:gd name="T73" fmla="*/ 173 h 1091"/>
                <a:gd name="T74" fmla="*/ 532 w 2840"/>
                <a:gd name="T75" fmla="*/ 119 h 1091"/>
                <a:gd name="T76" fmla="*/ 703 w 2840"/>
                <a:gd name="T77" fmla="*/ 74 h 1091"/>
                <a:gd name="T78" fmla="*/ 892 w 2840"/>
                <a:gd name="T79" fmla="*/ 39 h 1091"/>
                <a:gd name="T80" fmla="*/ 1094 w 2840"/>
                <a:gd name="T81" fmla="*/ 14 h 1091"/>
                <a:gd name="T82" fmla="*/ 1309 w 2840"/>
                <a:gd name="T83" fmla="*/ 1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40" h="1091">
                  <a:moveTo>
                    <a:pt x="1420" y="0"/>
                  </a:moveTo>
                  <a:lnTo>
                    <a:pt x="1531" y="1"/>
                  </a:lnTo>
                  <a:lnTo>
                    <a:pt x="1639" y="6"/>
                  </a:lnTo>
                  <a:lnTo>
                    <a:pt x="1745" y="14"/>
                  </a:lnTo>
                  <a:lnTo>
                    <a:pt x="1849" y="24"/>
                  </a:lnTo>
                  <a:lnTo>
                    <a:pt x="1948" y="39"/>
                  </a:lnTo>
                  <a:lnTo>
                    <a:pt x="2044" y="55"/>
                  </a:lnTo>
                  <a:lnTo>
                    <a:pt x="2136" y="74"/>
                  </a:lnTo>
                  <a:lnTo>
                    <a:pt x="2224" y="96"/>
                  </a:lnTo>
                  <a:lnTo>
                    <a:pt x="2308" y="119"/>
                  </a:lnTo>
                  <a:lnTo>
                    <a:pt x="2386" y="146"/>
                  </a:lnTo>
                  <a:lnTo>
                    <a:pt x="2460" y="173"/>
                  </a:lnTo>
                  <a:lnTo>
                    <a:pt x="2528" y="204"/>
                  </a:lnTo>
                  <a:lnTo>
                    <a:pt x="2590" y="235"/>
                  </a:lnTo>
                  <a:lnTo>
                    <a:pt x="2646" y="270"/>
                  </a:lnTo>
                  <a:lnTo>
                    <a:pt x="2695" y="305"/>
                  </a:lnTo>
                  <a:lnTo>
                    <a:pt x="2738" y="342"/>
                  </a:lnTo>
                  <a:lnTo>
                    <a:pt x="2774" y="380"/>
                  </a:lnTo>
                  <a:lnTo>
                    <a:pt x="2803" y="421"/>
                  </a:lnTo>
                  <a:lnTo>
                    <a:pt x="2823" y="461"/>
                  </a:lnTo>
                  <a:lnTo>
                    <a:pt x="2835" y="502"/>
                  </a:lnTo>
                  <a:lnTo>
                    <a:pt x="2840" y="545"/>
                  </a:lnTo>
                  <a:lnTo>
                    <a:pt x="2835" y="588"/>
                  </a:lnTo>
                  <a:lnTo>
                    <a:pt x="2823" y="629"/>
                  </a:lnTo>
                  <a:lnTo>
                    <a:pt x="2803" y="670"/>
                  </a:lnTo>
                  <a:lnTo>
                    <a:pt x="2774" y="711"/>
                  </a:lnTo>
                  <a:lnTo>
                    <a:pt x="2738" y="748"/>
                  </a:lnTo>
                  <a:lnTo>
                    <a:pt x="2695" y="786"/>
                  </a:lnTo>
                  <a:lnTo>
                    <a:pt x="2646" y="821"/>
                  </a:lnTo>
                  <a:lnTo>
                    <a:pt x="2590" y="854"/>
                  </a:lnTo>
                  <a:lnTo>
                    <a:pt x="2528" y="887"/>
                  </a:lnTo>
                  <a:lnTo>
                    <a:pt x="2460" y="916"/>
                  </a:lnTo>
                  <a:lnTo>
                    <a:pt x="2386" y="945"/>
                  </a:lnTo>
                  <a:lnTo>
                    <a:pt x="2308" y="971"/>
                  </a:lnTo>
                  <a:lnTo>
                    <a:pt x="2224" y="995"/>
                  </a:lnTo>
                  <a:lnTo>
                    <a:pt x="2136" y="1016"/>
                  </a:lnTo>
                  <a:lnTo>
                    <a:pt x="2044" y="1035"/>
                  </a:lnTo>
                  <a:lnTo>
                    <a:pt x="1948" y="1052"/>
                  </a:lnTo>
                  <a:lnTo>
                    <a:pt x="1849" y="1065"/>
                  </a:lnTo>
                  <a:lnTo>
                    <a:pt x="1745" y="1077"/>
                  </a:lnTo>
                  <a:lnTo>
                    <a:pt x="1639" y="1085"/>
                  </a:lnTo>
                  <a:lnTo>
                    <a:pt x="1531" y="1089"/>
                  </a:lnTo>
                  <a:lnTo>
                    <a:pt x="1420" y="1091"/>
                  </a:lnTo>
                  <a:lnTo>
                    <a:pt x="1309" y="1089"/>
                  </a:lnTo>
                  <a:lnTo>
                    <a:pt x="1200" y="1085"/>
                  </a:lnTo>
                  <a:lnTo>
                    <a:pt x="1094" y="1077"/>
                  </a:lnTo>
                  <a:lnTo>
                    <a:pt x="992" y="1065"/>
                  </a:lnTo>
                  <a:lnTo>
                    <a:pt x="892" y="1052"/>
                  </a:lnTo>
                  <a:lnTo>
                    <a:pt x="795" y="1035"/>
                  </a:lnTo>
                  <a:lnTo>
                    <a:pt x="703" y="1016"/>
                  </a:lnTo>
                  <a:lnTo>
                    <a:pt x="615" y="995"/>
                  </a:lnTo>
                  <a:lnTo>
                    <a:pt x="532" y="971"/>
                  </a:lnTo>
                  <a:lnTo>
                    <a:pt x="453" y="945"/>
                  </a:lnTo>
                  <a:lnTo>
                    <a:pt x="379" y="916"/>
                  </a:lnTo>
                  <a:lnTo>
                    <a:pt x="312" y="887"/>
                  </a:lnTo>
                  <a:lnTo>
                    <a:pt x="250" y="854"/>
                  </a:lnTo>
                  <a:lnTo>
                    <a:pt x="194" y="821"/>
                  </a:lnTo>
                  <a:lnTo>
                    <a:pt x="144" y="786"/>
                  </a:lnTo>
                  <a:lnTo>
                    <a:pt x="101" y="748"/>
                  </a:lnTo>
                  <a:lnTo>
                    <a:pt x="66" y="711"/>
                  </a:lnTo>
                  <a:lnTo>
                    <a:pt x="38" y="670"/>
                  </a:lnTo>
                  <a:lnTo>
                    <a:pt x="17" y="629"/>
                  </a:lnTo>
                  <a:lnTo>
                    <a:pt x="4" y="588"/>
                  </a:lnTo>
                  <a:lnTo>
                    <a:pt x="0" y="545"/>
                  </a:lnTo>
                  <a:lnTo>
                    <a:pt x="4" y="502"/>
                  </a:lnTo>
                  <a:lnTo>
                    <a:pt x="17" y="461"/>
                  </a:lnTo>
                  <a:lnTo>
                    <a:pt x="38" y="421"/>
                  </a:lnTo>
                  <a:lnTo>
                    <a:pt x="66" y="380"/>
                  </a:lnTo>
                  <a:lnTo>
                    <a:pt x="101" y="342"/>
                  </a:lnTo>
                  <a:lnTo>
                    <a:pt x="144" y="305"/>
                  </a:lnTo>
                  <a:lnTo>
                    <a:pt x="194" y="270"/>
                  </a:lnTo>
                  <a:lnTo>
                    <a:pt x="250" y="235"/>
                  </a:lnTo>
                  <a:lnTo>
                    <a:pt x="312" y="204"/>
                  </a:lnTo>
                  <a:lnTo>
                    <a:pt x="379" y="173"/>
                  </a:lnTo>
                  <a:lnTo>
                    <a:pt x="453" y="146"/>
                  </a:lnTo>
                  <a:lnTo>
                    <a:pt x="532" y="119"/>
                  </a:lnTo>
                  <a:lnTo>
                    <a:pt x="615" y="96"/>
                  </a:lnTo>
                  <a:lnTo>
                    <a:pt x="703" y="74"/>
                  </a:lnTo>
                  <a:lnTo>
                    <a:pt x="795" y="55"/>
                  </a:lnTo>
                  <a:lnTo>
                    <a:pt x="892" y="39"/>
                  </a:lnTo>
                  <a:lnTo>
                    <a:pt x="992" y="24"/>
                  </a:lnTo>
                  <a:lnTo>
                    <a:pt x="1094" y="14"/>
                  </a:lnTo>
                  <a:lnTo>
                    <a:pt x="1200" y="6"/>
                  </a:lnTo>
                  <a:lnTo>
                    <a:pt x="1309" y="1"/>
                  </a:lnTo>
                  <a:lnTo>
                    <a:pt x="142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70" name="Freeform 450"/>
            <p:cNvSpPr/>
            <p:nvPr/>
          </p:nvSpPr>
          <p:spPr bwMode="auto">
            <a:xfrm>
              <a:off x="4400550" y="2689225"/>
              <a:ext cx="2254250" cy="554038"/>
            </a:xfrm>
            <a:custGeom>
              <a:avLst/>
              <a:gdLst>
                <a:gd name="T0" fmla="*/ 78 w 2840"/>
                <a:gd name="T1" fmla="*/ 4 h 699"/>
                <a:gd name="T2" fmla="*/ 179 w 2840"/>
                <a:gd name="T3" fmla="*/ 70 h 699"/>
                <a:gd name="T4" fmla="*/ 296 w 2840"/>
                <a:gd name="T5" fmla="*/ 127 h 699"/>
                <a:gd name="T6" fmla="*/ 463 w 2840"/>
                <a:gd name="T7" fmla="*/ 190 h 699"/>
                <a:gd name="T8" fmla="*/ 677 w 2840"/>
                <a:gd name="T9" fmla="*/ 247 h 699"/>
                <a:gd name="T10" fmla="*/ 911 w 2840"/>
                <a:gd name="T11" fmla="*/ 290 h 699"/>
                <a:gd name="T12" fmla="*/ 1160 w 2840"/>
                <a:gd name="T13" fmla="*/ 316 h 699"/>
                <a:gd name="T14" fmla="*/ 1420 w 2840"/>
                <a:gd name="T15" fmla="*/ 325 h 699"/>
                <a:gd name="T16" fmla="*/ 1680 w 2840"/>
                <a:gd name="T17" fmla="*/ 316 h 699"/>
                <a:gd name="T18" fmla="*/ 1929 w 2840"/>
                <a:gd name="T19" fmla="*/ 290 h 699"/>
                <a:gd name="T20" fmla="*/ 2163 w 2840"/>
                <a:gd name="T21" fmla="*/ 247 h 699"/>
                <a:gd name="T22" fmla="*/ 2377 w 2840"/>
                <a:gd name="T23" fmla="*/ 190 h 699"/>
                <a:gd name="T24" fmla="*/ 2531 w 2840"/>
                <a:gd name="T25" fmla="*/ 133 h 699"/>
                <a:gd name="T26" fmla="*/ 2628 w 2840"/>
                <a:gd name="T27" fmla="*/ 89 h 699"/>
                <a:gd name="T28" fmla="*/ 2709 w 2840"/>
                <a:gd name="T29" fmla="*/ 41 h 699"/>
                <a:gd name="T30" fmla="*/ 2761 w 2840"/>
                <a:gd name="T31" fmla="*/ 6 h 699"/>
                <a:gd name="T32" fmla="*/ 2779 w 2840"/>
                <a:gd name="T33" fmla="*/ 5 h 699"/>
                <a:gd name="T34" fmla="*/ 2791 w 2840"/>
                <a:gd name="T35" fmla="*/ 12 h 699"/>
                <a:gd name="T36" fmla="*/ 2814 w 2840"/>
                <a:gd name="T37" fmla="*/ 49 h 699"/>
                <a:gd name="T38" fmla="*/ 2836 w 2840"/>
                <a:gd name="T39" fmla="*/ 118 h 699"/>
                <a:gd name="T40" fmla="*/ 2835 w 2840"/>
                <a:gd name="T41" fmla="*/ 195 h 699"/>
                <a:gd name="T42" fmla="*/ 2803 w 2840"/>
                <a:gd name="T43" fmla="*/ 278 h 699"/>
                <a:gd name="T44" fmla="*/ 2738 w 2840"/>
                <a:gd name="T45" fmla="*/ 356 h 699"/>
                <a:gd name="T46" fmla="*/ 2646 w 2840"/>
                <a:gd name="T47" fmla="*/ 428 h 699"/>
                <a:gd name="T48" fmla="*/ 2528 w 2840"/>
                <a:gd name="T49" fmla="*/ 494 h 699"/>
                <a:gd name="T50" fmla="*/ 2386 w 2840"/>
                <a:gd name="T51" fmla="*/ 553 h 699"/>
                <a:gd name="T52" fmla="*/ 2224 w 2840"/>
                <a:gd name="T53" fmla="*/ 602 h 699"/>
                <a:gd name="T54" fmla="*/ 2044 w 2840"/>
                <a:gd name="T55" fmla="*/ 643 h 699"/>
                <a:gd name="T56" fmla="*/ 1849 w 2840"/>
                <a:gd name="T57" fmla="*/ 673 h 699"/>
                <a:gd name="T58" fmla="*/ 1639 w 2840"/>
                <a:gd name="T59" fmla="*/ 692 h 699"/>
                <a:gd name="T60" fmla="*/ 1420 w 2840"/>
                <a:gd name="T61" fmla="*/ 699 h 699"/>
                <a:gd name="T62" fmla="*/ 1200 w 2840"/>
                <a:gd name="T63" fmla="*/ 692 h 699"/>
                <a:gd name="T64" fmla="*/ 992 w 2840"/>
                <a:gd name="T65" fmla="*/ 673 h 699"/>
                <a:gd name="T66" fmla="*/ 795 w 2840"/>
                <a:gd name="T67" fmla="*/ 643 h 699"/>
                <a:gd name="T68" fmla="*/ 615 w 2840"/>
                <a:gd name="T69" fmla="*/ 602 h 699"/>
                <a:gd name="T70" fmla="*/ 453 w 2840"/>
                <a:gd name="T71" fmla="*/ 553 h 699"/>
                <a:gd name="T72" fmla="*/ 312 w 2840"/>
                <a:gd name="T73" fmla="*/ 494 h 699"/>
                <a:gd name="T74" fmla="*/ 194 w 2840"/>
                <a:gd name="T75" fmla="*/ 428 h 699"/>
                <a:gd name="T76" fmla="*/ 101 w 2840"/>
                <a:gd name="T77" fmla="*/ 356 h 699"/>
                <a:gd name="T78" fmla="*/ 38 w 2840"/>
                <a:gd name="T79" fmla="*/ 278 h 699"/>
                <a:gd name="T80" fmla="*/ 4 w 2840"/>
                <a:gd name="T81" fmla="*/ 195 h 699"/>
                <a:gd name="T82" fmla="*/ 3 w 2840"/>
                <a:gd name="T83" fmla="*/ 118 h 699"/>
                <a:gd name="T84" fmla="*/ 25 w 2840"/>
                <a:gd name="T85" fmla="*/ 50 h 699"/>
                <a:gd name="T86" fmla="*/ 48 w 2840"/>
                <a:gd name="T87" fmla="*/ 12 h 699"/>
                <a:gd name="T88" fmla="*/ 61 w 2840"/>
                <a:gd name="T89" fmla="*/ 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40" h="699">
                  <a:moveTo>
                    <a:pt x="69" y="0"/>
                  </a:moveTo>
                  <a:lnTo>
                    <a:pt x="78" y="4"/>
                  </a:lnTo>
                  <a:lnTo>
                    <a:pt x="127" y="39"/>
                  </a:lnTo>
                  <a:lnTo>
                    <a:pt x="179" y="70"/>
                  </a:lnTo>
                  <a:lnTo>
                    <a:pt x="234" y="100"/>
                  </a:lnTo>
                  <a:lnTo>
                    <a:pt x="296" y="127"/>
                  </a:lnTo>
                  <a:lnTo>
                    <a:pt x="365" y="155"/>
                  </a:lnTo>
                  <a:lnTo>
                    <a:pt x="463" y="190"/>
                  </a:lnTo>
                  <a:lnTo>
                    <a:pt x="567" y="220"/>
                  </a:lnTo>
                  <a:lnTo>
                    <a:pt x="677" y="247"/>
                  </a:lnTo>
                  <a:lnTo>
                    <a:pt x="792" y="270"/>
                  </a:lnTo>
                  <a:lnTo>
                    <a:pt x="911" y="290"/>
                  </a:lnTo>
                  <a:lnTo>
                    <a:pt x="1033" y="304"/>
                  </a:lnTo>
                  <a:lnTo>
                    <a:pt x="1160" y="316"/>
                  </a:lnTo>
                  <a:lnTo>
                    <a:pt x="1289" y="322"/>
                  </a:lnTo>
                  <a:lnTo>
                    <a:pt x="1420" y="325"/>
                  </a:lnTo>
                  <a:lnTo>
                    <a:pt x="1551" y="322"/>
                  </a:lnTo>
                  <a:lnTo>
                    <a:pt x="1680" y="316"/>
                  </a:lnTo>
                  <a:lnTo>
                    <a:pt x="1806" y="304"/>
                  </a:lnTo>
                  <a:lnTo>
                    <a:pt x="1929" y="290"/>
                  </a:lnTo>
                  <a:lnTo>
                    <a:pt x="2048" y="270"/>
                  </a:lnTo>
                  <a:lnTo>
                    <a:pt x="2163" y="247"/>
                  </a:lnTo>
                  <a:lnTo>
                    <a:pt x="2272" y="220"/>
                  </a:lnTo>
                  <a:lnTo>
                    <a:pt x="2377" y="190"/>
                  </a:lnTo>
                  <a:lnTo>
                    <a:pt x="2474" y="155"/>
                  </a:lnTo>
                  <a:lnTo>
                    <a:pt x="2531" y="133"/>
                  </a:lnTo>
                  <a:lnTo>
                    <a:pt x="2581" y="111"/>
                  </a:lnTo>
                  <a:lnTo>
                    <a:pt x="2628" y="89"/>
                  </a:lnTo>
                  <a:lnTo>
                    <a:pt x="2669" y="66"/>
                  </a:lnTo>
                  <a:lnTo>
                    <a:pt x="2709" y="41"/>
                  </a:lnTo>
                  <a:lnTo>
                    <a:pt x="2748" y="13"/>
                  </a:lnTo>
                  <a:lnTo>
                    <a:pt x="2761" y="6"/>
                  </a:lnTo>
                  <a:lnTo>
                    <a:pt x="2770" y="4"/>
                  </a:lnTo>
                  <a:lnTo>
                    <a:pt x="2779" y="5"/>
                  </a:lnTo>
                  <a:lnTo>
                    <a:pt x="2786" y="8"/>
                  </a:lnTo>
                  <a:lnTo>
                    <a:pt x="2791" y="12"/>
                  </a:lnTo>
                  <a:lnTo>
                    <a:pt x="2795" y="17"/>
                  </a:lnTo>
                  <a:lnTo>
                    <a:pt x="2814" y="49"/>
                  </a:lnTo>
                  <a:lnTo>
                    <a:pt x="2829" y="83"/>
                  </a:lnTo>
                  <a:lnTo>
                    <a:pt x="2836" y="118"/>
                  </a:lnTo>
                  <a:lnTo>
                    <a:pt x="2840" y="153"/>
                  </a:lnTo>
                  <a:lnTo>
                    <a:pt x="2835" y="195"/>
                  </a:lnTo>
                  <a:lnTo>
                    <a:pt x="2823" y="237"/>
                  </a:lnTo>
                  <a:lnTo>
                    <a:pt x="2803" y="278"/>
                  </a:lnTo>
                  <a:lnTo>
                    <a:pt x="2774" y="317"/>
                  </a:lnTo>
                  <a:lnTo>
                    <a:pt x="2738" y="356"/>
                  </a:lnTo>
                  <a:lnTo>
                    <a:pt x="2695" y="393"/>
                  </a:lnTo>
                  <a:lnTo>
                    <a:pt x="2646" y="428"/>
                  </a:lnTo>
                  <a:lnTo>
                    <a:pt x="2590" y="462"/>
                  </a:lnTo>
                  <a:lnTo>
                    <a:pt x="2528" y="494"/>
                  </a:lnTo>
                  <a:lnTo>
                    <a:pt x="2460" y="524"/>
                  </a:lnTo>
                  <a:lnTo>
                    <a:pt x="2386" y="553"/>
                  </a:lnTo>
                  <a:lnTo>
                    <a:pt x="2308" y="579"/>
                  </a:lnTo>
                  <a:lnTo>
                    <a:pt x="2224" y="602"/>
                  </a:lnTo>
                  <a:lnTo>
                    <a:pt x="2136" y="624"/>
                  </a:lnTo>
                  <a:lnTo>
                    <a:pt x="2044" y="643"/>
                  </a:lnTo>
                  <a:lnTo>
                    <a:pt x="1948" y="659"/>
                  </a:lnTo>
                  <a:lnTo>
                    <a:pt x="1849" y="673"/>
                  </a:lnTo>
                  <a:lnTo>
                    <a:pt x="1745" y="683"/>
                  </a:lnTo>
                  <a:lnTo>
                    <a:pt x="1639" y="692"/>
                  </a:lnTo>
                  <a:lnTo>
                    <a:pt x="1531" y="696"/>
                  </a:lnTo>
                  <a:lnTo>
                    <a:pt x="1420" y="699"/>
                  </a:lnTo>
                  <a:lnTo>
                    <a:pt x="1309" y="696"/>
                  </a:lnTo>
                  <a:lnTo>
                    <a:pt x="1200" y="692"/>
                  </a:lnTo>
                  <a:lnTo>
                    <a:pt x="1094" y="683"/>
                  </a:lnTo>
                  <a:lnTo>
                    <a:pt x="992" y="673"/>
                  </a:lnTo>
                  <a:lnTo>
                    <a:pt x="892" y="659"/>
                  </a:lnTo>
                  <a:lnTo>
                    <a:pt x="795" y="643"/>
                  </a:lnTo>
                  <a:lnTo>
                    <a:pt x="703" y="624"/>
                  </a:lnTo>
                  <a:lnTo>
                    <a:pt x="615" y="602"/>
                  </a:lnTo>
                  <a:lnTo>
                    <a:pt x="532" y="579"/>
                  </a:lnTo>
                  <a:lnTo>
                    <a:pt x="453" y="553"/>
                  </a:lnTo>
                  <a:lnTo>
                    <a:pt x="379" y="524"/>
                  </a:lnTo>
                  <a:lnTo>
                    <a:pt x="312" y="494"/>
                  </a:lnTo>
                  <a:lnTo>
                    <a:pt x="250" y="462"/>
                  </a:lnTo>
                  <a:lnTo>
                    <a:pt x="194" y="428"/>
                  </a:lnTo>
                  <a:lnTo>
                    <a:pt x="144" y="393"/>
                  </a:lnTo>
                  <a:lnTo>
                    <a:pt x="101" y="356"/>
                  </a:lnTo>
                  <a:lnTo>
                    <a:pt x="66" y="317"/>
                  </a:lnTo>
                  <a:lnTo>
                    <a:pt x="38" y="278"/>
                  </a:lnTo>
                  <a:lnTo>
                    <a:pt x="17" y="237"/>
                  </a:lnTo>
                  <a:lnTo>
                    <a:pt x="4" y="195"/>
                  </a:lnTo>
                  <a:lnTo>
                    <a:pt x="0" y="153"/>
                  </a:lnTo>
                  <a:lnTo>
                    <a:pt x="3" y="118"/>
                  </a:lnTo>
                  <a:lnTo>
                    <a:pt x="12" y="84"/>
                  </a:lnTo>
                  <a:lnTo>
                    <a:pt x="25" y="50"/>
                  </a:lnTo>
                  <a:lnTo>
                    <a:pt x="44" y="17"/>
                  </a:lnTo>
                  <a:lnTo>
                    <a:pt x="48" y="12"/>
                  </a:lnTo>
                  <a:lnTo>
                    <a:pt x="54" y="5"/>
                  </a:lnTo>
                  <a:lnTo>
                    <a:pt x="61" y="1"/>
                  </a:lnTo>
                  <a:lnTo>
                    <a:pt x="6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71" name="Freeform 451"/>
            <p:cNvSpPr/>
            <p:nvPr/>
          </p:nvSpPr>
          <p:spPr bwMode="auto">
            <a:xfrm>
              <a:off x="4400550" y="3983038"/>
              <a:ext cx="1557338" cy="546100"/>
            </a:xfrm>
            <a:custGeom>
              <a:avLst/>
              <a:gdLst>
                <a:gd name="T0" fmla="*/ 95 w 1963"/>
                <a:gd name="T1" fmla="*/ 5 h 687"/>
                <a:gd name="T2" fmla="*/ 162 w 1963"/>
                <a:gd name="T3" fmla="*/ 50 h 687"/>
                <a:gd name="T4" fmla="*/ 233 w 1963"/>
                <a:gd name="T5" fmla="*/ 89 h 687"/>
                <a:gd name="T6" fmla="*/ 316 w 1963"/>
                <a:gd name="T7" fmla="*/ 125 h 687"/>
                <a:gd name="T8" fmla="*/ 463 w 1963"/>
                <a:gd name="T9" fmla="*/ 178 h 687"/>
                <a:gd name="T10" fmla="*/ 677 w 1963"/>
                <a:gd name="T11" fmla="*/ 237 h 687"/>
                <a:gd name="T12" fmla="*/ 911 w 1963"/>
                <a:gd name="T13" fmla="*/ 279 h 687"/>
                <a:gd name="T14" fmla="*/ 1160 w 1963"/>
                <a:gd name="T15" fmla="*/ 304 h 687"/>
                <a:gd name="T16" fmla="*/ 1420 w 1963"/>
                <a:gd name="T17" fmla="*/ 313 h 687"/>
                <a:gd name="T18" fmla="*/ 1617 w 1963"/>
                <a:gd name="T19" fmla="*/ 309 h 687"/>
                <a:gd name="T20" fmla="*/ 1808 w 1963"/>
                <a:gd name="T21" fmla="*/ 296 h 687"/>
                <a:gd name="T22" fmla="*/ 1816 w 1963"/>
                <a:gd name="T23" fmla="*/ 296 h 687"/>
                <a:gd name="T24" fmla="*/ 1821 w 1963"/>
                <a:gd name="T25" fmla="*/ 300 h 687"/>
                <a:gd name="T26" fmla="*/ 1823 w 1963"/>
                <a:gd name="T27" fmla="*/ 305 h 687"/>
                <a:gd name="T28" fmla="*/ 1824 w 1963"/>
                <a:gd name="T29" fmla="*/ 309 h 687"/>
                <a:gd name="T30" fmla="*/ 1854 w 1963"/>
                <a:gd name="T31" fmla="*/ 426 h 687"/>
                <a:gd name="T32" fmla="*/ 1903 w 1963"/>
                <a:gd name="T33" fmla="*/ 538 h 687"/>
                <a:gd name="T34" fmla="*/ 1959 w 1963"/>
                <a:gd name="T35" fmla="*/ 637 h 687"/>
                <a:gd name="T36" fmla="*/ 1963 w 1963"/>
                <a:gd name="T37" fmla="*/ 647 h 687"/>
                <a:gd name="T38" fmla="*/ 1952 w 1963"/>
                <a:gd name="T39" fmla="*/ 657 h 687"/>
                <a:gd name="T40" fmla="*/ 1811 w 1963"/>
                <a:gd name="T41" fmla="*/ 673 h 687"/>
                <a:gd name="T42" fmla="*/ 1653 w 1963"/>
                <a:gd name="T43" fmla="*/ 682 h 687"/>
                <a:gd name="T44" fmla="*/ 1495 w 1963"/>
                <a:gd name="T45" fmla="*/ 687 h 687"/>
                <a:gd name="T46" fmla="*/ 1309 w 1963"/>
                <a:gd name="T47" fmla="*/ 686 h 687"/>
                <a:gd name="T48" fmla="*/ 1094 w 1963"/>
                <a:gd name="T49" fmla="*/ 673 h 687"/>
                <a:gd name="T50" fmla="*/ 892 w 1963"/>
                <a:gd name="T51" fmla="*/ 648 h 687"/>
                <a:gd name="T52" fmla="*/ 703 w 1963"/>
                <a:gd name="T53" fmla="*/ 613 h 687"/>
                <a:gd name="T54" fmla="*/ 532 w 1963"/>
                <a:gd name="T55" fmla="*/ 568 h 687"/>
                <a:gd name="T56" fmla="*/ 379 w 1963"/>
                <a:gd name="T57" fmla="*/ 514 h 687"/>
                <a:gd name="T58" fmla="*/ 250 w 1963"/>
                <a:gd name="T59" fmla="*/ 452 h 687"/>
                <a:gd name="T60" fmla="*/ 144 w 1963"/>
                <a:gd name="T61" fmla="*/ 382 h 687"/>
                <a:gd name="T62" fmla="*/ 66 w 1963"/>
                <a:gd name="T63" fmla="*/ 307 h 687"/>
                <a:gd name="T64" fmla="*/ 17 w 1963"/>
                <a:gd name="T65" fmla="*/ 226 h 687"/>
                <a:gd name="T66" fmla="*/ 0 w 1963"/>
                <a:gd name="T67" fmla="*/ 142 h 687"/>
                <a:gd name="T68" fmla="*/ 16 w 1963"/>
                <a:gd name="T69" fmla="*/ 59 h 687"/>
                <a:gd name="T70" fmla="*/ 43 w 1963"/>
                <a:gd name="T71" fmla="*/ 11 h 687"/>
                <a:gd name="T72" fmla="*/ 66 w 1963"/>
                <a:gd name="T73"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63" h="687">
                  <a:moveTo>
                    <a:pt x="80" y="0"/>
                  </a:moveTo>
                  <a:lnTo>
                    <a:pt x="95" y="5"/>
                  </a:lnTo>
                  <a:lnTo>
                    <a:pt x="128" y="30"/>
                  </a:lnTo>
                  <a:lnTo>
                    <a:pt x="162" y="50"/>
                  </a:lnTo>
                  <a:lnTo>
                    <a:pt x="197" y="71"/>
                  </a:lnTo>
                  <a:lnTo>
                    <a:pt x="233" y="89"/>
                  </a:lnTo>
                  <a:lnTo>
                    <a:pt x="273" y="107"/>
                  </a:lnTo>
                  <a:lnTo>
                    <a:pt x="316" y="125"/>
                  </a:lnTo>
                  <a:lnTo>
                    <a:pt x="365" y="145"/>
                  </a:lnTo>
                  <a:lnTo>
                    <a:pt x="463" y="178"/>
                  </a:lnTo>
                  <a:lnTo>
                    <a:pt x="567" y="210"/>
                  </a:lnTo>
                  <a:lnTo>
                    <a:pt x="677" y="237"/>
                  </a:lnTo>
                  <a:lnTo>
                    <a:pt x="792" y="260"/>
                  </a:lnTo>
                  <a:lnTo>
                    <a:pt x="911" y="279"/>
                  </a:lnTo>
                  <a:lnTo>
                    <a:pt x="1033" y="294"/>
                  </a:lnTo>
                  <a:lnTo>
                    <a:pt x="1160" y="304"/>
                  </a:lnTo>
                  <a:lnTo>
                    <a:pt x="1289" y="312"/>
                  </a:lnTo>
                  <a:lnTo>
                    <a:pt x="1420" y="313"/>
                  </a:lnTo>
                  <a:lnTo>
                    <a:pt x="1517" y="312"/>
                  </a:lnTo>
                  <a:lnTo>
                    <a:pt x="1617" y="309"/>
                  </a:lnTo>
                  <a:lnTo>
                    <a:pt x="1714" y="304"/>
                  </a:lnTo>
                  <a:lnTo>
                    <a:pt x="1808" y="296"/>
                  </a:lnTo>
                  <a:lnTo>
                    <a:pt x="1812" y="296"/>
                  </a:lnTo>
                  <a:lnTo>
                    <a:pt x="1816" y="296"/>
                  </a:lnTo>
                  <a:lnTo>
                    <a:pt x="1819" y="299"/>
                  </a:lnTo>
                  <a:lnTo>
                    <a:pt x="1821" y="300"/>
                  </a:lnTo>
                  <a:lnTo>
                    <a:pt x="1823" y="303"/>
                  </a:lnTo>
                  <a:lnTo>
                    <a:pt x="1823" y="305"/>
                  </a:lnTo>
                  <a:lnTo>
                    <a:pt x="1824" y="308"/>
                  </a:lnTo>
                  <a:lnTo>
                    <a:pt x="1824" y="309"/>
                  </a:lnTo>
                  <a:lnTo>
                    <a:pt x="1836" y="367"/>
                  </a:lnTo>
                  <a:lnTo>
                    <a:pt x="1854" y="426"/>
                  </a:lnTo>
                  <a:lnTo>
                    <a:pt x="1877" y="484"/>
                  </a:lnTo>
                  <a:lnTo>
                    <a:pt x="1903" y="538"/>
                  </a:lnTo>
                  <a:lnTo>
                    <a:pt x="1930" y="590"/>
                  </a:lnTo>
                  <a:lnTo>
                    <a:pt x="1959" y="637"/>
                  </a:lnTo>
                  <a:lnTo>
                    <a:pt x="1961" y="642"/>
                  </a:lnTo>
                  <a:lnTo>
                    <a:pt x="1963" y="647"/>
                  </a:lnTo>
                  <a:lnTo>
                    <a:pt x="1960" y="654"/>
                  </a:lnTo>
                  <a:lnTo>
                    <a:pt x="1952" y="657"/>
                  </a:lnTo>
                  <a:lnTo>
                    <a:pt x="1885" y="665"/>
                  </a:lnTo>
                  <a:lnTo>
                    <a:pt x="1811" y="673"/>
                  </a:lnTo>
                  <a:lnTo>
                    <a:pt x="1733" y="678"/>
                  </a:lnTo>
                  <a:lnTo>
                    <a:pt x="1653" y="682"/>
                  </a:lnTo>
                  <a:lnTo>
                    <a:pt x="1573" y="686"/>
                  </a:lnTo>
                  <a:lnTo>
                    <a:pt x="1495" y="687"/>
                  </a:lnTo>
                  <a:lnTo>
                    <a:pt x="1420" y="687"/>
                  </a:lnTo>
                  <a:lnTo>
                    <a:pt x="1309" y="686"/>
                  </a:lnTo>
                  <a:lnTo>
                    <a:pt x="1200" y="681"/>
                  </a:lnTo>
                  <a:lnTo>
                    <a:pt x="1094" y="673"/>
                  </a:lnTo>
                  <a:lnTo>
                    <a:pt x="992" y="663"/>
                  </a:lnTo>
                  <a:lnTo>
                    <a:pt x="892" y="648"/>
                  </a:lnTo>
                  <a:lnTo>
                    <a:pt x="795" y="633"/>
                  </a:lnTo>
                  <a:lnTo>
                    <a:pt x="703" y="613"/>
                  </a:lnTo>
                  <a:lnTo>
                    <a:pt x="615" y="591"/>
                  </a:lnTo>
                  <a:lnTo>
                    <a:pt x="532" y="568"/>
                  </a:lnTo>
                  <a:lnTo>
                    <a:pt x="453" y="542"/>
                  </a:lnTo>
                  <a:lnTo>
                    <a:pt x="379" y="514"/>
                  </a:lnTo>
                  <a:lnTo>
                    <a:pt x="312" y="484"/>
                  </a:lnTo>
                  <a:lnTo>
                    <a:pt x="250" y="452"/>
                  </a:lnTo>
                  <a:lnTo>
                    <a:pt x="194" y="418"/>
                  </a:lnTo>
                  <a:lnTo>
                    <a:pt x="144" y="382"/>
                  </a:lnTo>
                  <a:lnTo>
                    <a:pt x="101" y="345"/>
                  </a:lnTo>
                  <a:lnTo>
                    <a:pt x="66" y="307"/>
                  </a:lnTo>
                  <a:lnTo>
                    <a:pt x="38" y="268"/>
                  </a:lnTo>
                  <a:lnTo>
                    <a:pt x="17" y="226"/>
                  </a:lnTo>
                  <a:lnTo>
                    <a:pt x="4" y="185"/>
                  </a:lnTo>
                  <a:lnTo>
                    <a:pt x="0" y="142"/>
                  </a:lnTo>
                  <a:lnTo>
                    <a:pt x="4" y="101"/>
                  </a:lnTo>
                  <a:lnTo>
                    <a:pt x="16" y="59"/>
                  </a:lnTo>
                  <a:lnTo>
                    <a:pt x="36" y="19"/>
                  </a:lnTo>
                  <a:lnTo>
                    <a:pt x="43" y="11"/>
                  </a:lnTo>
                  <a:lnTo>
                    <a:pt x="53" y="5"/>
                  </a:lnTo>
                  <a:lnTo>
                    <a:pt x="66" y="0"/>
                  </a:lnTo>
                  <a:lnTo>
                    <a:pt x="8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72" name="Freeform 452"/>
            <p:cNvSpPr/>
            <p:nvPr/>
          </p:nvSpPr>
          <p:spPr bwMode="auto">
            <a:xfrm>
              <a:off x="4400550" y="3551238"/>
              <a:ext cx="1455738" cy="549275"/>
            </a:xfrm>
            <a:custGeom>
              <a:avLst/>
              <a:gdLst>
                <a:gd name="T0" fmla="*/ 84 w 1833"/>
                <a:gd name="T1" fmla="*/ 3 h 691"/>
                <a:gd name="T2" fmla="*/ 132 w 1833"/>
                <a:gd name="T3" fmla="*/ 36 h 691"/>
                <a:gd name="T4" fmla="*/ 198 w 1833"/>
                <a:gd name="T5" fmla="*/ 76 h 691"/>
                <a:gd name="T6" fmla="*/ 273 w 1833"/>
                <a:gd name="T7" fmla="*/ 111 h 691"/>
                <a:gd name="T8" fmla="*/ 365 w 1833"/>
                <a:gd name="T9" fmla="*/ 149 h 691"/>
                <a:gd name="T10" fmla="*/ 567 w 1833"/>
                <a:gd name="T11" fmla="*/ 214 h 691"/>
                <a:gd name="T12" fmla="*/ 792 w 1833"/>
                <a:gd name="T13" fmla="*/ 264 h 691"/>
                <a:gd name="T14" fmla="*/ 1033 w 1833"/>
                <a:gd name="T15" fmla="*/ 298 h 691"/>
                <a:gd name="T16" fmla="*/ 1289 w 1833"/>
                <a:gd name="T17" fmla="*/ 316 h 691"/>
                <a:gd name="T18" fmla="*/ 1503 w 1833"/>
                <a:gd name="T19" fmla="*/ 317 h 691"/>
                <a:gd name="T20" fmla="*/ 1660 w 1833"/>
                <a:gd name="T21" fmla="*/ 311 h 691"/>
                <a:gd name="T22" fmla="*/ 1815 w 1833"/>
                <a:gd name="T23" fmla="*/ 297 h 691"/>
                <a:gd name="T24" fmla="*/ 1832 w 1833"/>
                <a:gd name="T25" fmla="*/ 302 h 691"/>
                <a:gd name="T26" fmla="*/ 1833 w 1833"/>
                <a:gd name="T27" fmla="*/ 316 h 691"/>
                <a:gd name="T28" fmla="*/ 1829 w 1833"/>
                <a:gd name="T29" fmla="*/ 330 h 691"/>
                <a:gd name="T30" fmla="*/ 1797 w 1833"/>
                <a:gd name="T31" fmla="*/ 488 h 691"/>
                <a:gd name="T32" fmla="*/ 1785 w 1833"/>
                <a:gd name="T33" fmla="*/ 653 h 691"/>
                <a:gd name="T34" fmla="*/ 1784 w 1833"/>
                <a:gd name="T35" fmla="*/ 663 h 691"/>
                <a:gd name="T36" fmla="*/ 1774 w 1833"/>
                <a:gd name="T37" fmla="*/ 673 h 691"/>
                <a:gd name="T38" fmla="*/ 1727 w 1833"/>
                <a:gd name="T39" fmla="*/ 680 h 691"/>
                <a:gd name="T40" fmla="*/ 1647 w 1833"/>
                <a:gd name="T41" fmla="*/ 686 h 691"/>
                <a:gd name="T42" fmla="*/ 1546 w 1833"/>
                <a:gd name="T43" fmla="*/ 690 h 691"/>
                <a:gd name="T44" fmla="*/ 1420 w 1833"/>
                <a:gd name="T45" fmla="*/ 691 h 691"/>
                <a:gd name="T46" fmla="*/ 1200 w 1833"/>
                <a:gd name="T47" fmla="*/ 685 h 691"/>
                <a:gd name="T48" fmla="*/ 992 w 1833"/>
                <a:gd name="T49" fmla="*/ 667 h 691"/>
                <a:gd name="T50" fmla="*/ 795 w 1833"/>
                <a:gd name="T51" fmla="*/ 637 h 691"/>
                <a:gd name="T52" fmla="*/ 615 w 1833"/>
                <a:gd name="T53" fmla="*/ 596 h 691"/>
                <a:gd name="T54" fmla="*/ 453 w 1833"/>
                <a:gd name="T55" fmla="*/ 546 h 691"/>
                <a:gd name="T56" fmla="*/ 312 w 1833"/>
                <a:gd name="T57" fmla="*/ 488 h 691"/>
                <a:gd name="T58" fmla="*/ 194 w 1833"/>
                <a:gd name="T59" fmla="*/ 422 h 691"/>
                <a:gd name="T60" fmla="*/ 101 w 1833"/>
                <a:gd name="T61" fmla="*/ 350 h 691"/>
                <a:gd name="T62" fmla="*/ 38 w 1833"/>
                <a:gd name="T63" fmla="*/ 272 h 691"/>
                <a:gd name="T64" fmla="*/ 4 w 1833"/>
                <a:gd name="T65" fmla="*/ 189 h 691"/>
                <a:gd name="T66" fmla="*/ 4 w 1833"/>
                <a:gd name="T67" fmla="*/ 105 h 691"/>
                <a:gd name="T68" fmla="*/ 36 w 1833"/>
                <a:gd name="T69" fmla="*/ 25 h 691"/>
                <a:gd name="T70" fmla="*/ 45 w 1833"/>
                <a:gd name="T71" fmla="*/ 12 h 691"/>
                <a:gd name="T72" fmla="*/ 61 w 1833"/>
                <a:gd name="T73" fmla="*/ 1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3" h="691">
                  <a:moveTo>
                    <a:pt x="71" y="0"/>
                  </a:moveTo>
                  <a:lnTo>
                    <a:pt x="84" y="3"/>
                  </a:lnTo>
                  <a:lnTo>
                    <a:pt x="98" y="12"/>
                  </a:lnTo>
                  <a:lnTo>
                    <a:pt x="132" y="36"/>
                  </a:lnTo>
                  <a:lnTo>
                    <a:pt x="164" y="57"/>
                  </a:lnTo>
                  <a:lnTo>
                    <a:pt x="198" y="76"/>
                  </a:lnTo>
                  <a:lnTo>
                    <a:pt x="234" y="95"/>
                  </a:lnTo>
                  <a:lnTo>
                    <a:pt x="273" y="111"/>
                  </a:lnTo>
                  <a:lnTo>
                    <a:pt x="317" y="130"/>
                  </a:lnTo>
                  <a:lnTo>
                    <a:pt x="365" y="149"/>
                  </a:lnTo>
                  <a:lnTo>
                    <a:pt x="463" y="183"/>
                  </a:lnTo>
                  <a:lnTo>
                    <a:pt x="567" y="214"/>
                  </a:lnTo>
                  <a:lnTo>
                    <a:pt x="677" y="241"/>
                  </a:lnTo>
                  <a:lnTo>
                    <a:pt x="792" y="264"/>
                  </a:lnTo>
                  <a:lnTo>
                    <a:pt x="911" y="284"/>
                  </a:lnTo>
                  <a:lnTo>
                    <a:pt x="1033" y="298"/>
                  </a:lnTo>
                  <a:lnTo>
                    <a:pt x="1160" y="309"/>
                  </a:lnTo>
                  <a:lnTo>
                    <a:pt x="1289" y="316"/>
                  </a:lnTo>
                  <a:lnTo>
                    <a:pt x="1420" y="317"/>
                  </a:lnTo>
                  <a:lnTo>
                    <a:pt x="1503" y="317"/>
                  </a:lnTo>
                  <a:lnTo>
                    <a:pt x="1582" y="315"/>
                  </a:lnTo>
                  <a:lnTo>
                    <a:pt x="1660" y="311"/>
                  </a:lnTo>
                  <a:lnTo>
                    <a:pt x="1736" y="306"/>
                  </a:lnTo>
                  <a:lnTo>
                    <a:pt x="1815" y="297"/>
                  </a:lnTo>
                  <a:lnTo>
                    <a:pt x="1825" y="298"/>
                  </a:lnTo>
                  <a:lnTo>
                    <a:pt x="1832" y="302"/>
                  </a:lnTo>
                  <a:lnTo>
                    <a:pt x="1833" y="308"/>
                  </a:lnTo>
                  <a:lnTo>
                    <a:pt x="1833" y="316"/>
                  </a:lnTo>
                  <a:lnTo>
                    <a:pt x="1830" y="324"/>
                  </a:lnTo>
                  <a:lnTo>
                    <a:pt x="1829" y="330"/>
                  </a:lnTo>
                  <a:lnTo>
                    <a:pt x="1810" y="408"/>
                  </a:lnTo>
                  <a:lnTo>
                    <a:pt x="1797" y="488"/>
                  </a:lnTo>
                  <a:lnTo>
                    <a:pt x="1789" y="570"/>
                  </a:lnTo>
                  <a:lnTo>
                    <a:pt x="1785" y="653"/>
                  </a:lnTo>
                  <a:lnTo>
                    <a:pt x="1785" y="656"/>
                  </a:lnTo>
                  <a:lnTo>
                    <a:pt x="1784" y="663"/>
                  </a:lnTo>
                  <a:lnTo>
                    <a:pt x="1780" y="668"/>
                  </a:lnTo>
                  <a:lnTo>
                    <a:pt x="1774" y="673"/>
                  </a:lnTo>
                  <a:lnTo>
                    <a:pt x="1763" y="676"/>
                  </a:lnTo>
                  <a:lnTo>
                    <a:pt x="1727" y="680"/>
                  </a:lnTo>
                  <a:lnTo>
                    <a:pt x="1688" y="682"/>
                  </a:lnTo>
                  <a:lnTo>
                    <a:pt x="1647" y="686"/>
                  </a:lnTo>
                  <a:lnTo>
                    <a:pt x="1599" y="689"/>
                  </a:lnTo>
                  <a:lnTo>
                    <a:pt x="1546" y="690"/>
                  </a:lnTo>
                  <a:lnTo>
                    <a:pt x="1486" y="691"/>
                  </a:lnTo>
                  <a:lnTo>
                    <a:pt x="1420" y="691"/>
                  </a:lnTo>
                  <a:lnTo>
                    <a:pt x="1309" y="690"/>
                  </a:lnTo>
                  <a:lnTo>
                    <a:pt x="1200" y="685"/>
                  </a:lnTo>
                  <a:lnTo>
                    <a:pt x="1094" y="677"/>
                  </a:lnTo>
                  <a:lnTo>
                    <a:pt x="992" y="667"/>
                  </a:lnTo>
                  <a:lnTo>
                    <a:pt x="892" y="653"/>
                  </a:lnTo>
                  <a:lnTo>
                    <a:pt x="795" y="637"/>
                  </a:lnTo>
                  <a:lnTo>
                    <a:pt x="703" y="618"/>
                  </a:lnTo>
                  <a:lnTo>
                    <a:pt x="615" y="596"/>
                  </a:lnTo>
                  <a:lnTo>
                    <a:pt x="532" y="572"/>
                  </a:lnTo>
                  <a:lnTo>
                    <a:pt x="453" y="546"/>
                  </a:lnTo>
                  <a:lnTo>
                    <a:pt x="379" y="518"/>
                  </a:lnTo>
                  <a:lnTo>
                    <a:pt x="312" y="488"/>
                  </a:lnTo>
                  <a:lnTo>
                    <a:pt x="250" y="456"/>
                  </a:lnTo>
                  <a:lnTo>
                    <a:pt x="194" y="422"/>
                  </a:lnTo>
                  <a:lnTo>
                    <a:pt x="144" y="386"/>
                  </a:lnTo>
                  <a:lnTo>
                    <a:pt x="101" y="350"/>
                  </a:lnTo>
                  <a:lnTo>
                    <a:pt x="66" y="311"/>
                  </a:lnTo>
                  <a:lnTo>
                    <a:pt x="38" y="272"/>
                  </a:lnTo>
                  <a:lnTo>
                    <a:pt x="17" y="230"/>
                  </a:lnTo>
                  <a:lnTo>
                    <a:pt x="4" y="189"/>
                  </a:lnTo>
                  <a:lnTo>
                    <a:pt x="0" y="146"/>
                  </a:lnTo>
                  <a:lnTo>
                    <a:pt x="4" y="105"/>
                  </a:lnTo>
                  <a:lnTo>
                    <a:pt x="16" y="63"/>
                  </a:lnTo>
                  <a:lnTo>
                    <a:pt x="36" y="25"/>
                  </a:lnTo>
                  <a:lnTo>
                    <a:pt x="40" y="18"/>
                  </a:lnTo>
                  <a:lnTo>
                    <a:pt x="45" y="12"/>
                  </a:lnTo>
                  <a:lnTo>
                    <a:pt x="52" y="5"/>
                  </a:lnTo>
                  <a:lnTo>
                    <a:pt x="61" y="1"/>
                  </a:lnTo>
                  <a:lnTo>
                    <a:pt x="71"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73" name="Freeform 453"/>
            <p:cNvSpPr/>
            <p:nvPr/>
          </p:nvSpPr>
          <p:spPr bwMode="auto">
            <a:xfrm>
              <a:off x="4400550" y="3119438"/>
              <a:ext cx="1754188" cy="552450"/>
            </a:xfrm>
            <a:custGeom>
              <a:avLst/>
              <a:gdLst>
                <a:gd name="T0" fmla="*/ 75 w 2210"/>
                <a:gd name="T1" fmla="*/ 2 h 697"/>
                <a:gd name="T2" fmla="*/ 127 w 2210"/>
                <a:gd name="T3" fmla="*/ 37 h 697"/>
                <a:gd name="T4" fmla="*/ 211 w 2210"/>
                <a:gd name="T5" fmla="*/ 86 h 697"/>
                <a:gd name="T6" fmla="*/ 308 w 2210"/>
                <a:gd name="T7" fmla="*/ 130 h 697"/>
                <a:gd name="T8" fmla="*/ 463 w 2210"/>
                <a:gd name="T9" fmla="*/ 188 h 697"/>
                <a:gd name="T10" fmla="*/ 677 w 2210"/>
                <a:gd name="T11" fmla="*/ 245 h 697"/>
                <a:gd name="T12" fmla="*/ 911 w 2210"/>
                <a:gd name="T13" fmla="*/ 288 h 697"/>
                <a:gd name="T14" fmla="*/ 1160 w 2210"/>
                <a:gd name="T15" fmla="*/ 314 h 697"/>
                <a:gd name="T16" fmla="*/ 1420 w 2210"/>
                <a:gd name="T17" fmla="*/ 321 h 697"/>
                <a:gd name="T18" fmla="*/ 1658 w 2210"/>
                <a:gd name="T19" fmla="*/ 318 h 697"/>
                <a:gd name="T20" fmla="*/ 1877 w 2210"/>
                <a:gd name="T21" fmla="*/ 299 h 697"/>
                <a:gd name="T22" fmla="*/ 2086 w 2210"/>
                <a:gd name="T23" fmla="*/ 266 h 697"/>
                <a:gd name="T24" fmla="*/ 2201 w 2210"/>
                <a:gd name="T25" fmla="*/ 242 h 697"/>
                <a:gd name="T26" fmla="*/ 2210 w 2210"/>
                <a:gd name="T27" fmla="*/ 248 h 697"/>
                <a:gd name="T28" fmla="*/ 2207 w 2210"/>
                <a:gd name="T29" fmla="*/ 259 h 697"/>
                <a:gd name="T30" fmla="*/ 2197 w 2210"/>
                <a:gd name="T31" fmla="*/ 271 h 697"/>
                <a:gd name="T32" fmla="*/ 2185 w 2210"/>
                <a:gd name="T33" fmla="*/ 281 h 697"/>
                <a:gd name="T34" fmla="*/ 2078 w 2210"/>
                <a:gd name="T35" fmla="*/ 389 h 697"/>
                <a:gd name="T36" fmla="*/ 1986 w 2210"/>
                <a:gd name="T37" fmla="*/ 504 h 697"/>
                <a:gd name="T38" fmla="*/ 1911 w 2210"/>
                <a:gd name="T39" fmla="*/ 635 h 697"/>
                <a:gd name="T40" fmla="*/ 1902 w 2210"/>
                <a:gd name="T41" fmla="*/ 649 h 697"/>
                <a:gd name="T42" fmla="*/ 1881 w 2210"/>
                <a:gd name="T43" fmla="*/ 664 h 697"/>
                <a:gd name="T44" fmla="*/ 1792 w 2210"/>
                <a:gd name="T45" fmla="*/ 677 h 697"/>
                <a:gd name="T46" fmla="*/ 1649 w 2210"/>
                <a:gd name="T47" fmla="*/ 690 h 697"/>
                <a:gd name="T48" fmla="*/ 1500 w 2210"/>
                <a:gd name="T49" fmla="*/ 696 h 697"/>
                <a:gd name="T50" fmla="*/ 1309 w 2210"/>
                <a:gd name="T51" fmla="*/ 694 h 697"/>
                <a:gd name="T52" fmla="*/ 1094 w 2210"/>
                <a:gd name="T53" fmla="*/ 681 h 697"/>
                <a:gd name="T54" fmla="*/ 892 w 2210"/>
                <a:gd name="T55" fmla="*/ 657 h 697"/>
                <a:gd name="T56" fmla="*/ 703 w 2210"/>
                <a:gd name="T57" fmla="*/ 622 h 697"/>
                <a:gd name="T58" fmla="*/ 532 w 2210"/>
                <a:gd name="T59" fmla="*/ 576 h 697"/>
                <a:gd name="T60" fmla="*/ 379 w 2210"/>
                <a:gd name="T61" fmla="*/ 522 h 697"/>
                <a:gd name="T62" fmla="*/ 250 w 2210"/>
                <a:gd name="T63" fmla="*/ 460 h 697"/>
                <a:gd name="T64" fmla="*/ 144 w 2210"/>
                <a:gd name="T65" fmla="*/ 390 h 697"/>
                <a:gd name="T66" fmla="*/ 66 w 2210"/>
                <a:gd name="T67" fmla="*/ 315 h 697"/>
                <a:gd name="T68" fmla="*/ 17 w 2210"/>
                <a:gd name="T69" fmla="*/ 235 h 697"/>
                <a:gd name="T70" fmla="*/ 0 w 2210"/>
                <a:gd name="T71" fmla="*/ 150 h 697"/>
                <a:gd name="T72" fmla="*/ 10 w 2210"/>
                <a:gd name="T73" fmla="*/ 83 h 697"/>
                <a:gd name="T74" fmla="*/ 41 w 2210"/>
                <a:gd name="T75" fmla="*/ 20 h 697"/>
                <a:gd name="T76" fmla="*/ 50 w 2210"/>
                <a:gd name="T77" fmla="*/ 8 h 697"/>
                <a:gd name="T78" fmla="*/ 65 w 2210"/>
                <a:gd name="T79" fmla="*/ 0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0" h="697">
                  <a:moveTo>
                    <a:pt x="65" y="0"/>
                  </a:moveTo>
                  <a:lnTo>
                    <a:pt x="75" y="2"/>
                  </a:lnTo>
                  <a:lnTo>
                    <a:pt x="88" y="8"/>
                  </a:lnTo>
                  <a:lnTo>
                    <a:pt x="127" y="37"/>
                  </a:lnTo>
                  <a:lnTo>
                    <a:pt x="168" y="62"/>
                  </a:lnTo>
                  <a:lnTo>
                    <a:pt x="211" y="86"/>
                  </a:lnTo>
                  <a:lnTo>
                    <a:pt x="256" y="108"/>
                  </a:lnTo>
                  <a:lnTo>
                    <a:pt x="308" y="130"/>
                  </a:lnTo>
                  <a:lnTo>
                    <a:pt x="365" y="153"/>
                  </a:lnTo>
                  <a:lnTo>
                    <a:pt x="463" y="188"/>
                  </a:lnTo>
                  <a:lnTo>
                    <a:pt x="567" y="218"/>
                  </a:lnTo>
                  <a:lnTo>
                    <a:pt x="677" y="245"/>
                  </a:lnTo>
                  <a:lnTo>
                    <a:pt x="792" y="268"/>
                  </a:lnTo>
                  <a:lnTo>
                    <a:pt x="911" y="288"/>
                  </a:lnTo>
                  <a:lnTo>
                    <a:pt x="1033" y="302"/>
                  </a:lnTo>
                  <a:lnTo>
                    <a:pt x="1160" y="314"/>
                  </a:lnTo>
                  <a:lnTo>
                    <a:pt x="1289" y="320"/>
                  </a:lnTo>
                  <a:lnTo>
                    <a:pt x="1420" y="321"/>
                  </a:lnTo>
                  <a:lnTo>
                    <a:pt x="1542" y="321"/>
                  </a:lnTo>
                  <a:lnTo>
                    <a:pt x="1658" y="318"/>
                  </a:lnTo>
                  <a:lnTo>
                    <a:pt x="1770" y="310"/>
                  </a:lnTo>
                  <a:lnTo>
                    <a:pt x="1877" y="299"/>
                  </a:lnTo>
                  <a:lnTo>
                    <a:pt x="1982" y="285"/>
                  </a:lnTo>
                  <a:lnTo>
                    <a:pt x="2086" y="266"/>
                  </a:lnTo>
                  <a:lnTo>
                    <a:pt x="2188" y="242"/>
                  </a:lnTo>
                  <a:lnTo>
                    <a:pt x="2201" y="242"/>
                  </a:lnTo>
                  <a:lnTo>
                    <a:pt x="2207" y="244"/>
                  </a:lnTo>
                  <a:lnTo>
                    <a:pt x="2210" y="248"/>
                  </a:lnTo>
                  <a:lnTo>
                    <a:pt x="2210" y="253"/>
                  </a:lnTo>
                  <a:lnTo>
                    <a:pt x="2207" y="259"/>
                  </a:lnTo>
                  <a:lnTo>
                    <a:pt x="2202" y="264"/>
                  </a:lnTo>
                  <a:lnTo>
                    <a:pt x="2197" y="271"/>
                  </a:lnTo>
                  <a:lnTo>
                    <a:pt x="2190" y="277"/>
                  </a:lnTo>
                  <a:lnTo>
                    <a:pt x="2185" y="281"/>
                  </a:lnTo>
                  <a:lnTo>
                    <a:pt x="2130" y="334"/>
                  </a:lnTo>
                  <a:lnTo>
                    <a:pt x="2078" y="389"/>
                  </a:lnTo>
                  <a:lnTo>
                    <a:pt x="2030" y="444"/>
                  </a:lnTo>
                  <a:lnTo>
                    <a:pt x="1986" y="504"/>
                  </a:lnTo>
                  <a:lnTo>
                    <a:pt x="1946" y="567"/>
                  </a:lnTo>
                  <a:lnTo>
                    <a:pt x="1911" y="635"/>
                  </a:lnTo>
                  <a:lnTo>
                    <a:pt x="1907" y="641"/>
                  </a:lnTo>
                  <a:lnTo>
                    <a:pt x="1902" y="649"/>
                  </a:lnTo>
                  <a:lnTo>
                    <a:pt x="1893" y="658"/>
                  </a:lnTo>
                  <a:lnTo>
                    <a:pt x="1881" y="664"/>
                  </a:lnTo>
                  <a:lnTo>
                    <a:pt x="1864" y="668"/>
                  </a:lnTo>
                  <a:lnTo>
                    <a:pt x="1792" y="677"/>
                  </a:lnTo>
                  <a:lnTo>
                    <a:pt x="1720" y="685"/>
                  </a:lnTo>
                  <a:lnTo>
                    <a:pt x="1649" y="690"/>
                  </a:lnTo>
                  <a:lnTo>
                    <a:pt x="1577" y="694"/>
                  </a:lnTo>
                  <a:lnTo>
                    <a:pt x="1500" y="696"/>
                  </a:lnTo>
                  <a:lnTo>
                    <a:pt x="1420" y="697"/>
                  </a:lnTo>
                  <a:lnTo>
                    <a:pt x="1309" y="694"/>
                  </a:lnTo>
                  <a:lnTo>
                    <a:pt x="1200" y="690"/>
                  </a:lnTo>
                  <a:lnTo>
                    <a:pt x="1094" y="681"/>
                  </a:lnTo>
                  <a:lnTo>
                    <a:pt x="992" y="671"/>
                  </a:lnTo>
                  <a:lnTo>
                    <a:pt x="892" y="657"/>
                  </a:lnTo>
                  <a:lnTo>
                    <a:pt x="795" y="641"/>
                  </a:lnTo>
                  <a:lnTo>
                    <a:pt x="703" y="622"/>
                  </a:lnTo>
                  <a:lnTo>
                    <a:pt x="615" y="600"/>
                  </a:lnTo>
                  <a:lnTo>
                    <a:pt x="532" y="576"/>
                  </a:lnTo>
                  <a:lnTo>
                    <a:pt x="453" y="551"/>
                  </a:lnTo>
                  <a:lnTo>
                    <a:pt x="379" y="522"/>
                  </a:lnTo>
                  <a:lnTo>
                    <a:pt x="312" y="492"/>
                  </a:lnTo>
                  <a:lnTo>
                    <a:pt x="250" y="460"/>
                  </a:lnTo>
                  <a:lnTo>
                    <a:pt x="194" y="426"/>
                  </a:lnTo>
                  <a:lnTo>
                    <a:pt x="144" y="390"/>
                  </a:lnTo>
                  <a:lnTo>
                    <a:pt x="101" y="354"/>
                  </a:lnTo>
                  <a:lnTo>
                    <a:pt x="66" y="315"/>
                  </a:lnTo>
                  <a:lnTo>
                    <a:pt x="38" y="276"/>
                  </a:lnTo>
                  <a:lnTo>
                    <a:pt x="17" y="235"/>
                  </a:lnTo>
                  <a:lnTo>
                    <a:pt x="4" y="193"/>
                  </a:lnTo>
                  <a:lnTo>
                    <a:pt x="0" y="150"/>
                  </a:lnTo>
                  <a:lnTo>
                    <a:pt x="3" y="117"/>
                  </a:lnTo>
                  <a:lnTo>
                    <a:pt x="10" y="83"/>
                  </a:lnTo>
                  <a:lnTo>
                    <a:pt x="23" y="51"/>
                  </a:lnTo>
                  <a:lnTo>
                    <a:pt x="41" y="20"/>
                  </a:lnTo>
                  <a:lnTo>
                    <a:pt x="45" y="13"/>
                  </a:lnTo>
                  <a:lnTo>
                    <a:pt x="50" y="8"/>
                  </a:lnTo>
                  <a:lnTo>
                    <a:pt x="57" y="3"/>
                  </a:lnTo>
                  <a:lnTo>
                    <a:pt x="65"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74" name="Freeform 454"/>
            <p:cNvSpPr/>
            <p:nvPr/>
          </p:nvSpPr>
          <p:spPr bwMode="auto">
            <a:xfrm>
              <a:off x="6689725" y="3567113"/>
              <a:ext cx="454025" cy="925513"/>
            </a:xfrm>
            <a:custGeom>
              <a:avLst/>
              <a:gdLst>
                <a:gd name="T0" fmla="*/ 328 w 571"/>
                <a:gd name="T1" fmla="*/ 4 h 1167"/>
                <a:gd name="T2" fmla="*/ 356 w 571"/>
                <a:gd name="T3" fmla="*/ 46 h 1167"/>
                <a:gd name="T4" fmla="*/ 359 w 571"/>
                <a:gd name="T5" fmla="*/ 135 h 1167"/>
                <a:gd name="T6" fmla="*/ 363 w 571"/>
                <a:gd name="T7" fmla="*/ 138 h 1167"/>
                <a:gd name="T8" fmla="*/ 378 w 571"/>
                <a:gd name="T9" fmla="*/ 140 h 1167"/>
                <a:gd name="T10" fmla="*/ 431 w 571"/>
                <a:gd name="T11" fmla="*/ 152 h 1167"/>
                <a:gd name="T12" fmla="*/ 496 w 571"/>
                <a:gd name="T13" fmla="*/ 170 h 1167"/>
                <a:gd name="T14" fmla="*/ 534 w 571"/>
                <a:gd name="T15" fmla="*/ 195 h 1167"/>
                <a:gd name="T16" fmla="*/ 512 w 571"/>
                <a:gd name="T17" fmla="*/ 280 h 1167"/>
                <a:gd name="T18" fmla="*/ 471 w 571"/>
                <a:gd name="T19" fmla="*/ 309 h 1167"/>
                <a:gd name="T20" fmla="*/ 447 w 571"/>
                <a:gd name="T21" fmla="*/ 301 h 1167"/>
                <a:gd name="T22" fmla="*/ 407 w 571"/>
                <a:gd name="T23" fmla="*/ 287 h 1167"/>
                <a:gd name="T24" fmla="*/ 333 w 571"/>
                <a:gd name="T25" fmla="*/ 271 h 1167"/>
                <a:gd name="T26" fmla="*/ 250 w 571"/>
                <a:gd name="T27" fmla="*/ 278 h 1167"/>
                <a:gd name="T28" fmla="*/ 200 w 571"/>
                <a:gd name="T29" fmla="*/ 307 h 1167"/>
                <a:gd name="T30" fmla="*/ 179 w 571"/>
                <a:gd name="T31" fmla="*/ 350 h 1167"/>
                <a:gd name="T32" fmla="*/ 185 w 571"/>
                <a:gd name="T33" fmla="*/ 402 h 1167"/>
                <a:gd name="T34" fmla="*/ 233 w 571"/>
                <a:gd name="T35" fmla="*/ 448 h 1167"/>
                <a:gd name="T36" fmla="*/ 338 w 571"/>
                <a:gd name="T37" fmla="*/ 499 h 1167"/>
                <a:gd name="T38" fmla="*/ 471 w 571"/>
                <a:gd name="T39" fmla="*/ 570 h 1167"/>
                <a:gd name="T40" fmla="*/ 547 w 571"/>
                <a:gd name="T41" fmla="*/ 658 h 1167"/>
                <a:gd name="T42" fmla="*/ 571 w 571"/>
                <a:gd name="T43" fmla="*/ 769 h 1167"/>
                <a:gd name="T44" fmla="*/ 545 w 571"/>
                <a:gd name="T45" fmla="*/ 882 h 1167"/>
                <a:gd name="T46" fmla="*/ 471 w 571"/>
                <a:gd name="T47" fmla="*/ 969 h 1167"/>
                <a:gd name="T48" fmla="*/ 356 w 571"/>
                <a:gd name="T49" fmla="*/ 1019 h 1167"/>
                <a:gd name="T50" fmla="*/ 351 w 571"/>
                <a:gd name="T51" fmla="*/ 1021 h 1167"/>
                <a:gd name="T52" fmla="*/ 348 w 571"/>
                <a:gd name="T53" fmla="*/ 1030 h 1167"/>
                <a:gd name="T54" fmla="*/ 334 w 571"/>
                <a:gd name="T55" fmla="*/ 1154 h 1167"/>
                <a:gd name="T56" fmla="*/ 259 w 571"/>
                <a:gd name="T57" fmla="*/ 1167 h 1167"/>
                <a:gd name="T58" fmla="*/ 216 w 571"/>
                <a:gd name="T59" fmla="*/ 1140 h 1167"/>
                <a:gd name="T60" fmla="*/ 213 w 571"/>
                <a:gd name="T61" fmla="*/ 1031 h 1167"/>
                <a:gd name="T62" fmla="*/ 207 w 571"/>
                <a:gd name="T63" fmla="*/ 1026 h 1167"/>
                <a:gd name="T64" fmla="*/ 198 w 571"/>
                <a:gd name="T65" fmla="*/ 1023 h 1167"/>
                <a:gd name="T66" fmla="*/ 145 w 571"/>
                <a:gd name="T67" fmla="*/ 1013 h 1167"/>
                <a:gd name="T68" fmla="*/ 69 w 571"/>
                <a:gd name="T69" fmla="*/ 993 h 1167"/>
                <a:gd name="T70" fmla="*/ 12 w 571"/>
                <a:gd name="T71" fmla="*/ 966 h 1167"/>
                <a:gd name="T72" fmla="*/ 3 w 571"/>
                <a:gd name="T73" fmla="*/ 926 h 1167"/>
                <a:gd name="T74" fmla="*/ 40 w 571"/>
                <a:gd name="T75" fmla="*/ 847 h 1167"/>
                <a:gd name="T76" fmla="*/ 73 w 571"/>
                <a:gd name="T77" fmla="*/ 839 h 1167"/>
                <a:gd name="T78" fmla="*/ 88 w 571"/>
                <a:gd name="T79" fmla="*/ 846 h 1167"/>
                <a:gd name="T80" fmla="*/ 126 w 571"/>
                <a:gd name="T81" fmla="*/ 860 h 1167"/>
                <a:gd name="T82" fmla="*/ 188 w 571"/>
                <a:gd name="T83" fmla="*/ 881 h 1167"/>
                <a:gd name="T84" fmla="*/ 257 w 571"/>
                <a:gd name="T85" fmla="*/ 890 h 1167"/>
                <a:gd name="T86" fmla="*/ 350 w 571"/>
                <a:gd name="T87" fmla="*/ 868 h 1167"/>
                <a:gd name="T88" fmla="*/ 398 w 571"/>
                <a:gd name="T89" fmla="*/ 806 h 1167"/>
                <a:gd name="T90" fmla="*/ 387 w 571"/>
                <a:gd name="T91" fmla="*/ 725 h 1167"/>
                <a:gd name="T92" fmla="*/ 303 w 571"/>
                <a:gd name="T93" fmla="*/ 659 h 1167"/>
                <a:gd name="T94" fmla="*/ 188 w 571"/>
                <a:gd name="T95" fmla="*/ 610 h 1167"/>
                <a:gd name="T96" fmla="*/ 99 w 571"/>
                <a:gd name="T97" fmla="*/ 556 h 1167"/>
                <a:gd name="T98" fmla="*/ 34 w 571"/>
                <a:gd name="T99" fmla="*/ 482 h 1167"/>
                <a:gd name="T100" fmla="*/ 9 w 571"/>
                <a:gd name="T101" fmla="*/ 381 h 1167"/>
                <a:gd name="T102" fmla="*/ 40 w 571"/>
                <a:gd name="T103" fmla="*/ 263 h 1167"/>
                <a:gd name="T104" fmla="*/ 128 w 571"/>
                <a:gd name="T105" fmla="*/ 178 h 1167"/>
                <a:gd name="T106" fmla="*/ 214 w 571"/>
                <a:gd name="T107" fmla="*/ 144 h 1167"/>
                <a:gd name="T108" fmla="*/ 220 w 571"/>
                <a:gd name="T109" fmla="*/ 139 h 1167"/>
                <a:gd name="T110" fmla="*/ 223 w 571"/>
                <a:gd name="T111" fmla="*/ 46 h 1167"/>
                <a:gd name="T112" fmla="*/ 251 w 571"/>
                <a:gd name="T113" fmla="*/ 4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1" h="1167">
                  <a:moveTo>
                    <a:pt x="270" y="0"/>
                  </a:moveTo>
                  <a:lnTo>
                    <a:pt x="310" y="0"/>
                  </a:lnTo>
                  <a:lnTo>
                    <a:pt x="328" y="4"/>
                  </a:lnTo>
                  <a:lnTo>
                    <a:pt x="343" y="13"/>
                  </a:lnTo>
                  <a:lnTo>
                    <a:pt x="354" y="28"/>
                  </a:lnTo>
                  <a:lnTo>
                    <a:pt x="356" y="46"/>
                  </a:lnTo>
                  <a:lnTo>
                    <a:pt x="358" y="130"/>
                  </a:lnTo>
                  <a:lnTo>
                    <a:pt x="358" y="133"/>
                  </a:lnTo>
                  <a:lnTo>
                    <a:pt x="359" y="135"/>
                  </a:lnTo>
                  <a:lnTo>
                    <a:pt x="360" y="136"/>
                  </a:lnTo>
                  <a:lnTo>
                    <a:pt x="361" y="136"/>
                  </a:lnTo>
                  <a:lnTo>
                    <a:pt x="363" y="138"/>
                  </a:lnTo>
                  <a:lnTo>
                    <a:pt x="364" y="138"/>
                  </a:lnTo>
                  <a:lnTo>
                    <a:pt x="368" y="139"/>
                  </a:lnTo>
                  <a:lnTo>
                    <a:pt x="378" y="140"/>
                  </a:lnTo>
                  <a:lnTo>
                    <a:pt x="392" y="143"/>
                  </a:lnTo>
                  <a:lnTo>
                    <a:pt x="411" y="147"/>
                  </a:lnTo>
                  <a:lnTo>
                    <a:pt x="431" y="152"/>
                  </a:lnTo>
                  <a:lnTo>
                    <a:pt x="453" y="157"/>
                  </a:lnTo>
                  <a:lnTo>
                    <a:pt x="475" y="164"/>
                  </a:lnTo>
                  <a:lnTo>
                    <a:pt x="496" y="170"/>
                  </a:lnTo>
                  <a:lnTo>
                    <a:pt x="514" y="177"/>
                  </a:lnTo>
                  <a:lnTo>
                    <a:pt x="526" y="184"/>
                  </a:lnTo>
                  <a:lnTo>
                    <a:pt x="534" y="195"/>
                  </a:lnTo>
                  <a:lnTo>
                    <a:pt x="536" y="208"/>
                  </a:lnTo>
                  <a:lnTo>
                    <a:pt x="534" y="223"/>
                  </a:lnTo>
                  <a:lnTo>
                    <a:pt x="512" y="280"/>
                  </a:lnTo>
                  <a:lnTo>
                    <a:pt x="503" y="296"/>
                  </a:lnTo>
                  <a:lnTo>
                    <a:pt x="488" y="305"/>
                  </a:lnTo>
                  <a:lnTo>
                    <a:pt x="471" y="309"/>
                  </a:lnTo>
                  <a:lnTo>
                    <a:pt x="460" y="307"/>
                  </a:lnTo>
                  <a:lnTo>
                    <a:pt x="449" y="303"/>
                  </a:lnTo>
                  <a:lnTo>
                    <a:pt x="447" y="301"/>
                  </a:lnTo>
                  <a:lnTo>
                    <a:pt x="438" y="298"/>
                  </a:lnTo>
                  <a:lnTo>
                    <a:pt x="425" y="293"/>
                  </a:lnTo>
                  <a:lnTo>
                    <a:pt x="407" y="287"/>
                  </a:lnTo>
                  <a:lnTo>
                    <a:pt x="386" y="280"/>
                  </a:lnTo>
                  <a:lnTo>
                    <a:pt x="361" y="275"/>
                  </a:lnTo>
                  <a:lnTo>
                    <a:pt x="333" y="271"/>
                  </a:lnTo>
                  <a:lnTo>
                    <a:pt x="303" y="270"/>
                  </a:lnTo>
                  <a:lnTo>
                    <a:pt x="275" y="272"/>
                  </a:lnTo>
                  <a:lnTo>
                    <a:pt x="250" y="278"/>
                  </a:lnTo>
                  <a:lnTo>
                    <a:pt x="229" y="285"/>
                  </a:lnTo>
                  <a:lnTo>
                    <a:pt x="213" y="296"/>
                  </a:lnTo>
                  <a:lnTo>
                    <a:pt x="200" y="307"/>
                  </a:lnTo>
                  <a:lnTo>
                    <a:pt x="189" y="320"/>
                  </a:lnTo>
                  <a:lnTo>
                    <a:pt x="183" y="334"/>
                  </a:lnTo>
                  <a:lnTo>
                    <a:pt x="179" y="350"/>
                  </a:lnTo>
                  <a:lnTo>
                    <a:pt x="178" y="364"/>
                  </a:lnTo>
                  <a:lnTo>
                    <a:pt x="180" y="384"/>
                  </a:lnTo>
                  <a:lnTo>
                    <a:pt x="185" y="402"/>
                  </a:lnTo>
                  <a:lnTo>
                    <a:pt x="196" y="417"/>
                  </a:lnTo>
                  <a:lnTo>
                    <a:pt x="211" y="433"/>
                  </a:lnTo>
                  <a:lnTo>
                    <a:pt x="233" y="448"/>
                  </a:lnTo>
                  <a:lnTo>
                    <a:pt x="260" y="464"/>
                  </a:lnTo>
                  <a:lnTo>
                    <a:pt x="295" y="481"/>
                  </a:lnTo>
                  <a:lnTo>
                    <a:pt x="338" y="499"/>
                  </a:lnTo>
                  <a:lnTo>
                    <a:pt x="389" y="521"/>
                  </a:lnTo>
                  <a:lnTo>
                    <a:pt x="433" y="544"/>
                  </a:lnTo>
                  <a:lnTo>
                    <a:pt x="471" y="570"/>
                  </a:lnTo>
                  <a:lnTo>
                    <a:pt x="503" y="597"/>
                  </a:lnTo>
                  <a:lnTo>
                    <a:pt x="527" y="627"/>
                  </a:lnTo>
                  <a:lnTo>
                    <a:pt x="547" y="658"/>
                  </a:lnTo>
                  <a:lnTo>
                    <a:pt x="561" y="693"/>
                  </a:lnTo>
                  <a:lnTo>
                    <a:pt x="569" y="729"/>
                  </a:lnTo>
                  <a:lnTo>
                    <a:pt x="571" y="769"/>
                  </a:lnTo>
                  <a:lnTo>
                    <a:pt x="569" y="810"/>
                  </a:lnTo>
                  <a:lnTo>
                    <a:pt x="559" y="847"/>
                  </a:lnTo>
                  <a:lnTo>
                    <a:pt x="545" y="882"/>
                  </a:lnTo>
                  <a:lnTo>
                    <a:pt x="525" y="914"/>
                  </a:lnTo>
                  <a:lnTo>
                    <a:pt x="500" y="943"/>
                  </a:lnTo>
                  <a:lnTo>
                    <a:pt x="471" y="969"/>
                  </a:lnTo>
                  <a:lnTo>
                    <a:pt x="437" y="990"/>
                  </a:lnTo>
                  <a:lnTo>
                    <a:pt x="399" y="1006"/>
                  </a:lnTo>
                  <a:lnTo>
                    <a:pt x="356" y="1019"/>
                  </a:lnTo>
                  <a:lnTo>
                    <a:pt x="355" y="1019"/>
                  </a:lnTo>
                  <a:lnTo>
                    <a:pt x="354" y="1021"/>
                  </a:lnTo>
                  <a:lnTo>
                    <a:pt x="351" y="1021"/>
                  </a:lnTo>
                  <a:lnTo>
                    <a:pt x="350" y="1023"/>
                  </a:lnTo>
                  <a:lnTo>
                    <a:pt x="348" y="1026"/>
                  </a:lnTo>
                  <a:lnTo>
                    <a:pt x="348" y="1030"/>
                  </a:lnTo>
                  <a:lnTo>
                    <a:pt x="348" y="1122"/>
                  </a:lnTo>
                  <a:lnTo>
                    <a:pt x="345" y="1140"/>
                  </a:lnTo>
                  <a:lnTo>
                    <a:pt x="334" y="1154"/>
                  </a:lnTo>
                  <a:lnTo>
                    <a:pt x="320" y="1163"/>
                  </a:lnTo>
                  <a:lnTo>
                    <a:pt x="302" y="1167"/>
                  </a:lnTo>
                  <a:lnTo>
                    <a:pt x="259" y="1167"/>
                  </a:lnTo>
                  <a:lnTo>
                    <a:pt x="241" y="1163"/>
                  </a:lnTo>
                  <a:lnTo>
                    <a:pt x="227" y="1154"/>
                  </a:lnTo>
                  <a:lnTo>
                    <a:pt x="216" y="1140"/>
                  </a:lnTo>
                  <a:lnTo>
                    <a:pt x="213" y="1122"/>
                  </a:lnTo>
                  <a:lnTo>
                    <a:pt x="213" y="1034"/>
                  </a:lnTo>
                  <a:lnTo>
                    <a:pt x="213" y="1031"/>
                  </a:lnTo>
                  <a:lnTo>
                    <a:pt x="211" y="1028"/>
                  </a:lnTo>
                  <a:lnTo>
                    <a:pt x="209" y="1027"/>
                  </a:lnTo>
                  <a:lnTo>
                    <a:pt x="207" y="1026"/>
                  </a:lnTo>
                  <a:lnTo>
                    <a:pt x="205" y="1025"/>
                  </a:lnTo>
                  <a:lnTo>
                    <a:pt x="203" y="1025"/>
                  </a:lnTo>
                  <a:lnTo>
                    <a:pt x="198" y="1023"/>
                  </a:lnTo>
                  <a:lnTo>
                    <a:pt x="185" y="1022"/>
                  </a:lnTo>
                  <a:lnTo>
                    <a:pt x="169" y="1018"/>
                  </a:lnTo>
                  <a:lnTo>
                    <a:pt x="145" y="1013"/>
                  </a:lnTo>
                  <a:lnTo>
                    <a:pt x="121" y="1008"/>
                  </a:lnTo>
                  <a:lnTo>
                    <a:pt x="95" y="1001"/>
                  </a:lnTo>
                  <a:lnTo>
                    <a:pt x="69" y="993"/>
                  </a:lnTo>
                  <a:lnTo>
                    <a:pt x="44" y="984"/>
                  </a:lnTo>
                  <a:lnTo>
                    <a:pt x="22" y="974"/>
                  </a:lnTo>
                  <a:lnTo>
                    <a:pt x="12" y="966"/>
                  </a:lnTo>
                  <a:lnTo>
                    <a:pt x="4" y="956"/>
                  </a:lnTo>
                  <a:lnTo>
                    <a:pt x="0" y="942"/>
                  </a:lnTo>
                  <a:lnTo>
                    <a:pt x="3" y="926"/>
                  </a:lnTo>
                  <a:lnTo>
                    <a:pt x="25" y="868"/>
                  </a:lnTo>
                  <a:lnTo>
                    <a:pt x="31" y="856"/>
                  </a:lnTo>
                  <a:lnTo>
                    <a:pt x="40" y="847"/>
                  </a:lnTo>
                  <a:lnTo>
                    <a:pt x="52" y="842"/>
                  </a:lnTo>
                  <a:lnTo>
                    <a:pt x="66" y="839"/>
                  </a:lnTo>
                  <a:lnTo>
                    <a:pt x="73" y="839"/>
                  </a:lnTo>
                  <a:lnTo>
                    <a:pt x="79" y="842"/>
                  </a:lnTo>
                  <a:lnTo>
                    <a:pt x="86" y="843"/>
                  </a:lnTo>
                  <a:lnTo>
                    <a:pt x="88" y="846"/>
                  </a:lnTo>
                  <a:lnTo>
                    <a:pt x="97" y="848"/>
                  </a:lnTo>
                  <a:lnTo>
                    <a:pt x="109" y="854"/>
                  </a:lnTo>
                  <a:lnTo>
                    <a:pt x="126" y="860"/>
                  </a:lnTo>
                  <a:lnTo>
                    <a:pt x="144" y="868"/>
                  </a:lnTo>
                  <a:lnTo>
                    <a:pt x="166" y="874"/>
                  </a:lnTo>
                  <a:lnTo>
                    <a:pt x="188" y="881"/>
                  </a:lnTo>
                  <a:lnTo>
                    <a:pt x="211" y="886"/>
                  </a:lnTo>
                  <a:lnTo>
                    <a:pt x="235" y="889"/>
                  </a:lnTo>
                  <a:lnTo>
                    <a:pt x="257" y="890"/>
                  </a:lnTo>
                  <a:lnTo>
                    <a:pt x="292" y="887"/>
                  </a:lnTo>
                  <a:lnTo>
                    <a:pt x="323" y="880"/>
                  </a:lnTo>
                  <a:lnTo>
                    <a:pt x="350" y="868"/>
                  </a:lnTo>
                  <a:lnTo>
                    <a:pt x="372" y="851"/>
                  </a:lnTo>
                  <a:lnTo>
                    <a:pt x="387" y="830"/>
                  </a:lnTo>
                  <a:lnTo>
                    <a:pt x="398" y="806"/>
                  </a:lnTo>
                  <a:lnTo>
                    <a:pt x="402" y="780"/>
                  </a:lnTo>
                  <a:lnTo>
                    <a:pt x="398" y="751"/>
                  </a:lnTo>
                  <a:lnTo>
                    <a:pt x="387" y="725"/>
                  </a:lnTo>
                  <a:lnTo>
                    <a:pt x="368" y="702"/>
                  </a:lnTo>
                  <a:lnTo>
                    <a:pt x="339" y="680"/>
                  </a:lnTo>
                  <a:lnTo>
                    <a:pt x="303" y="659"/>
                  </a:lnTo>
                  <a:lnTo>
                    <a:pt x="257" y="639"/>
                  </a:lnTo>
                  <a:lnTo>
                    <a:pt x="223" y="624"/>
                  </a:lnTo>
                  <a:lnTo>
                    <a:pt x="188" y="610"/>
                  </a:lnTo>
                  <a:lnTo>
                    <a:pt x="157" y="593"/>
                  </a:lnTo>
                  <a:lnTo>
                    <a:pt x="126" y="575"/>
                  </a:lnTo>
                  <a:lnTo>
                    <a:pt x="99" y="556"/>
                  </a:lnTo>
                  <a:lnTo>
                    <a:pt x="73" y="534"/>
                  </a:lnTo>
                  <a:lnTo>
                    <a:pt x="52" y="509"/>
                  </a:lnTo>
                  <a:lnTo>
                    <a:pt x="34" y="482"/>
                  </a:lnTo>
                  <a:lnTo>
                    <a:pt x="21" y="452"/>
                  </a:lnTo>
                  <a:lnTo>
                    <a:pt x="13" y="419"/>
                  </a:lnTo>
                  <a:lnTo>
                    <a:pt x="9" y="381"/>
                  </a:lnTo>
                  <a:lnTo>
                    <a:pt x="13" y="338"/>
                  </a:lnTo>
                  <a:lnTo>
                    <a:pt x="24" y="300"/>
                  </a:lnTo>
                  <a:lnTo>
                    <a:pt x="40" y="263"/>
                  </a:lnTo>
                  <a:lnTo>
                    <a:pt x="65" y="231"/>
                  </a:lnTo>
                  <a:lnTo>
                    <a:pt x="93" y="202"/>
                  </a:lnTo>
                  <a:lnTo>
                    <a:pt x="128" y="178"/>
                  </a:lnTo>
                  <a:lnTo>
                    <a:pt x="169" y="158"/>
                  </a:lnTo>
                  <a:lnTo>
                    <a:pt x="213" y="144"/>
                  </a:lnTo>
                  <a:lnTo>
                    <a:pt x="214" y="144"/>
                  </a:lnTo>
                  <a:lnTo>
                    <a:pt x="216" y="143"/>
                  </a:lnTo>
                  <a:lnTo>
                    <a:pt x="219" y="142"/>
                  </a:lnTo>
                  <a:lnTo>
                    <a:pt x="220" y="139"/>
                  </a:lnTo>
                  <a:lnTo>
                    <a:pt x="222" y="138"/>
                  </a:lnTo>
                  <a:lnTo>
                    <a:pt x="223" y="134"/>
                  </a:lnTo>
                  <a:lnTo>
                    <a:pt x="223" y="46"/>
                  </a:lnTo>
                  <a:lnTo>
                    <a:pt x="227" y="28"/>
                  </a:lnTo>
                  <a:lnTo>
                    <a:pt x="236" y="13"/>
                  </a:lnTo>
                  <a:lnTo>
                    <a:pt x="251" y="4"/>
                  </a:lnTo>
                  <a:lnTo>
                    <a:pt x="27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75" name="Freeform 455"/>
            <p:cNvSpPr>
              <a:spLocks noEditPoints="1"/>
            </p:cNvSpPr>
            <p:nvPr/>
          </p:nvSpPr>
          <p:spPr bwMode="auto">
            <a:xfrm>
              <a:off x="6043613" y="3155950"/>
              <a:ext cx="1746250" cy="1746250"/>
            </a:xfrm>
            <a:custGeom>
              <a:avLst/>
              <a:gdLst>
                <a:gd name="T0" fmla="*/ 939 w 2199"/>
                <a:gd name="T1" fmla="*/ 271 h 2199"/>
                <a:gd name="T2" fmla="*/ 718 w 2199"/>
                <a:gd name="T3" fmla="*/ 346 h 2199"/>
                <a:gd name="T4" fmla="*/ 529 w 2199"/>
                <a:gd name="T5" fmla="*/ 476 h 2199"/>
                <a:gd name="T6" fmla="*/ 383 w 2199"/>
                <a:gd name="T7" fmla="*/ 651 h 2199"/>
                <a:gd name="T8" fmla="*/ 289 w 2199"/>
                <a:gd name="T9" fmla="*/ 862 h 2199"/>
                <a:gd name="T10" fmla="*/ 255 w 2199"/>
                <a:gd name="T11" fmla="*/ 1099 h 2199"/>
                <a:gd name="T12" fmla="*/ 289 w 2199"/>
                <a:gd name="T13" fmla="*/ 1337 h 2199"/>
                <a:gd name="T14" fmla="*/ 383 w 2199"/>
                <a:gd name="T15" fmla="*/ 1548 h 2199"/>
                <a:gd name="T16" fmla="*/ 529 w 2199"/>
                <a:gd name="T17" fmla="*/ 1723 h 2199"/>
                <a:gd name="T18" fmla="*/ 718 w 2199"/>
                <a:gd name="T19" fmla="*/ 1854 h 2199"/>
                <a:gd name="T20" fmla="*/ 939 w 2199"/>
                <a:gd name="T21" fmla="*/ 1929 h 2199"/>
                <a:gd name="T22" fmla="*/ 1181 w 2199"/>
                <a:gd name="T23" fmla="*/ 1941 h 2199"/>
                <a:gd name="T24" fmla="*/ 1411 w 2199"/>
                <a:gd name="T25" fmla="*/ 1885 h 2199"/>
                <a:gd name="T26" fmla="*/ 1610 w 2199"/>
                <a:gd name="T27" fmla="*/ 1772 h 2199"/>
                <a:gd name="T28" fmla="*/ 1772 w 2199"/>
                <a:gd name="T29" fmla="*/ 1610 h 2199"/>
                <a:gd name="T30" fmla="*/ 1885 w 2199"/>
                <a:gd name="T31" fmla="*/ 1411 h 2199"/>
                <a:gd name="T32" fmla="*/ 1941 w 2199"/>
                <a:gd name="T33" fmla="*/ 1181 h 2199"/>
                <a:gd name="T34" fmla="*/ 1929 w 2199"/>
                <a:gd name="T35" fmla="*/ 940 h 2199"/>
                <a:gd name="T36" fmla="*/ 1854 w 2199"/>
                <a:gd name="T37" fmla="*/ 718 h 2199"/>
                <a:gd name="T38" fmla="*/ 1723 w 2199"/>
                <a:gd name="T39" fmla="*/ 529 h 2199"/>
                <a:gd name="T40" fmla="*/ 1548 w 2199"/>
                <a:gd name="T41" fmla="*/ 383 h 2199"/>
                <a:gd name="T42" fmla="*/ 1337 w 2199"/>
                <a:gd name="T43" fmla="*/ 289 h 2199"/>
                <a:gd name="T44" fmla="*/ 1099 w 2199"/>
                <a:gd name="T45" fmla="*/ 255 h 2199"/>
                <a:gd name="T46" fmla="*/ 1287 w 2199"/>
                <a:gd name="T47" fmla="*/ 17 h 2199"/>
                <a:gd name="T48" fmla="*/ 1548 w 2199"/>
                <a:gd name="T49" fmla="*/ 96 h 2199"/>
                <a:gd name="T50" fmla="*/ 1777 w 2199"/>
                <a:gd name="T51" fmla="*/ 234 h 2199"/>
                <a:gd name="T52" fmla="*/ 1965 w 2199"/>
                <a:gd name="T53" fmla="*/ 422 h 2199"/>
                <a:gd name="T54" fmla="*/ 2104 w 2199"/>
                <a:gd name="T55" fmla="*/ 651 h 2199"/>
                <a:gd name="T56" fmla="*/ 2183 w 2199"/>
                <a:gd name="T57" fmla="*/ 913 h 2199"/>
                <a:gd name="T58" fmla="*/ 2196 w 2199"/>
                <a:gd name="T59" fmla="*/ 1195 h 2199"/>
                <a:gd name="T60" fmla="*/ 2137 w 2199"/>
                <a:gd name="T61" fmla="*/ 1464 h 2199"/>
                <a:gd name="T62" fmla="*/ 2017 w 2199"/>
                <a:gd name="T63" fmla="*/ 1705 h 2199"/>
                <a:gd name="T64" fmla="*/ 1845 w 2199"/>
                <a:gd name="T65" fmla="*/ 1908 h 2199"/>
                <a:gd name="T66" fmla="*/ 1629 w 2199"/>
                <a:gd name="T67" fmla="*/ 2064 h 2199"/>
                <a:gd name="T68" fmla="*/ 1377 w 2199"/>
                <a:gd name="T69" fmla="*/ 2163 h 2199"/>
                <a:gd name="T70" fmla="*/ 1099 w 2199"/>
                <a:gd name="T71" fmla="*/ 2199 h 2199"/>
                <a:gd name="T72" fmla="*/ 822 w 2199"/>
                <a:gd name="T73" fmla="*/ 2163 h 2199"/>
                <a:gd name="T74" fmla="*/ 571 w 2199"/>
                <a:gd name="T75" fmla="*/ 2064 h 2199"/>
                <a:gd name="T76" fmla="*/ 355 w 2199"/>
                <a:gd name="T77" fmla="*/ 1908 h 2199"/>
                <a:gd name="T78" fmla="*/ 183 w 2199"/>
                <a:gd name="T79" fmla="*/ 1705 h 2199"/>
                <a:gd name="T80" fmla="*/ 62 w 2199"/>
                <a:gd name="T81" fmla="*/ 1464 h 2199"/>
                <a:gd name="T82" fmla="*/ 4 w 2199"/>
                <a:gd name="T83" fmla="*/ 1195 h 2199"/>
                <a:gd name="T84" fmla="*/ 17 w 2199"/>
                <a:gd name="T85" fmla="*/ 913 h 2199"/>
                <a:gd name="T86" fmla="*/ 96 w 2199"/>
                <a:gd name="T87" fmla="*/ 651 h 2199"/>
                <a:gd name="T88" fmla="*/ 234 w 2199"/>
                <a:gd name="T89" fmla="*/ 422 h 2199"/>
                <a:gd name="T90" fmla="*/ 422 w 2199"/>
                <a:gd name="T91" fmla="*/ 234 h 2199"/>
                <a:gd name="T92" fmla="*/ 651 w 2199"/>
                <a:gd name="T93" fmla="*/ 96 h 2199"/>
                <a:gd name="T94" fmla="*/ 913 w 2199"/>
                <a:gd name="T95" fmla="*/ 17 h 2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99" h="2199">
                  <a:moveTo>
                    <a:pt x="1099" y="255"/>
                  </a:moveTo>
                  <a:lnTo>
                    <a:pt x="1019" y="259"/>
                  </a:lnTo>
                  <a:lnTo>
                    <a:pt x="939" y="271"/>
                  </a:lnTo>
                  <a:lnTo>
                    <a:pt x="862" y="289"/>
                  </a:lnTo>
                  <a:lnTo>
                    <a:pt x="788" y="315"/>
                  </a:lnTo>
                  <a:lnTo>
                    <a:pt x="718" y="346"/>
                  </a:lnTo>
                  <a:lnTo>
                    <a:pt x="651" y="383"/>
                  </a:lnTo>
                  <a:lnTo>
                    <a:pt x="589" y="427"/>
                  </a:lnTo>
                  <a:lnTo>
                    <a:pt x="529" y="476"/>
                  </a:lnTo>
                  <a:lnTo>
                    <a:pt x="476" y="529"/>
                  </a:lnTo>
                  <a:lnTo>
                    <a:pt x="427" y="589"/>
                  </a:lnTo>
                  <a:lnTo>
                    <a:pt x="383" y="651"/>
                  </a:lnTo>
                  <a:lnTo>
                    <a:pt x="346" y="718"/>
                  </a:lnTo>
                  <a:lnTo>
                    <a:pt x="315" y="788"/>
                  </a:lnTo>
                  <a:lnTo>
                    <a:pt x="289" y="862"/>
                  </a:lnTo>
                  <a:lnTo>
                    <a:pt x="271" y="940"/>
                  </a:lnTo>
                  <a:lnTo>
                    <a:pt x="259" y="1019"/>
                  </a:lnTo>
                  <a:lnTo>
                    <a:pt x="255" y="1099"/>
                  </a:lnTo>
                  <a:lnTo>
                    <a:pt x="259" y="1181"/>
                  </a:lnTo>
                  <a:lnTo>
                    <a:pt x="271" y="1260"/>
                  </a:lnTo>
                  <a:lnTo>
                    <a:pt x="289" y="1337"/>
                  </a:lnTo>
                  <a:lnTo>
                    <a:pt x="315" y="1411"/>
                  </a:lnTo>
                  <a:lnTo>
                    <a:pt x="346" y="1481"/>
                  </a:lnTo>
                  <a:lnTo>
                    <a:pt x="383" y="1548"/>
                  </a:lnTo>
                  <a:lnTo>
                    <a:pt x="427" y="1610"/>
                  </a:lnTo>
                  <a:lnTo>
                    <a:pt x="476" y="1669"/>
                  </a:lnTo>
                  <a:lnTo>
                    <a:pt x="529" y="1723"/>
                  </a:lnTo>
                  <a:lnTo>
                    <a:pt x="589" y="1772"/>
                  </a:lnTo>
                  <a:lnTo>
                    <a:pt x="651" y="1816"/>
                  </a:lnTo>
                  <a:lnTo>
                    <a:pt x="718" y="1854"/>
                  </a:lnTo>
                  <a:lnTo>
                    <a:pt x="788" y="1885"/>
                  </a:lnTo>
                  <a:lnTo>
                    <a:pt x="862" y="1911"/>
                  </a:lnTo>
                  <a:lnTo>
                    <a:pt x="939" y="1929"/>
                  </a:lnTo>
                  <a:lnTo>
                    <a:pt x="1019" y="1941"/>
                  </a:lnTo>
                  <a:lnTo>
                    <a:pt x="1099" y="1944"/>
                  </a:lnTo>
                  <a:lnTo>
                    <a:pt x="1181" y="1941"/>
                  </a:lnTo>
                  <a:lnTo>
                    <a:pt x="1260" y="1929"/>
                  </a:lnTo>
                  <a:lnTo>
                    <a:pt x="1337" y="1911"/>
                  </a:lnTo>
                  <a:lnTo>
                    <a:pt x="1411" y="1885"/>
                  </a:lnTo>
                  <a:lnTo>
                    <a:pt x="1481" y="1854"/>
                  </a:lnTo>
                  <a:lnTo>
                    <a:pt x="1548" y="1816"/>
                  </a:lnTo>
                  <a:lnTo>
                    <a:pt x="1610" y="1772"/>
                  </a:lnTo>
                  <a:lnTo>
                    <a:pt x="1669" y="1723"/>
                  </a:lnTo>
                  <a:lnTo>
                    <a:pt x="1723" y="1669"/>
                  </a:lnTo>
                  <a:lnTo>
                    <a:pt x="1772" y="1610"/>
                  </a:lnTo>
                  <a:lnTo>
                    <a:pt x="1816" y="1548"/>
                  </a:lnTo>
                  <a:lnTo>
                    <a:pt x="1854" y="1481"/>
                  </a:lnTo>
                  <a:lnTo>
                    <a:pt x="1885" y="1411"/>
                  </a:lnTo>
                  <a:lnTo>
                    <a:pt x="1911" y="1337"/>
                  </a:lnTo>
                  <a:lnTo>
                    <a:pt x="1929" y="1260"/>
                  </a:lnTo>
                  <a:lnTo>
                    <a:pt x="1941" y="1181"/>
                  </a:lnTo>
                  <a:lnTo>
                    <a:pt x="1944" y="1099"/>
                  </a:lnTo>
                  <a:lnTo>
                    <a:pt x="1941" y="1019"/>
                  </a:lnTo>
                  <a:lnTo>
                    <a:pt x="1929" y="940"/>
                  </a:lnTo>
                  <a:lnTo>
                    <a:pt x="1911" y="862"/>
                  </a:lnTo>
                  <a:lnTo>
                    <a:pt x="1885" y="788"/>
                  </a:lnTo>
                  <a:lnTo>
                    <a:pt x="1854" y="718"/>
                  </a:lnTo>
                  <a:lnTo>
                    <a:pt x="1816" y="651"/>
                  </a:lnTo>
                  <a:lnTo>
                    <a:pt x="1772" y="589"/>
                  </a:lnTo>
                  <a:lnTo>
                    <a:pt x="1723" y="529"/>
                  </a:lnTo>
                  <a:lnTo>
                    <a:pt x="1669" y="476"/>
                  </a:lnTo>
                  <a:lnTo>
                    <a:pt x="1610" y="427"/>
                  </a:lnTo>
                  <a:lnTo>
                    <a:pt x="1548" y="383"/>
                  </a:lnTo>
                  <a:lnTo>
                    <a:pt x="1481" y="346"/>
                  </a:lnTo>
                  <a:lnTo>
                    <a:pt x="1411" y="315"/>
                  </a:lnTo>
                  <a:lnTo>
                    <a:pt x="1337" y="289"/>
                  </a:lnTo>
                  <a:lnTo>
                    <a:pt x="1260" y="271"/>
                  </a:lnTo>
                  <a:lnTo>
                    <a:pt x="1181" y="259"/>
                  </a:lnTo>
                  <a:lnTo>
                    <a:pt x="1099" y="255"/>
                  </a:lnTo>
                  <a:close/>
                  <a:moveTo>
                    <a:pt x="1099" y="0"/>
                  </a:moveTo>
                  <a:lnTo>
                    <a:pt x="1195" y="4"/>
                  </a:lnTo>
                  <a:lnTo>
                    <a:pt x="1287" y="17"/>
                  </a:lnTo>
                  <a:lnTo>
                    <a:pt x="1377" y="36"/>
                  </a:lnTo>
                  <a:lnTo>
                    <a:pt x="1464" y="62"/>
                  </a:lnTo>
                  <a:lnTo>
                    <a:pt x="1548" y="96"/>
                  </a:lnTo>
                  <a:lnTo>
                    <a:pt x="1629" y="136"/>
                  </a:lnTo>
                  <a:lnTo>
                    <a:pt x="1705" y="182"/>
                  </a:lnTo>
                  <a:lnTo>
                    <a:pt x="1777" y="234"/>
                  </a:lnTo>
                  <a:lnTo>
                    <a:pt x="1845" y="291"/>
                  </a:lnTo>
                  <a:lnTo>
                    <a:pt x="1908" y="355"/>
                  </a:lnTo>
                  <a:lnTo>
                    <a:pt x="1965" y="422"/>
                  </a:lnTo>
                  <a:lnTo>
                    <a:pt x="2017" y="494"/>
                  </a:lnTo>
                  <a:lnTo>
                    <a:pt x="2063" y="571"/>
                  </a:lnTo>
                  <a:lnTo>
                    <a:pt x="2104" y="651"/>
                  </a:lnTo>
                  <a:lnTo>
                    <a:pt x="2137" y="735"/>
                  </a:lnTo>
                  <a:lnTo>
                    <a:pt x="2163" y="822"/>
                  </a:lnTo>
                  <a:lnTo>
                    <a:pt x="2183" y="913"/>
                  </a:lnTo>
                  <a:lnTo>
                    <a:pt x="2196" y="1005"/>
                  </a:lnTo>
                  <a:lnTo>
                    <a:pt x="2199" y="1100"/>
                  </a:lnTo>
                  <a:lnTo>
                    <a:pt x="2196" y="1195"/>
                  </a:lnTo>
                  <a:lnTo>
                    <a:pt x="2183" y="1287"/>
                  </a:lnTo>
                  <a:lnTo>
                    <a:pt x="2163" y="1377"/>
                  </a:lnTo>
                  <a:lnTo>
                    <a:pt x="2137" y="1464"/>
                  </a:lnTo>
                  <a:lnTo>
                    <a:pt x="2104" y="1548"/>
                  </a:lnTo>
                  <a:lnTo>
                    <a:pt x="2063" y="1629"/>
                  </a:lnTo>
                  <a:lnTo>
                    <a:pt x="2017" y="1705"/>
                  </a:lnTo>
                  <a:lnTo>
                    <a:pt x="1965" y="1777"/>
                  </a:lnTo>
                  <a:lnTo>
                    <a:pt x="1908" y="1845"/>
                  </a:lnTo>
                  <a:lnTo>
                    <a:pt x="1845" y="1908"/>
                  </a:lnTo>
                  <a:lnTo>
                    <a:pt x="1777" y="1965"/>
                  </a:lnTo>
                  <a:lnTo>
                    <a:pt x="1705" y="2017"/>
                  </a:lnTo>
                  <a:lnTo>
                    <a:pt x="1629" y="2064"/>
                  </a:lnTo>
                  <a:lnTo>
                    <a:pt x="1548" y="2104"/>
                  </a:lnTo>
                  <a:lnTo>
                    <a:pt x="1464" y="2137"/>
                  </a:lnTo>
                  <a:lnTo>
                    <a:pt x="1377" y="2163"/>
                  </a:lnTo>
                  <a:lnTo>
                    <a:pt x="1287" y="2183"/>
                  </a:lnTo>
                  <a:lnTo>
                    <a:pt x="1195" y="2196"/>
                  </a:lnTo>
                  <a:lnTo>
                    <a:pt x="1099" y="2199"/>
                  </a:lnTo>
                  <a:lnTo>
                    <a:pt x="1005" y="2196"/>
                  </a:lnTo>
                  <a:lnTo>
                    <a:pt x="913" y="2183"/>
                  </a:lnTo>
                  <a:lnTo>
                    <a:pt x="822" y="2163"/>
                  </a:lnTo>
                  <a:lnTo>
                    <a:pt x="735" y="2137"/>
                  </a:lnTo>
                  <a:lnTo>
                    <a:pt x="651" y="2104"/>
                  </a:lnTo>
                  <a:lnTo>
                    <a:pt x="571" y="2064"/>
                  </a:lnTo>
                  <a:lnTo>
                    <a:pt x="494" y="2017"/>
                  </a:lnTo>
                  <a:lnTo>
                    <a:pt x="422" y="1965"/>
                  </a:lnTo>
                  <a:lnTo>
                    <a:pt x="355" y="1908"/>
                  </a:lnTo>
                  <a:lnTo>
                    <a:pt x="291" y="1845"/>
                  </a:lnTo>
                  <a:lnTo>
                    <a:pt x="234" y="1777"/>
                  </a:lnTo>
                  <a:lnTo>
                    <a:pt x="183" y="1705"/>
                  </a:lnTo>
                  <a:lnTo>
                    <a:pt x="136" y="1629"/>
                  </a:lnTo>
                  <a:lnTo>
                    <a:pt x="96" y="1548"/>
                  </a:lnTo>
                  <a:lnTo>
                    <a:pt x="62" y="1464"/>
                  </a:lnTo>
                  <a:lnTo>
                    <a:pt x="36" y="1377"/>
                  </a:lnTo>
                  <a:lnTo>
                    <a:pt x="17" y="1287"/>
                  </a:lnTo>
                  <a:lnTo>
                    <a:pt x="4" y="1195"/>
                  </a:lnTo>
                  <a:lnTo>
                    <a:pt x="0" y="1100"/>
                  </a:lnTo>
                  <a:lnTo>
                    <a:pt x="4" y="1005"/>
                  </a:lnTo>
                  <a:lnTo>
                    <a:pt x="17" y="913"/>
                  </a:lnTo>
                  <a:lnTo>
                    <a:pt x="36" y="822"/>
                  </a:lnTo>
                  <a:lnTo>
                    <a:pt x="62" y="735"/>
                  </a:lnTo>
                  <a:lnTo>
                    <a:pt x="96" y="651"/>
                  </a:lnTo>
                  <a:lnTo>
                    <a:pt x="136" y="571"/>
                  </a:lnTo>
                  <a:lnTo>
                    <a:pt x="183" y="494"/>
                  </a:lnTo>
                  <a:lnTo>
                    <a:pt x="234" y="422"/>
                  </a:lnTo>
                  <a:lnTo>
                    <a:pt x="291" y="355"/>
                  </a:lnTo>
                  <a:lnTo>
                    <a:pt x="355" y="291"/>
                  </a:lnTo>
                  <a:lnTo>
                    <a:pt x="422" y="234"/>
                  </a:lnTo>
                  <a:lnTo>
                    <a:pt x="494" y="182"/>
                  </a:lnTo>
                  <a:lnTo>
                    <a:pt x="571" y="136"/>
                  </a:lnTo>
                  <a:lnTo>
                    <a:pt x="651" y="96"/>
                  </a:lnTo>
                  <a:lnTo>
                    <a:pt x="735" y="62"/>
                  </a:lnTo>
                  <a:lnTo>
                    <a:pt x="822" y="36"/>
                  </a:lnTo>
                  <a:lnTo>
                    <a:pt x="913" y="17"/>
                  </a:lnTo>
                  <a:lnTo>
                    <a:pt x="1005" y="4"/>
                  </a:lnTo>
                  <a:lnTo>
                    <a:pt x="109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1" cy="6858000"/>
          </a:xfrm>
          <a:prstGeom prst="rect">
            <a:avLst/>
          </a:prstGeom>
          <a:solidFill>
            <a:srgbClr val="0B0B0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p:cNvGrpSpPr/>
          <p:nvPr/>
        </p:nvGrpSpPr>
        <p:grpSpPr>
          <a:xfrm>
            <a:off x="0" y="0"/>
            <a:ext cx="12192001" cy="1705514"/>
            <a:chOff x="1" y="0"/>
            <a:chExt cx="12192000" cy="1499318"/>
          </a:xfrm>
        </p:grpSpPr>
        <p:sp>
          <p:nvSpPr>
            <p:cNvPr id="4" name="矩形 3"/>
            <p:cNvSpPr/>
            <p:nvPr/>
          </p:nvSpPr>
          <p:spPr>
            <a:xfrm>
              <a:off x="1" y="0"/>
              <a:ext cx="12192000" cy="1499318"/>
            </a:xfrm>
            <a:prstGeom prst="rect">
              <a:avLst/>
            </a:prstGeom>
            <a:solidFill>
              <a:srgbClr val="0B0B0C"/>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D6A0BD"/>
                </a:solidFill>
                <a:effectLst/>
                <a:uLnTx/>
                <a:uFillTx/>
                <a:cs typeface="+mn-ea"/>
                <a:sym typeface="+mn-lt"/>
              </a:endParaRPr>
            </a:p>
          </p:txBody>
        </p:sp>
        <p:sp>
          <p:nvSpPr>
            <p:cNvPr id="6" name="文本框 5"/>
            <p:cNvSpPr txBox="1"/>
            <p:nvPr/>
          </p:nvSpPr>
          <p:spPr>
            <a:xfrm>
              <a:off x="2070736" y="441559"/>
              <a:ext cx="8051164" cy="616285"/>
            </a:xfrm>
            <a:prstGeom prst="rect">
              <a:avLst/>
            </a:prstGeom>
            <a:solidFill>
              <a:schemeClr val="bg1"/>
            </a:solidFill>
          </p:spPr>
          <p:txBody>
            <a:bodyPr wrap="square" rtlCol="0">
              <a:spAutoFit/>
              <a:scene3d>
                <a:camera prst="orthographicFront"/>
                <a:lightRig rig="threePt" dir="t"/>
              </a:scene3d>
            </a:bodyPr>
            <a:lstStyle/>
            <a:p>
              <a:r>
                <a:rPr lang="zh-CN" altLang="en-US" sz="4000" dirty="0">
                  <a:ln/>
                  <a:solidFill>
                    <a:schemeClr val="tx1"/>
                  </a:solidFill>
                  <a:effectLst>
                    <a:outerShdw blurRad="38100" dist="19050" dir="2700000" algn="tl" rotWithShape="0">
                      <a:schemeClr val="dk1">
                        <a:alpha val="40000"/>
                      </a:schemeClr>
                    </a:outerShdw>
                  </a:effectLst>
                  <a:latin typeface="造字工房朗倩（非商用）常规体" pitchFamily="50" charset="-122"/>
                  <a:ea typeface="造字工房朗倩（非商用）常规体" pitchFamily="50" charset="-122"/>
                  <a:sym typeface="+mn-ea"/>
                </a:rPr>
                <a:t>行车网络租赁与售卖综合管理系统</a:t>
              </a:r>
              <a:endParaRPr lang="zh-CN" altLang="en-US" sz="4000" b="1" dirty="0">
                <a:ln/>
                <a:solidFill>
                  <a:schemeClr val="tx1"/>
                </a:solidFill>
                <a:effectLst>
                  <a:outerShdw blurRad="38100" dist="19050" dir="2700000" algn="tl" rotWithShape="0">
                    <a:schemeClr val="dk1">
                      <a:alpha val="40000"/>
                    </a:schemeClr>
                  </a:outerShdw>
                </a:effectLst>
                <a:latin typeface="造字工房朗倩（非商用）常规体" pitchFamily="50" charset="-122"/>
                <a:ea typeface="造字工房朗倩（非商用）常规体" pitchFamily="50" charset="-122"/>
                <a:cs typeface="+mn-ea"/>
                <a:sym typeface="+mn-ea"/>
              </a:endParaRPr>
            </a:p>
          </p:txBody>
        </p:sp>
      </p:grpSp>
      <p:sp>
        <p:nvSpPr>
          <p:cNvPr id="8" name="文本框 7"/>
          <p:cNvSpPr txBox="1"/>
          <p:nvPr/>
        </p:nvSpPr>
        <p:spPr>
          <a:xfrm>
            <a:off x="374073" y="1790701"/>
            <a:ext cx="11443854" cy="461665"/>
          </a:xfrm>
          <a:prstGeom prst="rect">
            <a:avLst/>
          </a:prstGeom>
          <a:noFill/>
        </p:spPr>
        <p:txBody>
          <a:bodyPr wrap="square" rtlCol="0">
            <a:spAutoFit/>
          </a:bodyPr>
          <a:lstStyle>
            <a:defPPr>
              <a:defRPr lang="zh-CN"/>
            </a:defPPr>
            <a:lvl1pPr>
              <a:defRPr sz="9600">
                <a:solidFill>
                  <a:srgbClr val="4E4D49"/>
                </a:solidFill>
                <a:latin typeface="禹卫书法行书简体" panose="02000603000000000000" pitchFamily="2" charset="-122"/>
                <a:ea typeface="禹卫书法行书简体" panose="02000603000000000000" pitchFamily="2" charset="-122"/>
              </a:defRPr>
            </a:lvl1pPr>
          </a:lstStyle>
          <a:p>
            <a:pPr algn="just"/>
            <a:r>
              <a:rPr lang="zh-CN" altLang="en-US" sz="2400" dirty="0" smtClean="0">
                <a:solidFill>
                  <a:schemeClr val="bg1"/>
                </a:solidFill>
                <a:latin typeface="造字工房朗倩（非商用）常规体" pitchFamily="50" charset="-122"/>
                <a:ea typeface="造字工房朗倩（非商用）常规体" pitchFamily="50" charset="-122"/>
              </a:rPr>
              <a:t>项目立意：基于 </a:t>
            </a:r>
            <a:endParaRPr lang="zh-CN" altLang="en-US" sz="2400" dirty="0">
              <a:solidFill>
                <a:schemeClr val="bg1"/>
              </a:solidFill>
              <a:latin typeface="造字工房朗倩（非商用）常规体" pitchFamily="50" charset="-122"/>
              <a:ea typeface="造字工房朗倩（非商用）常规体" pitchFamily="50" charset="-122"/>
            </a:endParaRPr>
          </a:p>
        </p:txBody>
      </p:sp>
      <p:sp>
        <p:nvSpPr>
          <p:cNvPr id="7" name="文本框 7"/>
          <p:cNvSpPr txBox="1"/>
          <p:nvPr/>
        </p:nvSpPr>
        <p:spPr>
          <a:xfrm>
            <a:off x="437573" y="2540001"/>
            <a:ext cx="11443854" cy="1200329"/>
          </a:xfrm>
          <a:prstGeom prst="rect">
            <a:avLst/>
          </a:prstGeom>
          <a:noFill/>
        </p:spPr>
        <p:txBody>
          <a:bodyPr wrap="square" rtlCol="0">
            <a:spAutoFit/>
          </a:bodyPr>
          <a:lstStyle>
            <a:defPPr>
              <a:defRPr lang="zh-CN"/>
            </a:defPPr>
            <a:lvl1pPr>
              <a:defRPr sz="9600">
                <a:solidFill>
                  <a:srgbClr val="4E4D49"/>
                </a:solidFill>
                <a:latin typeface="禹卫书法行书简体" panose="02000603000000000000" pitchFamily="2" charset="-122"/>
                <a:ea typeface="禹卫书法行书简体" panose="02000603000000000000" pitchFamily="2" charset="-122"/>
              </a:defRPr>
            </a:lvl1pPr>
          </a:lstStyle>
          <a:p>
            <a:pPr algn="just"/>
            <a:r>
              <a:rPr lang="zh-CN" altLang="en-US" sz="2400" dirty="0" smtClean="0">
                <a:solidFill>
                  <a:schemeClr val="bg1"/>
                </a:solidFill>
                <a:latin typeface="造字工房朗倩（非商用）常规体" pitchFamily="50" charset="-122"/>
                <a:ea typeface="造字工房朗倩（非商用）常规体" pitchFamily="50" charset="-122"/>
              </a:rPr>
              <a:t>小组成员：</a:t>
            </a:r>
            <a:endParaRPr lang="en-US" altLang="zh-CN" sz="2400" dirty="0" smtClean="0">
              <a:solidFill>
                <a:schemeClr val="bg1"/>
              </a:solidFill>
              <a:latin typeface="造字工房朗倩（非商用）常规体" pitchFamily="50" charset="-122"/>
              <a:ea typeface="造字工房朗倩（非商用）常规体" pitchFamily="50" charset="-122"/>
            </a:endParaRPr>
          </a:p>
          <a:p>
            <a:pPr algn="just"/>
            <a:r>
              <a:rPr lang="zh-CN" altLang="en-US" sz="2400" dirty="0" smtClean="0">
                <a:solidFill>
                  <a:schemeClr val="bg1"/>
                </a:solidFill>
                <a:latin typeface="造字工房朗倩（非商用）常规体" pitchFamily="50" charset="-122"/>
                <a:ea typeface="造字工房朗倩（非商用）常规体" pitchFamily="50" charset="-122"/>
              </a:rPr>
              <a:t>组长：胡帅</a:t>
            </a:r>
            <a:endParaRPr lang="en-US" altLang="zh-CN" sz="2400" dirty="0" smtClean="0">
              <a:solidFill>
                <a:schemeClr val="bg1"/>
              </a:solidFill>
              <a:latin typeface="造字工房朗倩（非商用）常规体" pitchFamily="50" charset="-122"/>
              <a:ea typeface="造字工房朗倩（非商用）常规体" pitchFamily="50" charset="-122"/>
            </a:endParaRPr>
          </a:p>
          <a:p>
            <a:pPr algn="just"/>
            <a:r>
              <a:rPr lang="zh-CN" altLang="en-US" sz="2400" dirty="0" smtClean="0">
                <a:solidFill>
                  <a:schemeClr val="bg1"/>
                </a:solidFill>
                <a:latin typeface="造字工房朗倩（非商用）常规体" pitchFamily="50" charset="-122"/>
                <a:ea typeface="造字工房朗倩（非商用）常规体" pitchFamily="50" charset="-122"/>
              </a:rPr>
              <a:t>组员：胡贵刚、黄平、唐秀珍、宋翮</a:t>
            </a:r>
            <a:endParaRPr lang="zh-CN" altLang="en-US" sz="2400" dirty="0">
              <a:solidFill>
                <a:schemeClr val="bg1"/>
              </a:solidFill>
              <a:latin typeface="造字工房朗倩（非商用）常规体" pitchFamily="50" charset="-122"/>
              <a:ea typeface="造字工房朗倩（非商用）常规体" pitchFamily="50"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图片 54"/>
          <p:cNvPicPr>
            <a:picLocks noChangeAspect="1"/>
          </p:cNvPicPr>
          <p:nvPr/>
        </p:nvPicPr>
        <p:blipFill>
          <a:blip r:embed="rId3"/>
          <a:srcRect/>
          <a:stretch>
            <a:fillRect/>
          </a:stretch>
        </p:blipFill>
        <p:spPr>
          <a:xfrm>
            <a:off x="4551"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57" name="任意多边形 8"/>
          <p:cNvSpPr/>
          <p:nvPr/>
        </p:nvSpPr>
        <p:spPr>
          <a:xfrm>
            <a:off x="3681730" y="22860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a:t>信息展示</a:t>
            </a:r>
          </a:p>
        </p:txBody>
      </p:sp>
      <p:sp>
        <p:nvSpPr>
          <p:cNvPr id="98" name="TextBox 97"/>
          <p:cNvSpPr txBox="1"/>
          <p:nvPr/>
        </p:nvSpPr>
        <p:spPr>
          <a:xfrm>
            <a:off x="1206380" y="3108900"/>
            <a:ext cx="27432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所有自行车种类及介绍展示</a:t>
            </a:r>
          </a:p>
        </p:txBody>
      </p:sp>
      <p:sp>
        <p:nvSpPr>
          <p:cNvPr id="99" name="Oval 98"/>
          <p:cNvSpPr/>
          <p:nvPr/>
        </p:nvSpPr>
        <p:spPr>
          <a:xfrm>
            <a:off x="4209224" y="293041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053" name="Freeform 29"/>
          <p:cNvSpPr/>
          <p:nvPr/>
        </p:nvSpPr>
        <p:spPr bwMode="auto">
          <a:xfrm>
            <a:off x="9133418" y="4755221"/>
            <a:ext cx="143933" cy="2117"/>
          </a:xfrm>
          <a:custGeom>
            <a:avLst/>
            <a:gdLst/>
            <a:ahLst/>
            <a:cxnLst>
              <a:cxn ang="0">
                <a:pos x="0" y="0"/>
              </a:cxn>
              <a:cxn ang="0">
                <a:pos x="68" y="0"/>
              </a:cxn>
              <a:cxn ang="0">
                <a:pos x="0" y="0"/>
              </a:cxn>
              <a:cxn ang="0">
                <a:pos x="0" y="0"/>
              </a:cxn>
            </a:cxnLst>
            <a:rect l="0" t="0" r="r" b="b"/>
            <a:pathLst>
              <a:path w="68">
                <a:moveTo>
                  <a:pt x="0" y="0"/>
                </a:moveTo>
                <a:lnTo>
                  <a:pt x="68" y="0"/>
                </a:lnTo>
                <a:lnTo>
                  <a:pt x="0" y="0"/>
                </a:lnTo>
                <a:lnTo>
                  <a:pt x="0" y="0"/>
                </a:lnTo>
                <a:close/>
              </a:path>
            </a:pathLst>
          </a:custGeom>
          <a:solidFill>
            <a:srgbClr val="FFFFFF"/>
          </a:solidFill>
          <a:ln w="9525">
            <a:noFill/>
            <a:round/>
          </a:ln>
        </p:spPr>
        <p:txBody>
          <a:bodyPr vert="horz" wrap="square" lIns="121920" tIns="60960" rIns="121920" bIns="60960" numCol="1" anchor="t" anchorCtr="0" compatLnSpc="1"/>
          <a:lstStyle/>
          <a:p>
            <a:endParaRPr lang="en-US" sz="2400">
              <a:cs typeface="+mn-ea"/>
              <a:sym typeface="+mn-lt"/>
            </a:endParaRPr>
          </a:p>
        </p:txBody>
      </p:sp>
      <p:grpSp>
        <p:nvGrpSpPr>
          <p:cNvPr id="2" name="Group 134"/>
          <p:cNvGrpSpPr/>
          <p:nvPr/>
        </p:nvGrpSpPr>
        <p:grpSpPr>
          <a:xfrm>
            <a:off x="5051036" y="2799487"/>
            <a:ext cx="2089928" cy="3231617"/>
            <a:chOff x="3606801" y="1272140"/>
            <a:chExt cx="1920875" cy="2970213"/>
          </a:xfrm>
        </p:grpSpPr>
        <p:sp>
          <p:nvSpPr>
            <p:cNvPr id="1061" name="Freeform 37"/>
            <p:cNvSpPr/>
            <p:nvPr/>
          </p:nvSpPr>
          <p:spPr bwMode="auto">
            <a:xfrm>
              <a:off x="4586288" y="1272140"/>
              <a:ext cx="885825" cy="628650"/>
            </a:xfrm>
            <a:custGeom>
              <a:avLst/>
              <a:gdLst/>
              <a:ahLst/>
              <a:cxnLst>
                <a:cxn ang="0">
                  <a:pos x="626" y="266"/>
                </a:cxn>
                <a:cxn ang="0">
                  <a:pos x="839" y="594"/>
                </a:cxn>
                <a:cxn ang="0">
                  <a:pos x="0" y="594"/>
                </a:cxn>
                <a:cxn ang="0">
                  <a:pos x="0" y="0"/>
                </a:cxn>
                <a:cxn ang="0">
                  <a:pos x="626" y="266"/>
                </a:cxn>
              </a:cxnLst>
              <a:rect l="0" t="0" r="r" b="b"/>
              <a:pathLst>
                <a:path w="839" h="594">
                  <a:moveTo>
                    <a:pt x="626" y="266"/>
                  </a:moveTo>
                  <a:cubicBezTo>
                    <a:pt x="724" y="364"/>
                    <a:pt x="795" y="473"/>
                    <a:pt x="839" y="594"/>
                  </a:cubicBezTo>
                  <a:cubicBezTo>
                    <a:pt x="0" y="594"/>
                    <a:pt x="0" y="594"/>
                    <a:pt x="0" y="594"/>
                  </a:cubicBezTo>
                  <a:cubicBezTo>
                    <a:pt x="0" y="0"/>
                    <a:pt x="0" y="0"/>
                    <a:pt x="0" y="0"/>
                  </a:cubicBezTo>
                  <a:cubicBezTo>
                    <a:pt x="244" y="4"/>
                    <a:pt x="452" y="92"/>
                    <a:pt x="626" y="266"/>
                  </a:cubicBezTo>
                  <a:close/>
                </a:path>
              </a:pathLst>
            </a:custGeom>
            <a:solidFill>
              <a:srgbClr val="656565"/>
            </a:solidFill>
            <a:ln w="9525">
              <a:noFill/>
              <a:round/>
            </a:ln>
          </p:spPr>
          <p:txBody>
            <a:bodyPr vert="horz" wrap="square" lIns="121920" tIns="60960" rIns="121920" bIns="60960" numCol="1" anchor="t" anchorCtr="0" compatLnSpc="1"/>
            <a:lstStyle/>
            <a:p>
              <a:endParaRPr lang="en-US" sz="2400">
                <a:cs typeface="+mn-ea"/>
                <a:sym typeface="+mn-lt"/>
              </a:endParaRPr>
            </a:p>
          </p:txBody>
        </p:sp>
        <p:grpSp>
          <p:nvGrpSpPr>
            <p:cNvPr id="3" name="Group 104"/>
            <p:cNvGrpSpPr/>
            <p:nvPr/>
          </p:nvGrpSpPr>
          <p:grpSpPr>
            <a:xfrm>
              <a:off x="4089401" y="3400978"/>
              <a:ext cx="963612" cy="841375"/>
              <a:chOff x="4089401" y="2825751"/>
              <a:chExt cx="963612" cy="841375"/>
            </a:xfrm>
            <a:solidFill>
              <a:schemeClr val="tx1">
                <a:lumMod val="65000"/>
                <a:lumOff val="35000"/>
              </a:schemeClr>
            </a:solidFill>
            <a:effectLst>
              <a:outerShdw blurRad="76200" dir="13500000" sy="23000" kx="1200000" algn="br" rotWithShape="0">
                <a:prstClr val="black">
                  <a:alpha val="20000"/>
                </a:prstClr>
              </a:outerShdw>
            </a:effectLst>
          </p:grpSpPr>
          <p:sp>
            <p:nvSpPr>
              <p:cNvPr id="1060" name="Freeform 36"/>
              <p:cNvSpPr/>
              <p:nvPr/>
            </p:nvSpPr>
            <p:spPr bwMode="auto">
              <a:xfrm>
                <a:off x="4203701" y="3382963"/>
                <a:ext cx="736600" cy="284163"/>
              </a:xfrm>
              <a:custGeom>
                <a:avLst/>
                <a:gdLst/>
                <a:ahLst/>
                <a:cxnLst>
                  <a:cxn ang="0">
                    <a:pos x="682" y="13"/>
                  </a:cxn>
                  <a:cxn ang="0">
                    <a:pos x="696" y="47"/>
                  </a:cxn>
                  <a:cxn ang="0">
                    <a:pos x="682" y="80"/>
                  </a:cxn>
                  <a:cxn ang="0">
                    <a:pos x="649" y="94"/>
                  </a:cxn>
                  <a:cxn ang="0">
                    <a:pos x="596" y="94"/>
                  </a:cxn>
                  <a:cxn ang="0">
                    <a:pos x="446" y="194"/>
                  </a:cxn>
                  <a:cxn ang="0">
                    <a:pos x="410" y="213"/>
                  </a:cxn>
                  <a:cxn ang="0">
                    <a:pos x="411" y="221"/>
                  </a:cxn>
                  <a:cxn ang="0">
                    <a:pos x="411" y="249"/>
                  </a:cxn>
                  <a:cxn ang="0">
                    <a:pos x="349" y="268"/>
                  </a:cxn>
                  <a:cxn ang="0">
                    <a:pos x="285" y="249"/>
                  </a:cxn>
                  <a:cxn ang="0">
                    <a:pos x="285" y="221"/>
                  </a:cxn>
                  <a:cxn ang="0">
                    <a:pos x="286" y="212"/>
                  </a:cxn>
                  <a:cxn ang="0">
                    <a:pos x="245" y="194"/>
                  </a:cxn>
                  <a:cxn ang="0">
                    <a:pos x="89" y="94"/>
                  </a:cxn>
                  <a:cxn ang="0">
                    <a:pos x="47" y="94"/>
                  </a:cxn>
                  <a:cxn ang="0">
                    <a:pos x="14" y="80"/>
                  </a:cxn>
                  <a:cxn ang="0">
                    <a:pos x="0" y="47"/>
                  </a:cxn>
                  <a:cxn ang="0">
                    <a:pos x="14" y="13"/>
                  </a:cxn>
                  <a:cxn ang="0">
                    <a:pos x="47" y="0"/>
                  </a:cxn>
                  <a:cxn ang="0">
                    <a:pos x="649" y="0"/>
                  </a:cxn>
                  <a:cxn ang="0">
                    <a:pos x="682" y="13"/>
                  </a:cxn>
                </a:cxnLst>
                <a:rect l="0" t="0" r="r" b="b"/>
                <a:pathLst>
                  <a:path w="696" h="268">
                    <a:moveTo>
                      <a:pt x="682" y="13"/>
                    </a:moveTo>
                    <a:cubicBezTo>
                      <a:pt x="691" y="23"/>
                      <a:pt x="696" y="34"/>
                      <a:pt x="696" y="47"/>
                    </a:cubicBezTo>
                    <a:cubicBezTo>
                      <a:pt x="696" y="60"/>
                      <a:pt x="691" y="71"/>
                      <a:pt x="682" y="80"/>
                    </a:cubicBezTo>
                    <a:cubicBezTo>
                      <a:pt x="673" y="89"/>
                      <a:pt x="662" y="94"/>
                      <a:pt x="649" y="94"/>
                    </a:cubicBezTo>
                    <a:cubicBezTo>
                      <a:pt x="596" y="94"/>
                      <a:pt x="596" y="94"/>
                      <a:pt x="596" y="94"/>
                    </a:cubicBezTo>
                    <a:cubicBezTo>
                      <a:pt x="555" y="128"/>
                      <a:pt x="505" y="161"/>
                      <a:pt x="446" y="194"/>
                    </a:cubicBezTo>
                    <a:cubicBezTo>
                      <a:pt x="434" y="200"/>
                      <a:pt x="423" y="206"/>
                      <a:pt x="410" y="213"/>
                    </a:cubicBezTo>
                    <a:cubicBezTo>
                      <a:pt x="411" y="215"/>
                      <a:pt x="411" y="218"/>
                      <a:pt x="411" y="221"/>
                    </a:cubicBezTo>
                    <a:cubicBezTo>
                      <a:pt x="411" y="249"/>
                      <a:pt x="411" y="249"/>
                      <a:pt x="411" y="249"/>
                    </a:cubicBezTo>
                    <a:cubicBezTo>
                      <a:pt x="390" y="262"/>
                      <a:pt x="370" y="268"/>
                      <a:pt x="349" y="268"/>
                    </a:cubicBezTo>
                    <a:cubicBezTo>
                      <a:pt x="328" y="268"/>
                      <a:pt x="306" y="262"/>
                      <a:pt x="285" y="249"/>
                    </a:cubicBezTo>
                    <a:cubicBezTo>
                      <a:pt x="285" y="221"/>
                      <a:pt x="285" y="221"/>
                      <a:pt x="285" y="221"/>
                    </a:cubicBezTo>
                    <a:cubicBezTo>
                      <a:pt x="285" y="218"/>
                      <a:pt x="285" y="215"/>
                      <a:pt x="286" y="212"/>
                    </a:cubicBezTo>
                    <a:cubicBezTo>
                      <a:pt x="272" y="206"/>
                      <a:pt x="258" y="200"/>
                      <a:pt x="245" y="194"/>
                    </a:cubicBezTo>
                    <a:cubicBezTo>
                      <a:pt x="189" y="166"/>
                      <a:pt x="137" y="133"/>
                      <a:pt x="89" y="94"/>
                    </a:cubicBezTo>
                    <a:cubicBezTo>
                      <a:pt x="47" y="94"/>
                      <a:pt x="47" y="94"/>
                      <a:pt x="47" y="94"/>
                    </a:cubicBezTo>
                    <a:cubicBezTo>
                      <a:pt x="34" y="94"/>
                      <a:pt x="23" y="89"/>
                      <a:pt x="14" y="80"/>
                    </a:cubicBezTo>
                    <a:cubicBezTo>
                      <a:pt x="5" y="71"/>
                      <a:pt x="0" y="60"/>
                      <a:pt x="0" y="47"/>
                    </a:cubicBezTo>
                    <a:cubicBezTo>
                      <a:pt x="0" y="34"/>
                      <a:pt x="5" y="23"/>
                      <a:pt x="14" y="13"/>
                    </a:cubicBezTo>
                    <a:cubicBezTo>
                      <a:pt x="23" y="4"/>
                      <a:pt x="34" y="0"/>
                      <a:pt x="47" y="0"/>
                    </a:cubicBezTo>
                    <a:cubicBezTo>
                      <a:pt x="649" y="0"/>
                      <a:pt x="649" y="0"/>
                      <a:pt x="649" y="0"/>
                    </a:cubicBezTo>
                    <a:cubicBezTo>
                      <a:pt x="662" y="0"/>
                      <a:pt x="673" y="4"/>
                      <a:pt x="682" y="13"/>
                    </a:cubicBez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2" name="Freeform 38"/>
              <p:cNvSpPr>
                <a:spLocks noEditPoints="1"/>
              </p:cNvSpPr>
              <p:nvPr/>
            </p:nvSpPr>
            <p:spPr bwMode="auto">
              <a:xfrm>
                <a:off x="4089401" y="2825751"/>
                <a:ext cx="496888" cy="500063"/>
              </a:xfrm>
              <a:custGeom>
                <a:avLst/>
                <a:gdLst/>
                <a:ahLst/>
                <a:cxnLst>
                  <a:cxn ang="0">
                    <a:pos x="471" y="0"/>
                  </a:cxn>
                  <a:cxn ang="0">
                    <a:pos x="471" y="126"/>
                  </a:cxn>
                  <a:cxn ang="0">
                    <a:pos x="64" y="126"/>
                  </a:cxn>
                  <a:cxn ang="0">
                    <a:pos x="19" y="107"/>
                  </a:cxn>
                  <a:cxn ang="0">
                    <a:pos x="1" y="63"/>
                  </a:cxn>
                  <a:cxn ang="0">
                    <a:pos x="19" y="18"/>
                  </a:cxn>
                  <a:cxn ang="0">
                    <a:pos x="64" y="0"/>
                  </a:cxn>
                  <a:cxn ang="0">
                    <a:pos x="471" y="0"/>
                  </a:cxn>
                  <a:cxn ang="0">
                    <a:pos x="471" y="175"/>
                  </a:cxn>
                  <a:cxn ang="0">
                    <a:pos x="471" y="301"/>
                  </a:cxn>
                  <a:cxn ang="0">
                    <a:pos x="63" y="301"/>
                  </a:cxn>
                  <a:cxn ang="0">
                    <a:pos x="18" y="282"/>
                  </a:cxn>
                  <a:cxn ang="0">
                    <a:pos x="0" y="238"/>
                  </a:cxn>
                  <a:cxn ang="0">
                    <a:pos x="0" y="237"/>
                  </a:cxn>
                  <a:cxn ang="0">
                    <a:pos x="18" y="193"/>
                  </a:cxn>
                  <a:cxn ang="0">
                    <a:pos x="63" y="175"/>
                  </a:cxn>
                  <a:cxn ang="0">
                    <a:pos x="471" y="175"/>
                  </a:cxn>
                  <a:cxn ang="0">
                    <a:pos x="471" y="347"/>
                  </a:cxn>
                  <a:cxn ang="0">
                    <a:pos x="471" y="473"/>
                  </a:cxn>
                  <a:cxn ang="0">
                    <a:pos x="64" y="473"/>
                  </a:cxn>
                  <a:cxn ang="0">
                    <a:pos x="20" y="455"/>
                  </a:cxn>
                  <a:cxn ang="0">
                    <a:pos x="1" y="410"/>
                  </a:cxn>
                  <a:cxn ang="0">
                    <a:pos x="20" y="365"/>
                  </a:cxn>
                  <a:cxn ang="0">
                    <a:pos x="64" y="347"/>
                  </a:cxn>
                  <a:cxn ang="0">
                    <a:pos x="471" y="347"/>
                  </a:cxn>
                </a:cxnLst>
                <a:rect l="0" t="0" r="r" b="b"/>
                <a:pathLst>
                  <a:path w="471" h="473">
                    <a:moveTo>
                      <a:pt x="471" y="0"/>
                    </a:moveTo>
                    <a:cubicBezTo>
                      <a:pt x="471" y="126"/>
                      <a:pt x="471" y="126"/>
                      <a:pt x="471" y="126"/>
                    </a:cubicBezTo>
                    <a:cubicBezTo>
                      <a:pt x="64" y="126"/>
                      <a:pt x="64" y="126"/>
                      <a:pt x="64" y="126"/>
                    </a:cubicBezTo>
                    <a:cubicBezTo>
                      <a:pt x="46" y="126"/>
                      <a:pt x="32" y="120"/>
                      <a:pt x="19" y="107"/>
                    </a:cubicBezTo>
                    <a:cubicBezTo>
                      <a:pt x="7" y="95"/>
                      <a:pt x="1" y="80"/>
                      <a:pt x="1" y="63"/>
                    </a:cubicBezTo>
                    <a:cubicBezTo>
                      <a:pt x="1" y="45"/>
                      <a:pt x="7" y="30"/>
                      <a:pt x="19" y="18"/>
                    </a:cubicBezTo>
                    <a:cubicBezTo>
                      <a:pt x="32" y="6"/>
                      <a:pt x="46" y="0"/>
                      <a:pt x="64" y="0"/>
                    </a:cubicBezTo>
                    <a:lnTo>
                      <a:pt x="471" y="0"/>
                    </a:lnTo>
                    <a:close/>
                    <a:moveTo>
                      <a:pt x="471" y="175"/>
                    </a:moveTo>
                    <a:cubicBezTo>
                      <a:pt x="471" y="301"/>
                      <a:pt x="471" y="301"/>
                      <a:pt x="471" y="301"/>
                    </a:cubicBezTo>
                    <a:cubicBezTo>
                      <a:pt x="63" y="301"/>
                      <a:pt x="63" y="301"/>
                      <a:pt x="63" y="301"/>
                    </a:cubicBezTo>
                    <a:cubicBezTo>
                      <a:pt x="46" y="301"/>
                      <a:pt x="31" y="295"/>
                      <a:pt x="18" y="282"/>
                    </a:cubicBezTo>
                    <a:cubicBezTo>
                      <a:pt x="6" y="270"/>
                      <a:pt x="0" y="255"/>
                      <a:pt x="0" y="238"/>
                    </a:cubicBezTo>
                    <a:cubicBezTo>
                      <a:pt x="0" y="237"/>
                      <a:pt x="0" y="237"/>
                      <a:pt x="0" y="237"/>
                    </a:cubicBezTo>
                    <a:cubicBezTo>
                      <a:pt x="0" y="220"/>
                      <a:pt x="6" y="206"/>
                      <a:pt x="18" y="193"/>
                    </a:cubicBezTo>
                    <a:cubicBezTo>
                      <a:pt x="31" y="181"/>
                      <a:pt x="46" y="175"/>
                      <a:pt x="63" y="175"/>
                    </a:cubicBezTo>
                    <a:lnTo>
                      <a:pt x="471" y="175"/>
                    </a:lnTo>
                    <a:close/>
                    <a:moveTo>
                      <a:pt x="471" y="347"/>
                    </a:moveTo>
                    <a:cubicBezTo>
                      <a:pt x="471" y="473"/>
                      <a:pt x="471" y="473"/>
                      <a:pt x="471" y="473"/>
                    </a:cubicBezTo>
                    <a:cubicBezTo>
                      <a:pt x="64" y="473"/>
                      <a:pt x="64" y="473"/>
                      <a:pt x="64" y="473"/>
                    </a:cubicBezTo>
                    <a:cubicBezTo>
                      <a:pt x="47" y="473"/>
                      <a:pt x="32" y="467"/>
                      <a:pt x="20" y="455"/>
                    </a:cubicBezTo>
                    <a:cubicBezTo>
                      <a:pt x="7" y="442"/>
                      <a:pt x="1" y="428"/>
                      <a:pt x="1" y="410"/>
                    </a:cubicBezTo>
                    <a:cubicBezTo>
                      <a:pt x="1" y="393"/>
                      <a:pt x="7" y="378"/>
                      <a:pt x="20" y="365"/>
                    </a:cubicBezTo>
                    <a:cubicBezTo>
                      <a:pt x="32" y="353"/>
                      <a:pt x="47" y="347"/>
                      <a:pt x="64" y="347"/>
                    </a:cubicBezTo>
                    <a:lnTo>
                      <a:pt x="471" y="347"/>
                    </a:ln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3" name="Freeform 39"/>
              <p:cNvSpPr>
                <a:spLocks noEditPoints="1"/>
              </p:cNvSpPr>
              <p:nvPr/>
            </p:nvSpPr>
            <p:spPr bwMode="auto">
              <a:xfrm>
                <a:off x="4586288" y="2825751"/>
                <a:ext cx="466725" cy="500063"/>
              </a:xfrm>
              <a:custGeom>
                <a:avLst/>
                <a:gdLst/>
                <a:ahLst/>
                <a:cxnLst>
                  <a:cxn ang="0">
                    <a:pos x="0" y="473"/>
                  </a:cxn>
                  <a:cxn ang="0">
                    <a:pos x="0" y="347"/>
                  </a:cxn>
                  <a:cxn ang="0">
                    <a:pos x="378" y="347"/>
                  </a:cxn>
                  <a:cxn ang="0">
                    <a:pos x="422" y="365"/>
                  </a:cxn>
                  <a:cxn ang="0">
                    <a:pos x="441" y="410"/>
                  </a:cxn>
                  <a:cxn ang="0">
                    <a:pos x="422" y="455"/>
                  </a:cxn>
                  <a:cxn ang="0">
                    <a:pos x="378" y="473"/>
                  </a:cxn>
                  <a:cxn ang="0">
                    <a:pos x="0" y="473"/>
                  </a:cxn>
                  <a:cxn ang="0">
                    <a:pos x="0" y="175"/>
                  </a:cxn>
                  <a:cxn ang="0">
                    <a:pos x="376" y="175"/>
                  </a:cxn>
                  <a:cxn ang="0">
                    <a:pos x="421" y="193"/>
                  </a:cxn>
                  <a:cxn ang="0">
                    <a:pos x="440" y="237"/>
                  </a:cxn>
                  <a:cxn ang="0">
                    <a:pos x="440" y="238"/>
                  </a:cxn>
                  <a:cxn ang="0">
                    <a:pos x="421" y="282"/>
                  </a:cxn>
                  <a:cxn ang="0">
                    <a:pos x="376" y="301"/>
                  </a:cxn>
                  <a:cxn ang="0">
                    <a:pos x="0" y="301"/>
                  </a:cxn>
                  <a:cxn ang="0">
                    <a:pos x="0" y="175"/>
                  </a:cxn>
                  <a:cxn ang="0">
                    <a:pos x="0" y="0"/>
                  </a:cxn>
                  <a:cxn ang="0">
                    <a:pos x="377" y="0"/>
                  </a:cxn>
                  <a:cxn ang="0">
                    <a:pos x="422" y="18"/>
                  </a:cxn>
                  <a:cxn ang="0">
                    <a:pos x="440" y="63"/>
                  </a:cxn>
                  <a:cxn ang="0">
                    <a:pos x="422" y="107"/>
                  </a:cxn>
                  <a:cxn ang="0">
                    <a:pos x="377" y="126"/>
                  </a:cxn>
                  <a:cxn ang="0">
                    <a:pos x="0" y="126"/>
                  </a:cxn>
                  <a:cxn ang="0">
                    <a:pos x="0" y="0"/>
                  </a:cxn>
                </a:cxnLst>
                <a:rect l="0" t="0" r="r" b="b"/>
                <a:pathLst>
                  <a:path w="441" h="473">
                    <a:moveTo>
                      <a:pt x="0" y="473"/>
                    </a:moveTo>
                    <a:cubicBezTo>
                      <a:pt x="0" y="347"/>
                      <a:pt x="0" y="347"/>
                      <a:pt x="0" y="347"/>
                    </a:cubicBezTo>
                    <a:cubicBezTo>
                      <a:pt x="378" y="347"/>
                      <a:pt x="378" y="347"/>
                      <a:pt x="378" y="347"/>
                    </a:cubicBezTo>
                    <a:cubicBezTo>
                      <a:pt x="395" y="347"/>
                      <a:pt x="410" y="353"/>
                      <a:pt x="422" y="365"/>
                    </a:cubicBezTo>
                    <a:cubicBezTo>
                      <a:pt x="434" y="378"/>
                      <a:pt x="441" y="393"/>
                      <a:pt x="441" y="410"/>
                    </a:cubicBezTo>
                    <a:cubicBezTo>
                      <a:pt x="441" y="428"/>
                      <a:pt x="434" y="442"/>
                      <a:pt x="422" y="455"/>
                    </a:cubicBezTo>
                    <a:cubicBezTo>
                      <a:pt x="410" y="467"/>
                      <a:pt x="395" y="473"/>
                      <a:pt x="378" y="473"/>
                    </a:cubicBezTo>
                    <a:lnTo>
                      <a:pt x="0" y="473"/>
                    </a:lnTo>
                    <a:close/>
                    <a:moveTo>
                      <a:pt x="0" y="175"/>
                    </a:moveTo>
                    <a:cubicBezTo>
                      <a:pt x="376" y="175"/>
                      <a:pt x="376" y="175"/>
                      <a:pt x="376" y="175"/>
                    </a:cubicBezTo>
                    <a:cubicBezTo>
                      <a:pt x="394" y="175"/>
                      <a:pt x="409" y="181"/>
                      <a:pt x="421" y="193"/>
                    </a:cubicBezTo>
                    <a:cubicBezTo>
                      <a:pt x="433" y="206"/>
                      <a:pt x="440" y="220"/>
                      <a:pt x="440" y="237"/>
                    </a:cubicBezTo>
                    <a:cubicBezTo>
                      <a:pt x="440" y="238"/>
                      <a:pt x="440" y="238"/>
                      <a:pt x="440" y="238"/>
                    </a:cubicBezTo>
                    <a:cubicBezTo>
                      <a:pt x="440" y="255"/>
                      <a:pt x="433" y="270"/>
                      <a:pt x="421" y="282"/>
                    </a:cubicBezTo>
                    <a:cubicBezTo>
                      <a:pt x="409" y="295"/>
                      <a:pt x="394" y="301"/>
                      <a:pt x="376" y="301"/>
                    </a:cubicBezTo>
                    <a:cubicBezTo>
                      <a:pt x="0" y="301"/>
                      <a:pt x="0" y="301"/>
                      <a:pt x="0" y="301"/>
                    </a:cubicBezTo>
                    <a:lnTo>
                      <a:pt x="0" y="175"/>
                    </a:lnTo>
                    <a:close/>
                    <a:moveTo>
                      <a:pt x="0" y="0"/>
                    </a:moveTo>
                    <a:cubicBezTo>
                      <a:pt x="377" y="0"/>
                      <a:pt x="377" y="0"/>
                      <a:pt x="377" y="0"/>
                    </a:cubicBezTo>
                    <a:cubicBezTo>
                      <a:pt x="395" y="0"/>
                      <a:pt x="409" y="6"/>
                      <a:pt x="422" y="18"/>
                    </a:cubicBezTo>
                    <a:cubicBezTo>
                      <a:pt x="434" y="30"/>
                      <a:pt x="440" y="45"/>
                      <a:pt x="440" y="63"/>
                    </a:cubicBezTo>
                    <a:cubicBezTo>
                      <a:pt x="440" y="80"/>
                      <a:pt x="434" y="95"/>
                      <a:pt x="422" y="107"/>
                    </a:cubicBezTo>
                    <a:cubicBezTo>
                      <a:pt x="409" y="120"/>
                      <a:pt x="395" y="126"/>
                      <a:pt x="377" y="126"/>
                    </a:cubicBezTo>
                    <a:cubicBezTo>
                      <a:pt x="0" y="126"/>
                      <a:pt x="0" y="126"/>
                      <a:pt x="0" y="126"/>
                    </a:cubicBezTo>
                    <a:lnTo>
                      <a:pt x="0" y="0"/>
                    </a:ln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grpSp>
        <p:sp>
          <p:nvSpPr>
            <p:cNvPr id="1064" name="Freeform 40"/>
            <p:cNvSpPr/>
            <p:nvPr/>
          </p:nvSpPr>
          <p:spPr bwMode="auto">
            <a:xfrm>
              <a:off x="3662363" y="1272140"/>
              <a:ext cx="923925" cy="628650"/>
            </a:xfrm>
            <a:custGeom>
              <a:avLst/>
              <a:gdLst/>
              <a:ahLst/>
              <a:cxnLst>
                <a:cxn ang="0">
                  <a:pos x="856" y="0"/>
                </a:cxn>
                <a:cxn ang="0">
                  <a:pos x="873" y="0"/>
                </a:cxn>
                <a:cxn ang="0">
                  <a:pos x="873" y="594"/>
                </a:cxn>
                <a:cxn ang="0">
                  <a:pos x="0" y="594"/>
                </a:cxn>
                <a:cxn ang="0">
                  <a:pos x="213" y="266"/>
                </a:cxn>
                <a:cxn ang="0">
                  <a:pos x="856" y="0"/>
                </a:cxn>
              </a:cxnLst>
              <a:rect l="0" t="0" r="r" b="b"/>
              <a:pathLst>
                <a:path w="873" h="594">
                  <a:moveTo>
                    <a:pt x="856" y="0"/>
                  </a:moveTo>
                  <a:cubicBezTo>
                    <a:pt x="862" y="0"/>
                    <a:pt x="868" y="0"/>
                    <a:pt x="873" y="0"/>
                  </a:cubicBezTo>
                  <a:cubicBezTo>
                    <a:pt x="873" y="594"/>
                    <a:pt x="873" y="594"/>
                    <a:pt x="873" y="594"/>
                  </a:cubicBezTo>
                  <a:cubicBezTo>
                    <a:pt x="0" y="594"/>
                    <a:pt x="0" y="594"/>
                    <a:pt x="0" y="594"/>
                  </a:cubicBezTo>
                  <a:cubicBezTo>
                    <a:pt x="44" y="473"/>
                    <a:pt x="115" y="364"/>
                    <a:pt x="213" y="266"/>
                  </a:cubicBezTo>
                  <a:cubicBezTo>
                    <a:pt x="391" y="88"/>
                    <a:pt x="605" y="0"/>
                    <a:pt x="856" y="0"/>
                  </a:cubicBezTo>
                  <a:close/>
                </a:path>
              </a:pathLst>
            </a:custGeom>
            <a:solidFill>
              <a:srgbClr val="4C4C4C"/>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5" name="Freeform 41"/>
            <p:cNvSpPr/>
            <p:nvPr/>
          </p:nvSpPr>
          <p:spPr bwMode="auto">
            <a:xfrm>
              <a:off x="4586288" y="1984928"/>
              <a:ext cx="941388" cy="639763"/>
            </a:xfrm>
            <a:custGeom>
              <a:avLst/>
              <a:gdLst/>
              <a:ahLst/>
              <a:cxnLst>
                <a:cxn ang="0">
                  <a:pos x="0" y="606"/>
                </a:cxn>
                <a:cxn ang="0">
                  <a:pos x="0" y="0"/>
                </a:cxn>
                <a:cxn ang="0">
                  <a:pos x="864" y="0"/>
                </a:cxn>
                <a:cxn ang="0">
                  <a:pos x="892" y="235"/>
                </a:cxn>
                <a:cxn ang="0">
                  <a:pos x="816" y="606"/>
                </a:cxn>
                <a:cxn ang="0">
                  <a:pos x="0" y="606"/>
                </a:cxn>
              </a:cxnLst>
              <a:rect l="0" t="0" r="r" b="b"/>
              <a:pathLst>
                <a:path w="892" h="606">
                  <a:moveTo>
                    <a:pt x="0" y="606"/>
                  </a:moveTo>
                  <a:cubicBezTo>
                    <a:pt x="0" y="0"/>
                    <a:pt x="0" y="0"/>
                    <a:pt x="0" y="0"/>
                  </a:cubicBezTo>
                  <a:cubicBezTo>
                    <a:pt x="864" y="0"/>
                    <a:pt x="864" y="0"/>
                    <a:pt x="864" y="0"/>
                  </a:cubicBezTo>
                  <a:cubicBezTo>
                    <a:pt x="883" y="74"/>
                    <a:pt x="892" y="153"/>
                    <a:pt x="892" y="235"/>
                  </a:cubicBezTo>
                  <a:cubicBezTo>
                    <a:pt x="892" y="369"/>
                    <a:pt x="867" y="493"/>
                    <a:pt x="816" y="606"/>
                  </a:cubicBezTo>
                  <a:lnTo>
                    <a:pt x="0" y="606"/>
                  </a:lnTo>
                  <a:close/>
                </a:path>
              </a:pathLst>
            </a:custGeom>
            <a:solidFill>
              <a:schemeClr val="accent2"/>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6" name="Freeform 42"/>
            <p:cNvSpPr/>
            <p:nvPr/>
          </p:nvSpPr>
          <p:spPr bwMode="auto">
            <a:xfrm>
              <a:off x="3606801" y="1984928"/>
              <a:ext cx="979488" cy="639763"/>
            </a:xfrm>
            <a:custGeom>
              <a:avLst/>
              <a:gdLst/>
              <a:ahLst/>
              <a:cxnLst>
                <a:cxn ang="0">
                  <a:pos x="926" y="606"/>
                </a:cxn>
                <a:cxn ang="0">
                  <a:pos x="76" y="606"/>
                </a:cxn>
                <a:cxn ang="0">
                  <a:pos x="0" y="235"/>
                </a:cxn>
                <a:cxn ang="0">
                  <a:pos x="29" y="0"/>
                </a:cxn>
                <a:cxn ang="0">
                  <a:pos x="926" y="0"/>
                </a:cxn>
                <a:cxn ang="0">
                  <a:pos x="926" y="606"/>
                </a:cxn>
              </a:cxnLst>
              <a:rect l="0" t="0" r="r" b="b"/>
              <a:pathLst>
                <a:path w="926" h="606">
                  <a:moveTo>
                    <a:pt x="926" y="606"/>
                  </a:moveTo>
                  <a:cubicBezTo>
                    <a:pt x="76" y="606"/>
                    <a:pt x="76" y="606"/>
                    <a:pt x="76" y="606"/>
                  </a:cubicBezTo>
                  <a:cubicBezTo>
                    <a:pt x="25" y="493"/>
                    <a:pt x="0" y="369"/>
                    <a:pt x="0" y="235"/>
                  </a:cubicBezTo>
                  <a:cubicBezTo>
                    <a:pt x="0" y="153"/>
                    <a:pt x="10" y="74"/>
                    <a:pt x="29" y="0"/>
                  </a:cubicBezTo>
                  <a:cubicBezTo>
                    <a:pt x="926" y="0"/>
                    <a:pt x="926" y="0"/>
                    <a:pt x="926" y="0"/>
                  </a:cubicBezTo>
                  <a:lnTo>
                    <a:pt x="926" y="606"/>
                  </a:lnTo>
                  <a:close/>
                </a:path>
              </a:pathLst>
            </a:custGeom>
            <a:solidFill>
              <a:schemeClr val="accent2">
                <a:lumMod val="7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7" name="Freeform 43"/>
            <p:cNvSpPr/>
            <p:nvPr/>
          </p:nvSpPr>
          <p:spPr bwMode="auto">
            <a:xfrm>
              <a:off x="3730626" y="2710415"/>
              <a:ext cx="855663" cy="641350"/>
            </a:xfrm>
            <a:custGeom>
              <a:avLst/>
              <a:gdLst/>
              <a:ahLst/>
              <a:cxnLst>
                <a:cxn ang="0">
                  <a:pos x="809" y="0"/>
                </a:cxn>
                <a:cxn ang="0">
                  <a:pos x="809" y="607"/>
                </a:cxn>
                <a:cxn ang="0">
                  <a:pos x="339" y="607"/>
                </a:cxn>
                <a:cxn ang="0">
                  <a:pos x="339" y="607"/>
                </a:cxn>
                <a:cxn ang="0">
                  <a:pos x="91" y="129"/>
                </a:cxn>
                <a:cxn ang="0">
                  <a:pos x="84" y="120"/>
                </a:cxn>
                <a:cxn ang="0">
                  <a:pos x="0" y="0"/>
                </a:cxn>
                <a:cxn ang="0">
                  <a:pos x="809" y="0"/>
                </a:cxn>
              </a:cxnLst>
              <a:rect l="0" t="0" r="r" b="b"/>
              <a:pathLst>
                <a:path w="809" h="607">
                  <a:moveTo>
                    <a:pt x="809" y="0"/>
                  </a:moveTo>
                  <a:cubicBezTo>
                    <a:pt x="809" y="607"/>
                    <a:pt x="809" y="607"/>
                    <a:pt x="809" y="607"/>
                  </a:cubicBezTo>
                  <a:cubicBezTo>
                    <a:pt x="339" y="607"/>
                    <a:pt x="339" y="607"/>
                    <a:pt x="339" y="607"/>
                  </a:cubicBezTo>
                  <a:cubicBezTo>
                    <a:pt x="339" y="607"/>
                    <a:pt x="339" y="607"/>
                    <a:pt x="339" y="607"/>
                  </a:cubicBezTo>
                  <a:cubicBezTo>
                    <a:pt x="336" y="488"/>
                    <a:pt x="253" y="329"/>
                    <a:pt x="91" y="129"/>
                  </a:cubicBezTo>
                  <a:cubicBezTo>
                    <a:pt x="84" y="120"/>
                    <a:pt x="84" y="120"/>
                    <a:pt x="84" y="120"/>
                  </a:cubicBezTo>
                  <a:cubicBezTo>
                    <a:pt x="52" y="82"/>
                    <a:pt x="24" y="42"/>
                    <a:pt x="0" y="0"/>
                  </a:cubicBezTo>
                  <a:lnTo>
                    <a:pt x="809" y="0"/>
                  </a:lnTo>
                  <a:close/>
                </a:path>
              </a:pathLst>
            </a:custGeom>
            <a:solidFill>
              <a:schemeClr val="accent3">
                <a:lumMod val="7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8" name="Freeform 44"/>
            <p:cNvSpPr/>
            <p:nvPr/>
          </p:nvSpPr>
          <p:spPr bwMode="auto">
            <a:xfrm>
              <a:off x="4586288" y="2710415"/>
              <a:ext cx="819150" cy="641350"/>
            </a:xfrm>
            <a:custGeom>
              <a:avLst/>
              <a:gdLst/>
              <a:ahLst/>
              <a:cxnLst>
                <a:cxn ang="0">
                  <a:pos x="0" y="0"/>
                </a:cxn>
                <a:cxn ang="0">
                  <a:pos x="775" y="0"/>
                </a:cxn>
                <a:cxn ang="0">
                  <a:pos x="683" y="130"/>
                </a:cxn>
                <a:cxn ang="0">
                  <a:pos x="677" y="136"/>
                </a:cxn>
                <a:cxn ang="0">
                  <a:pos x="545" y="319"/>
                </a:cxn>
                <a:cxn ang="0">
                  <a:pos x="435" y="607"/>
                </a:cxn>
                <a:cxn ang="0">
                  <a:pos x="435" y="607"/>
                </a:cxn>
                <a:cxn ang="0">
                  <a:pos x="0" y="607"/>
                </a:cxn>
                <a:cxn ang="0">
                  <a:pos x="0" y="0"/>
                </a:cxn>
              </a:cxnLst>
              <a:rect l="0" t="0" r="r" b="b"/>
              <a:pathLst>
                <a:path w="775" h="607">
                  <a:moveTo>
                    <a:pt x="0" y="0"/>
                  </a:moveTo>
                  <a:cubicBezTo>
                    <a:pt x="775" y="0"/>
                    <a:pt x="775" y="0"/>
                    <a:pt x="775" y="0"/>
                  </a:cubicBezTo>
                  <a:cubicBezTo>
                    <a:pt x="748" y="45"/>
                    <a:pt x="718" y="88"/>
                    <a:pt x="683" y="130"/>
                  </a:cubicBezTo>
                  <a:cubicBezTo>
                    <a:pt x="681" y="132"/>
                    <a:pt x="679" y="134"/>
                    <a:pt x="677" y="136"/>
                  </a:cubicBezTo>
                  <a:cubicBezTo>
                    <a:pt x="624" y="202"/>
                    <a:pt x="580" y="263"/>
                    <a:pt x="545" y="319"/>
                  </a:cubicBezTo>
                  <a:cubicBezTo>
                    <a:pt x="473" y="433"/>
                    <a:pt x="437" y="529"/>
                    <a:pt x="435" y="607"/>
                  </a:cubicBezTo>
                  <a:cubicBezTo>
                    <a:pt x="435" y="607"/>
                    <a:pt x="435" y="607"/>
                    <a:pt x="435" y="607"/>
                  </a:cubicBezTo>
                  <a:cubicBezTo>
                    <a:pt x="0" y="607"/>
                    <a:pt x="0" y="607"/>
                    <a:pt x="0" y="607"/>
                  </a:cubicBezTo>
                  <a:lnTo>
                    <a:pt x="0" y="0"/>
                  </a:lnTo>
                  <a:close/>
                </a:path>
              </a:pathLst>
            </a:custGeom>
            <a:solidFill>
              <a:schemeClr val="accent3"/>
            </a:solidFill>
            <a:ln w="9525">
              <a:noFill/>
              <a:round/>
            </a:ln>
          </p:spPr>
          <p:txBody>
            <a:bodyPr vert="horz" wrap="square" lIns="121920" tIns="60960" rIns="121920" bIns="60960" numCol="1" anchor="t" anchorCtr="0" compatLnSpc="1"/>
            <a:lstStyle/>
            <a:p>
              <a:endParaRPr lang="en-US" sz="2400">
                <a:cs typeface="+mn-ea"/>
                <a:sym typeface="+mn-lt"/>
              </a:endParaRPr>
            </a:p>
          </p:txBody>
        </p:sp>
      </p:grpSp>
      <p:sp>
        <p:nvSpPr>
          <p:cNvPr id="108" name="TextBox 107"/>
          <p:cNvSpPr txBox="1"/>
          <p:nvPr/>
        </p:nvSpPr>
        <p:spPr>
          <a:xfrm>
            <a:off x="977780" y="3936901"/>
            <a:ext cx="29718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部分可出售的自行车平面展示</a:t>
            </a:r>
          </a:p>
        </p:txBody>
      </p:sp>
      <p:sp>
        <p:nvSpPr>
          <p:cNvPr id="109" name="Oval 108"/>
          <p:cNvSpPr/>
          <p:nvPr/>
        </p:nvSpPr>
        <p:spPr>
          <a:xfrm>
            <a:off x="4132415" y="3757026"/>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13" name="TextBox 112"/>
          <p:cNvSpPr txBox="1"/>
          <p:nvPr/>
        </p:nvSpPr>
        <p:spPr>
          <a:xfrm>
            <a:off x="1285017" y="4858615"/>
            <a:ext cx="29718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部分可租赁的自行车平面展示</a:t>
            </a:r>
          </a:p>
        </p:txBody>
      </p:sp>
      <p:sp>
        <p:nvSpPr>
          <p:cNvPr id="114" name="Oval 113"/>
          <p:cNvSpPr/>
          <p:nvPr/>
        </p:nvSpPr>
        <p:spPr>
          <a:xfrm>
            <a:off x="4516461" y="467873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17" name="TextBox 116"/>
          <p:cNvSpPr txBox="1"/>
          <p:nvPr/>
        </p:nvSpPr>
        <p:spPr>
          <a:xfrm>
            <a:off x="8190110" y="3123414"/>
            <a:ext cx="25146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用户个人信息展示与修改</a:t>
            </a:r>
          </a:p>
        </p:txBody>
      </p:sp>
      <p:sp>
        <p:nvSpPr>
          <p:cNvPr id="118" name="Oval 117"/>
          <p:cNvSpPr/>
          <p:nvPr/>
        </p:nvSpPr>
        <p:spPr>
          <a:xfrm>
            <a:off x="7248140" y="293041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21" name="TextBox 120"/>
          <p:cNvSpPr txBox="1"/>
          <p:nvPr/>
        </p:nvSpPr>
        <p:spPr>
          <a:xfrm>
            <a:off x="8087995" y="3966210"/>
            <a:ext cx="3166745" cy="293370"/>
          </a:xfrm>
          <a:prstGeom prst="rect">
            <a:avLst/>
          </a:prstGeom>
          <a:noFill/>
        </p:spPr>
        <p:txBody>
          <a:bodyPr wrap="squar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用户个人租借自行车信息展示</a:t>
            </a:r>
          </a:p>
        </p:txBody>
      </p:sp>
      <p:sp>
        <p:nvSpPr>
          <p:cNvPr id="122" name="Oval 121"/>
          <p:cNvSpPr/>
          <p:nvPr/>
        </p:nvSpPr>
        <p:spPr>
          <a:xfrm>
            <a:off x="7324949" y="3757026"/>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31" name="TextBox 130"/>
          <p:cNvSpPr txBox="1"/>
          <p:nvPr/>
        </p:nvSpPr>
        <p:spPr>
          <a:xfrm>
            <a:off x="7503160" y="4872990"/>
            <a:ext cx="3534410" cy="293370"/>
          </a:xfrm>
          <a:prstGeom prst="rect">
            <a:avLst/>
          </a:prstGeom>
          <a:noFill/>
        </p:spPr>
        <p:txBody>
          <a:bodyPr wrap="squar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用户个人购买自行车信息展示</a:t>
            </a:r>
          </a:p>
        </p:txBody>
      </p:sp>
      <p:sp>
        <p:nvSpPr>
          <p:cNvPr id="132" name="Oval 131"/>
          <p:cNvSpPr/>
          <p:nvPr/>
        </p:nvSpPr>
        <p:spPr>
          <a:xfrm>
            <a:off x="7018285" y="467873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49" name="Oval 48"/>
          <p:cNvSpPr/>
          <p:nvPr/>
        </p:nvSpPr>
        <p:spPr>
          <a:xfrm>
            <a:off x="4900508" y="2185012"/>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bIns="121920" rtlCol="0" anchor="ctr"/>
          <a:lstStyle/>
          <a:p>
            <a:pPr algn="ctr"/>
            <a:endParaRPr lang="en-US" sz="2400" dirty="0">
              <a:solidFill>
                <a:schemeClr val="bg1"/>
              </a:solidFill>
              <a:cs typeface="+mn-ea"/>
              <a:sym typeface="+mn-lt"/>
            </a:endParaRPr>
          </a:p>
        </p:txBody>
      </p:sp>
      <p:sp>
        <p:nvSpPr>
          <p:cNvPr id="50" name="Oval 49"/>
          <p:cNvSpPr/>
          <p:nvPr/>
        </p:nvSpPr>
        <p:spPr>
          <a:xfrm>
            <a:off x="5745411" y="1954584"/>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51" name="Oval 50"/>
          <p:cNvSpPr/>
          <p:nvPr/>
        </p:nvSpPr>
        <p:spPr>
          <a:xfrm>
            <a:off x="6633665" y="2245724"/>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62" name="TextBox 61"/>
          <p:cNvSpPr txBox="1"/>
          <p:nvPr/>
        </p:nvSpPr>
        <p:spPr>
          <a:xfrm>
            <a:off x="7787386" y="2449682"/>
            <a:ext cx="22860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用户个人信息安全设置</a:t>
            </a:r>
          </a:p>
        </p:txBody>
      </p:sp>
      <p:sp>
        <p:nvSpPr>
          <p:cNvPr id="65" name="TextBox 64"/>
          <p:cNvSpPr txBox="1"/>
          <p:nvPr/>
        </p:nvSpPr>
        <p:spPr>
          <a:xfrm>
            <a:off x="2812064" y="2358359"/>
            <a:ext cx="1828800" cy="293370"/>
          </a:xfrm>
          <a:prstGeom prst="rect">
            <a:avLst/>
          </a:prstGeom>
          <a:noFill/>
        </p:spPr>
        <p:txBody>
          <a:bodyPr wrap="none" lIns="0" tIns="0" rIns="0" bIns="0" rtlCol="0" anchor="t">
            <a:spAutoFit/>
          </a:bodyPr>
          <a:lstStyle/>
          <a:p>
            <a:pPr algn="r" defTabSz="1218565">
              <a:spcBef>
                <a:spcPct val="20000"/>
              </a:spcBef>
              <a:defRPr/>
            </a:pPr>
            <a:r>
              <a:rPr lang="zh-CN" altLang="en-US" dirty="0">
                <a:solidFill>
                  <a:schemeClr val="bg2"/>
                </a:solidFill>
                <a:cs typeface="+mn-ea"/>
                <a:sym typeface="+mn-lt"/>
              </a:rPr>
              <a:t>所有店铺平面展示</a:t>
            </a:r>
          </a:p>
        </p:txBody>
      </p:sp>
      <p:sp>
        <p:nvSpPr>
          <p:cNvPr id="31" name="Freeform 34"/>
          <p:cNvSpPr>
            <a:spLocks noEditPoints="1"/>
          </p:cNvSpPr>
          <p:nvPr/>
        </p:nvSpPr>
        <p:spPr bwMode="auto">
          <a:xfrm>
            <a:off x="7380693" y="3070090"/>
            <a:ext cx="392720" cy="359649"/>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2" name="Freeform 66"/>
          <p:cNvSpPr>
            <a:spLocks noEditPoints="1"/>
          </p:cNvSpPr>
          <p:nvPr/>
        </p:nvSpPr>
        <p:spPr bwMode="auto">
          <a:xfrm>
            <a:off x="4379532" y="3016612"/>
            <a:ext cx="317210" cy="46660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3" name="Freeform 75"/>
          <p:cNvSpPr>
            <a:spLocks noEditPoints="1"/>
          </p:cNvSpPr>
          <p:nvPr/>
        </p:nvSpPr>
        <p:spPr bwMode="auto">
          <a:xfrm>
            <a:off x="4292148" y="3868142"/>
            <a:ext cx="338360" cy="416761"/>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4" name="Freeform 77"/>
          <p:cNvSpPr>
            <a:spLocks noEditPoints="1"/>
          </p:cNvSpPr>
          <p:nvPr/>
        </p:nvSpPr>
        <p:spPr bwMode="auto">
          <a:xfrm>
            <a:off x="5029659" y="2303721"/>
            <a:ext cx="399525" cy="401574"/>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5" name="Freeform 78"/>
          <p:cNvSpPr>
            <a:spLocks noEditPoints="1"/>
          </p:cNvSpPr>
          <p:nvPr/>
        </p:nvSpPr>
        <p:spPr bwMode="auto">
          <a:xfrm>
            <a:off x="7496344" y="3893627"/>
            <a:ext cx="315036" cy="365791"/>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6" name="Freeform 85"/>
          <p:cNvSpPr>
            <a:spLocks noEditPoints="1"/>
          </p:cNvSpPr>
          <p:nvPr/>
        </p:nvSpPr>
        <p:spPr bwMode="auto">
          <a:xfrm>
            <a:off x="4686826" y="4777200"/>
            <a:ext cx="317096" cy="442069"/>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7" name="Freeform 18"/>
          <p:cNvSpPr/>
          <p:nvPr/>
        </p:nvSpPr>
        <p:spPr bwMode="auto">
          <a:xfrm>
            <a:off x="6752137" y="2390210"/>
            <a:ext cx="420883" cy="350020"/>
          </a:xfrm>
          <a:custGeom>
            <a:avLst/>
            <a:gdLst>
              <a:gd name="T0" fmla="*/ 74 w 148"/>
              <a:gd name="T1" fmla="*/ 0 h 123"/>
              <a:gd name="T2" fmla="*/ 0 w 148"/>
              <a:gd name="T3" fmla="*/ 45 h 123"/>
              <a:gd name="T4" fmla="*/ 30 w 148"/>
              <a:gd name="T5" fmla="*/ 81 h 123"/>
              <a:gd name="T6" fmla="*/ 20 w 148"/>
              <a:gd name="T7" fmla="*/ 123 h 123"/>
              <a:gd name="T8" fmla="*/ 55 w 148"/>
              <a:gd name="T9" fmla="*/ 89 h 123"/>
              <a:gd name="T10" fmla="*/ 74 w 148"/>
              <a:gd name="T11" fmla="*/ 90 h 123"/>
              <a:gd name="T12" fmla="*/ 148 w 148"/>
              <a:gd name="T13" fmla="*/ 45 h 123"/>
              <a:gd name="T14" fmla="*/ 74 w 148"/>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3">
                <a:moveTo>
                  <a:pt x="74" y="0"/>
                </a:moveTo>
                <a:cubicBezTo>
                  <a:pt x="33" y="0"/>
                  <a:pt x="0" y="20"/>
                  <a:pt x="0" y="45"/>
                </a:cubicBezTo>
                <a:cubicBezTo>
                  <a:pt x="0" y="60"/>
                  <a:pt x="12" y="73"/>
                  <a:pt x="30" y="81"/>
                </a:cubicBezTo>
                <a:cubicBezTo>
                  <a:pt x="20" y="123"/>
                  <a:pt x="20" y="123"/>
                  <a:pt x="20" y="123"/>
                </a:cubicBezTo>
                <a:cubicBezTo>
                  <a:pt x="55" y="89"/>
                  <a:pt x="55" y="89"/>
                  <a:pt x="55" y="89"/>
                </a:cubicBezTo>
                <a:cubicBezTo>
                  <a:pt x="61" y="90"/>
                  <a:pt x="68" y="90"/>
                  <a:pt x="74" y="90"/>
                </a:cubicBezTo>
                <a:cubicBezTo>
                  <a:pt x="115" y="90"/>
                  <a:pt x="148" y="70"/>
                  <a:pt x="148" y="45"/>
                </a:cubicBezTo>
                <a:cubicBezTo>
                  <a:pt x="148" y="20"/>
                  <a:pt x="115" y="0"/>
                  <a:pt x="74" y="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0" name="Freeform 142"/>
          <p:cNvSpPr>
            <a:spLocks noEditPoints="1"/>
          </p:cNvSpPr>
          <p:nvPr/>
        </p:nvSpPr>
        <p:spPr bwMode="auto">
          <a:xfrm>
            <a:off x="5822883" y="2121398"/>
            <a:ext cx="502882" cy="305364"/>
          </a:xfrm>
          <a:custGeom>
            <a:avLst/>
            <a:gdLst>
              <a:gd name="T0" fmla="*/ 172 w 209"/>
              <a:gd name="T1" fmla="*/ 85 h 127"/>
              <a:gd name="T2" fmla="*/ 142 w 209"/>
              <a:gd name="T3" fmla="*/ 17 h 127"/>
              <a:gd name="T4" fmla="*/ 138 w 209"/>
              <a:gd name="T5" fmla="*/ 20 h 127"/>
              <a:gd name="T6" fmla="*/ 131 w 209"/>
              <a:gd name="T7" fmla="*/ 19 h 127"/>
              <a:gd name="T8" fmla="*/ 79 w 209"/>
              <a:gd name="T9" fmla="*/ 23 h 127"/>
              <a:gd name="T10" fmla="*/ 67 w 209"/>
              <a:gd name="T11" fmla="*/ 17 h 127"/>
              <a:gd name="T12" fmla="*/ 37 w 209"/>
              <a:gd name="T13" fmla="*/ 85 h 127"/>
              <a:gd name="T14" fmla="*/ 45 w 209"/>
              <a:gd name="T15" fmla="*/ 91 h 127"/>
              <a:gd name="T16" fmla="*/ 60 w 209"/>
              <a:gd name="T17" fmla="*/ 99 h 127"/>
              <a:gd name="T18" fmla="*/ 72 w 209"/>
              <a:gd name="T19" fmla="*/ 110 h 127"/>
              <a:gd name="T20" fmla="*/ 85 w 209"/>
              <a:gd name="T21" fmla="*/ 121 h 127"/>
              <a:gd name="T22" fmla="*/ 109 w 209"/>
              <a:gd name="T23" fmla="*/ 125 h 127"/>
              <a:gd name="T24" fmla="*/ 116 w 209"/>
              <a:gd name="T25" fmla="*/ 111 h 127"/>
              <a:gd name="T26" fmla="*/ 130 w 209"/>
              <a:gd name="T27" fmla="*/ 116 h 127"/>
              <a:gd name="T28" fmla="*/ 134 w 209"/>
              <a:gd name="T29" fmla="*/ 102 h 127"/>
              <a:gd name="T30" fmla="*/ 141 w 209"/>
              <a:gd name="T31" fmla="*/ 104 h 127"/>
              <a:gd name="T32" fmla="*/ 149 w 209"/>
              <a:gd name="T33" fmla="*/ 91 h 127"/>
              <a:gd name="T34" fmla="*/ 158 w 209"/>
              <a:gd name="T35" fmla="*/ 93 h 127"/>
              <a:gd name="T36" fmla="*/ 165 w 209"/>
              <a:gd name="T37" fmla="*/ 79 h 127"/>
              <a:gd name="T38" fmla="*/ 34 w 209"/>
              <a:gd name="T39" fmla="*/ 9 h 127"/>
              <a:gd name="T40" fmla="*/ 175 w 209"/>
              <a:gd name="T41" fmla="*/ 9 h 127"/>
              <a:gd name="T42" fmla="*/ 151 w 209"/>
              <a:gd name="T43" fmla="*/ 20 h 127"/>
              <a:gd name="T44" fmla="*/ 100 w 209"/>
              <a:gd name="T45" fmla="*/ 27 h 127"/>
              <a:gd name="T46" fmla="*/ 108 w 209"/>
              <a:gd name="T47" fmla="*/ 25 h 127"/>
              <a:gd name="T48" fmla="*/ 115 w 209"/>
              <a:gd name="T49" fmla="*/ 24 h 127"/>
              <a:gd name="T50" fmla="*/ 130 w 209"/>
              <a:gd name="T51" fmla="*/ 26 h 127"/>
              <a:gd name="T52" fmla="*/ 148 w 209"/>
              <a:gd name="T53" fmla="*/ 29 h 127"/>
              <a:gd name="T54" fmla="*/ 160 w 209"/>
              <a:gd name="T55" fmla="*/ 75 h 127"/>
              <a:gd name="T56" fmla="*/ 111 w 209"/>
              <a:gd name="T57" fmla="*/ 48 h 127"/>
              <a:gd name="T58" fmla="*/ 107 w 209"/>
              <a:gd name="T59" fmla="*/ 47 h 127"/>
              <a:gd name="T60" fmla="*/ 103 w 209"/>
              <a:gd name="T61" fmla="*/ 46 h 127"/>
              <a:gd name="T62" fmla="*/ 95 w 209"/>
              <a:gd name="T63" fmla="*/ 47 h 127"/>
              <a:gd name="T64" fmla="*/ 93 w 209"/>
              <a:gd name="T65" fmla="*/ 48 h 127"/>
              <a:gd name="T66" fmla="*/ 72 w 209"/>
              <a:gd name="T67" fmla="*/ 52 h 127"/>
              <a:gd name="T68" fmla="*/ 69 w 209"/>
              <a:gd name="T69" fmla="*/ 50 h 127"/>
              <a:gd name="T70" fmla="*/ 94 w 209"/>
              <a:gd name="T71" fmla="*/ 30 h 127"/>
              <a:gd name="T72" fmla="*/ 50 w 209"/>
              <a:gd name="T73" fmla="*/ 90 h 127"/>
              <a:gd name="T74" fmla="*/ 56 w 209"/>
              <a:gd name="T75" fmla="*/ 84 h 127"/>
              <a:gd name="T76" fmla="*/ 71 w 209"/>
              <a:gd name="T77" fmla="*/ 105 h 127"/>
              <a:gd name="T78" fmla="*/ 70 w 209"/>
              <a:gd name="T79" fmla="*/ 94 h 127"/>
              <a:gd name="T80" fmla="*/ 71 w 209"/>
              <a:gd name="T81" fmla="*/ 105 h 127"/>
              <a:gd name="T82" fmla="*/ 80 w 209"/>
              <a:gd name="T83" fmla="*/ 107 h 127"/>
              <a:gd name="T84" fmla="*/ 91 w 209"/>
              <a:gd name="T85" fmla="*/ 10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9" h="127">
                <a:moveTo>
                  <a:pt x="165" y="79"/>
                </a:moveTo>
                <a:cubicBezTo>
                  <a:pt x="167" y="78"/>
                  <a:pt x="167" y="77"/>
                  <a:pt x="168" y="76"/>
                </a:cubicBezTo>
                <a:cubicBezTo>
                  <a:pt x="172" y="85"/>
                  <a:pt x="172" y="85"/>
                  <a:pt x="172" y="85"/>
                </a:cubicBezTo>
                <a:cubicBezTo>
                  <a:pt x="209" y="68"/>
                  <a:pt x="209" y="68"/>
                  <a:pt x="209" y="68"/>
                </a:cubicBezTo>
                <a:cubicBezTo>
                  <a:pt x="179" y="0"/>
                  <a:pt x="179" y="0"/>
                  <a:pt x="179" y="0"/>
                </a:cubicBezTo>
                <a:cubicBezTo>
                  <a:pt x="142" y="17"/>
                  <a:pt x="142" y="17"/>
                  <a:pt x="142" y="17"/>
                </a:cubicBezTo>
                <a:cubicBezTo>
                  <a:pt x="144" y="22"/>
                  <a:pt x="144" y="22"/>
                  <a:pt x="144" y="22"/>
                </a:cubicBezTo>
                <a:cubicBezTo>
                  <a:pt x="138" y="20"/>
                  <a:pt x="138" y="20"/>
                  <a:pt x="138" y="20"/>
                </a:cubicBezTo>
                <a:cubicBezTo>
                  <a:pt x="138" y="20"/>
                  <a:pt x="138" y="20"/>
                  <a:pt x="138" y="20"/>
                </a:cubicBezTo>
                <a:cubicBezTo>
                  <a:pt x="138" y="20"/>
                  <a:pt x="138" y="20"/>
                  <a:pt x="138" y="20"/>
                </a:cubicBezTo>
                <a:cubicBezTo>
                  <a:pt x="134" y="19"/>
                  <a:pt x="134" y="19"/>
                  <a:pt x="134" y="19"/>
                </a:cubicBezTo>
                <a:cubicBezTo>
                  <a:pt x="133" y="19"/>
                  <a:pt x="132" y="19"/>
                  <a:pt x="131" y="19"/>
                </a:cubicBezTo>
                <a:cubicBezTo>
                  <a:pt x="121" y="17"/>
                  <a:pt x="104" y="16"/>
                  <a:pt x="93" y="23"/>
                </a:cubicBezTo>
                <a:cubicBezTo>
                  <a:pt x="91" y="24"/>
                  <a:pt x="90" y="25"/>
                  <a:pt x="89" y="26"/>
                </a:cubicBezTo>
                <a:cubicBezTo>
                  <a:pt x="86" y="23"/>
                  <a:pt x="82" y="22"/>
                  <a:pt x="79" y="23"/>
                </a:cubicBezTo>
                <a:cubicBezTo>
                  <a:pt x="64" y="27"/>
                  <a:pt x="64" y="27"/>
                  <a:pt x="64" y="27"/>
                </a:cubicBezTo>
                <a:cubicBezTo>
                  <a:pt x="63" y="26"/>
                  <a:pt x="63" y="26"/>
                  <a:pt x="63" y="26"/>
                </a:cubicBezTo>
                <a:cubicBezTo>
                  <a:pt x="67" y="17"/>
                  <a:pt x="67" y="17"/>
                  <a:pt x="67" y="17"/>
                </a:cubicBezTo>
                <a:cubicBezTo>
                  <a:pt x="31" y="0"/>
                  <a:pt x="31" y="0"/>
                  <a:pt x="31" y="0"/>
                </a:cubicBezTo>
                <a:cubicBezTo>
                  <a:pt x="0" y="68"/>
                  <a:pt x="0" y="68"/>
                  <a:pt x="0" y="68"/>
                </a:cubicBezTo>
                <a:cubicBezTo>
                  <a:pt x="37" y="85"/>
                  <a:pt x="37" y="85"/>
                  <a:pt x="37" y="85"/>
                </a:cubicBezTo>
                <a:cubicBezTo>
                  <a:pt x="41" y="76"/>
                  <a:pt x="41" y="76"/>
                  <a:pt x="41" y="76"/>
                </a:cubicBezTo>
                <a:cubicBezTo>
                  <a:pt x="43" y="78"/>
                  <a:pt x="45" y="81"/>
                  <a:pt x="47" y="83"/>
                </a:cubicBezTo>
                <a:cubicBezTo>
                  <a:pt x="46" y="85"/>
                  <a:pt x="45" y="88"/>
                  <a:pt x="45" y="91"/>
                </a:cubicBezTo>
                <a:cubicBezTo>
                  <a:pt x="46" y="96"/>
                  <a:pt x="51" y="100"/>
                  <a:pt x="56" y="100"/>
                </a:cubicBezTo>
                <a:cubicBezTo>
                  <a:pt x="56" y="100"/>
                  <a:pt x="57" y="100"/>
                  <a:pt x="57" y="100"/>
                </a:cubicBezTo>
                <a:cubicBezTo>
                  <a:pt x="58" y="100"/>
                  <a:pt x="59" y="99"/>
                  <a:pt x="60" y="99"/>
                </a:cubicBezTo>
                <a:cubicBezTo>
                  <a:pt x="60" y="100"/>
                  <a:pt x="60" y="100"/>
                  <a:pt x="60" y="101"/>
                </a:cubicBezTo>
                <a:cubicBezTo>
                  <a:pt x="61" y="106"/>
                  <a:pt x="65" y="110"/>
                  <a:pt x="70" y="110"/>
                </a:cubicBezTo>
                <a:cubicBezTo>
                  <a:pt x="71" y="110"/>
                  <a:pt x="71" y="110"/>
                  <a:pt x="72" y="110"/>
                </a:cubicBezTo>
                <a:cubicBezTo>
                  <a:pt x="73" y="110"/>
                  <a:pt x="74" y="110"/>
                  <a:pt x="74" y="109"/>
                </a:cubicBezTo>
                <a:cubicBezTo>
                  <a:pt x="74" y="110"/>
                  <a:pt x="74" y="111"/>
                  <a:pt x="75" y="112"/>
                </a:cubicBezTo>
                <a:cubicBezTo>
                  <a:pt x="75" y="117"/>
                  <a:pt x="80" y="121"/>
                  <a:pt x="85" y="121"/>
                </a:cubicBezTo>
                <a:cubicBezTo>
                  <a:pt x="85" y="121"/>
                  <a:pt x="86" y="121"/>
                  <a:pt x="86" y="120"/>
                </a:cubicBezTo>
                <a:cubicBezTo>
                  <a:pt x="90" y="120"/>
                  <a:pt x="92" y="118"/>
                  <a:pt x="94" y="116"/>
                </a:cubicBezTo>
                <a:cubicBezTo>
                  <a:pt x="109" y="125"/>
                  <a:pt x="109" y="125"/>
                  <a:pt x="109" y="125"/>
                </a:cubicBezTo>
                <a:cubicBezTo>
                  <a:pt x="112" y="127"/>
                  <a:pt x="117" y="126"/>
                  <a:pt x="119" y="122"/>
                </a:cubicBezTo>
                <a:cubicBezTo>
                  <a:pt x="121" y="118"/>
                  <a:pt x="120" y="114"/>
                  <a:pt x="116" y="112"/>
                </a:cubicBezTo>
                <a:cubicBezTo>
                  <a:pt x="116" y="111"/>
                  <a:pt x="116" y="111"/>
                  <a:pt x="116" y="111"/>
                </a:cubicBezTo>
                <a:cubicBezTo>
                  <a:pt x="117" y="111"/>
                  <a:pt x="118" y="111"/>
                  <a:pt x="119" y="110"/>
                </a:cubicBezTo>
                <a:cubicBezTo>
                  <a:pt x="126" y="115"/>
                  <a:pt x="126" y="115"/>
                  <a:pt x="126" y="115"/>
                </a:cubicBezTo>
                <a:cubicBezTo>
                  <a:pt x="128" y="116"/>
                  <a:pt x="129" y="116"/>
                  <a:pt x="130" y="116"/>
                </a:cubicBezTo>
                <a:cubicBezTo>
                  <a:pt x="133" y="116"/>
                  <a:pt x="135" y="115"/>
                  <a:pt x="137" y="112"/>
                </a:cubicBezTo>
                <a:cubicBezTo>
                  <a:pt x="138" y="111"/>
                  <a:pt x="138" y="109"/>
                  <a:pt x="138" y="107"/>
                </a:cubicBezTo>
                <a:cubicBezTo>
                  <a:pt x="137" y="105"/>
                  <a:pt x="136" y="103"/>
                  <a:pt x="134" y="102"/>
                </a:cubicBezTo>
                <a:cubicBezTo>
                  <a:pt x="132" y="101"/>
                  <a:pt x="132" y="101"/>
                  <a:pt x="132" y="101"/>
                </a:cubicBezTo>
                <a:cubicBezTo>
                  <a:pt x="133" y="101"/>
                  <a:pt x="134" y="100"/>
                  <a:pt x="134" y="100"/>
                </a:cubicBezTo>
                <a:cubicBezTo>
                  <a:pt x="141" y="104"/>
                  <a:pt x="141" y="104"/>
                  <a:pt x="141" y="104"/>
                </a:cubicBezTo>
                <a:cubicBezTo>
                  <a:pt x="142" y="104"/>
                  <a:pt x="143" y="105"/>
                  <a:pt x="145" y="105"/>
                </a:cubicBezTo>
                <a:cubicBezTo>
                  <a:pt x="147" y="105"/>
                  <a:pt x="150" y="103"/>
                  <a:pt x="151" y="101"/>
                </a:cubicBezTo>
                <a:cubicBezTo>
                  <a:pt x="153" y="98"/>
                  <a:pt x="152" y="93"/>
                  <a:pt x="149" y="91"/>
                </a:cubicBezTo>
                <a:cubicBezTo>
                  <a:pt x="151" y="90"/>
                  <a:pt x="151" y="90"/>
                  <a:pt x="151" y="90"/>
                </a:cubicBezTo>
                <a:cubicBezTo>
                  <a:pt x="154" y="92"/>
                  <a:pt x="154" y="92"/>
                  <a:pt x="154" y="92"/>
                </a:cubicBezTo>
                <a:cubicBezTo>
                  <a:pt x="155" y="92"/>
                  <a:pt x="157" y="93"/>
                  <a:pt x="158" y="93"/>
                </a:cubicBezTo>
                <a:cubicBezTo>
                  <a:pt x="161" y="93"/>
                  <a:pt x="163" y="91"/>
                  <a:pt x="164" y="89"/>
                </a:cubicBezTo>
                <a:cubicBezTo>
                  <a:pt x="166" y="86"/>
                  <a:pt x="166" y="83"/>
                  <a:pt x="164" y="80"/>
                </a:cubicBezTo>
                <a:cubicBezTo>
                  <a:pt x="164" y="80"/>
                  <a:pt x="165" y="80"/>
                  <a:pt x="165" y="79"/>
                </a:cubicBezTo>
                <a:close/>
                <a:moveTo>
                  <a:pt x="34" y="76"/>
                </a:moveTo>
                <a:cubicBezTo>
                  <a:pt x="9" y="65"/>
                  <a:pt x="9" y="65"/>
                  <a:pt x="9" y="65"/>
                </a:cubicBezTo>
                <a:cubicBezTo>
                  <a:pt x="34" y="9"/>
                  <a:pt x="34" y="9"/>
                  <a:pt x="34" y="9"/>
                </a:cubicBezTo>
                <a:cubicBezTo>
                  <a:pt x="59" y="20"/>
                  <a:pt x="59" y="20"/>
                  <a:pt x="59" y="20"/>
                </a:cubicBezTo>
                <a:lnTo>
                  <a:pt x="34" y="76"/>
                </a:lnTo>
                <a:close/>
                <a:moveTo>
                  <a:pt x="175" y="9"/>
                </a:moveTo>
                <a:cubicBezTo>
                  <a:pt x="200" y="65"/>
                  <a:pt x="200" y="65"/>
                  <a:pt x="200" y="65"/>
                </a:cubicBezTo>
                <a:cubicBezTo>
                  <a:pt x="176" y="76"/>
                  <a:pt x="176" y="76"/>
                  <a:pt x="176" y="76"/>
                </a:cubicBezTo>
                <a:cubicBezTo>
                  <a:pt x="151" y="20"/>
                  <a:pt x="151" y="20"/>
                  <a:pt x="151" y="20"/>
                </a:cubicBezTo>
                <a:lnTo>
                  <a:pt x="175" y="9"/>
                </a:lnTo>
                <a:close/>
                <a:moveTo>
                  <a:pt x="98" y="28"/>
                </a:moveTo>
                <a:cubicBezTo>
                  <a:pt x="99" y="27"/>
                  <a:pt x="99" y="27"/>
                  <a:pt x="100" y="27"/>
                </a:cubicBezTo>
                <a:cubicBezTo>
                  <a:pt x="101" y="26"/>
                  <a:pt x="102" y="26"/>
                  <a:pt x="103" y="26"/>
                </a:cubicBezTo>
                <a:cubicBezTo>
                  <a:pt x="103" y="26"/>
                  <a:pt x="104" y="26"/>
                  <a:pt x="105" y="25"/>
                </a:cubicBezTo>
                <a:cubicBezTo>
                  <a:pt x="106" y="25"/>
                  <a:pt x="107" y="25"/>
                  <a:pt x="108" y="25"/>
                </a:cubicBezTo>
                <a:cubicBezTo>
                  <a:pt x="108" y="25"/>
                  <a:pt x="109" y="25"/>
                  <a:pt x="110" y="25"/>
                </a:cubicBezTo>
                <a:cubicBezTo>
                  <a:pt x="111" y="24"/>
                  <a:pt x="113" y="24"/>
                  <a:pt x="114" y="24"/>
                </a:cubicBezTo>
                <a:cubicBezTo>
                  <a:pt x="114" y="24"/>
                  <a:pt x="114" y="24"/>
                  <a:pt x="115" y="24"/>
                </a:cubicBezTo>
                <a:cubicBezTo>
                  <a:pt x="115" y="24"/>
                  <a:pt x="115" y="24"/>
                  <a:pt x="115" y="24"/>
                </a:cubicBezTo>
                <a:cubicBezTo>
                  <a:pt x="121" y="24"/>
                  <a:pt x="126" y="25"/>
                  <a:pt x="130" y="26"/>
                </a:cubicBezTo>
                <a:cubicBezTo>
                  <a:pt x="130" y="26"/>
                  <a:pt x="130" y="26"/>
                  <a:pt x="130" y="26"/>
                </a:cubicBezTo>
                <a:cubicBezTo>
                  <a:pt x="133" y="26"/>
                  <a:pt x="135" y="27"/>
                  <a:pt x="136" y="27"/>
                </a:cubicBezTo>
                <a:cubicBezTo>
                  <a:pt x="147" y="30"/>
                  <a:pt x="147" y="30"/>
                  <a:pt x="147" y="30"/>
                </a:cubicBezTo>
                <a:cubicBezTo>
                  <a:pt x="148" y="29"/>
                  <a:pt x="148" y="29"/>
                  <a:pt x="148" y="29"/>
                </a:cubicBezTo>
                <a:cubicBezTo>
                  <a:pt x="165" y="68"/>
                  <a:pt x="165" y="68"/>
                  <a:pt x="165" y="68"/>
                </a:cubicBezTo>
                <a:cubicBezTo>
                  <a:pt x="164" y="70"/>
                  <a:pt x="162" y="72"/>
                  <a:pt x="161" y="74"/>
                </a:cubicBezTo>
                <a:cubicBezTo>
                  <a:pt x="160" y="75"/>
                  <a:pt x="160" y="75"/>
                  <a:pt x="160" y="75"/>
                </a:cubicBezTo>
                <a:cubicBezTo>
                  <a:pt x="160" y="75"/>
                  <a:pt x="159" y="76"/>
                  <a:pt x="158" y="76"/>
                </a:cubicBezTo>
                <a:cubicBezTo>
                  <a:pt x="114" y="49"/>
                  <a:pt x="114" y="49"/>
                  <a:pt x="114" y="49"/>
                </a:cubicBezTo>
                <a:cubicBezTo>
                  <a:pt x="113" y="49"/>
                  <a:pt x="112" y="48"/>
                  <a:pt x="111" y="48"/>
                </a:cubicBezTo>
                <a:cubicBezTo>
                  <a:pt x="110" y="47"/>
                  <a:pt x="109" y="47"/>
                  <a:pt x="108" y="47"/>
                </a:cubicBezTo>
                <a:cubicBezTo>
                  <a:pt x="108" y="47"/>
                  <a:pt x="108" y="47"/>
                  <a:pt x="108" y="47"/>
                </a:cubicBezTo>
                <a:cubicBezTo>
                  <a:pt x="108" y="47"/>
                  <a:pt x="108" y="47"/>
                  <a:pt x="107" y="47"/>
                </a:cubicBezTo>
                <a:cubicBezTo>
                  <a:pt x="107" y="47"/>
                  <a:pt x="107" y="47"/>
                  <a:pt x="106" y="47"/>
                </a:cubicBezTo>
                <a:cubicBezTo>
                  <a:pt x="106" y="46"/>
                  <a:pt x="105" y="46"/>
                  <a:pt x="104" y="46"/>
                </a:cubicBezTo>
                <a:cubicBezTo>
                  <a:pt x="104" y="46"/>
                  <a:pt x="103" y="46"/>
                  <a:pt x="103" y="46"/>
                </a:cubicBezTo>
                <a:cubicBezTo>
                  <a:pt x="102" y="46"/>
                  <a:pt x="102" y="46"/>
                  <a:pt x="101" y="46"/>
                </a:cubicBezTo>
                <a:cubicBezTo>
                  <a:pt x="101" y="46"/>
                  <a:pt x="100" y="46"/>
                  <a:pt x="100" y="46"/>
                </a:cubicBezTo>
                <a:cubicBezTo>
                  <a:pt x="98" y="46"/>
                  <a:pt x="97" y="47"/>
                  <a:pt x="95" y="47"/>
                </a:cubicBezTo>
                <a:cubicBezTo>
                  <a:pt x="95" y="47"/>
                  <a:pt x="95" y="47"/>
                  <a:pt x="95" y="47"/>
                </a:cubicBezTo>
                <a:cubicBezTo>
                  <a:pt x="94" y="48"/>
                  <a:pt x="94" y="48"/>
                  <a:pt x="93" y="48"/>
                </a:cubicBezTo>
                <a:cubicBezTo>
                  <a:pt x="93" y="48"/>
                  <a:pt x="93" y="48"/>
                  <a:pt x="93" y="48"/>
                </a:cubicBezTo>
                <a:cubicBezTo>
                  <a:pt x="92" y="48"/>
                  <a:pt x="92" y="49"/>
                  <a:pt x="91" y="49"/>
                </a:cubicBezTo>
                <a:cubicBezTo>
                  <a:pt x="90" y="49"/>
                  <a:pt x="90" y="50"/>
                  <a:pt x="89" y="50"/>
                </a:cubicBezTo>
                <a:cubicBezTo>
                  <a:pt x="82" y="53"/>
                  <a:pt x="76" y="53"/>
                  <a:pt x="72" y="52"/>
                </a:cubicBezTo>
                <a:cubicBezTo>
                  <a:pt x="71" y="52"/>
                  <a:pt x="71" y="51"/>
                  <a:pt x="70" y="51"/>
                </a:cubicBezTo>
                <a:cubicBezTo>
                  <a:pt x="70" y="51"/>
                  <a:pt x="70" y="50"/>
                  <a:pt x="70" y="50"/>
                </a:cubicBezTo>
                <a:cubicBezTo>
                  <a:pt x="70" y="50"/>
                  <a:pt x="69" y="50"/>
                  <a:pt x="69" y="50"/>
                </a:cubicBezTo>
                <a:cubicBezTo>
                  <a:pt x="69" y="49"/>
                  <a:pt x="69" y="49"/>
                  <a:pt x="69" y="49"/>
                </a:cubicBezTo>
                <a:cubicBezTo>
                  <a:pt x="68" y="48"/>
                  <a:pt x="66" y="40"/>
                  <a:pt x="70" y="40"/>
                </a:cubicBezTo>
                <a:cubicBezTo>
                  <a:pt x="72" y="39"/>
                  <a:pt x="84" y="36"/>
                  <a:pt x="94" y="30"/>
                </a:cubicBezTo>
                <a:cubicBezTo>
                  <a:pt x="95" y="29"/>
                  <a:pt x="96" y="28"/>
                  <a:pt x="98" y="28"/>
                </a:cubicBezTo>
                <a:close/>
                <a:moveTo>
                  <a:pt x="57" y="95"/>
                </a:moveTo>
                <a:cubicBezTo>
                  <a:pt x="54" y="95"/>
                  <a:pt x="51" y="93"/>
                  <a:pt x="50" y="90"/>
                </a:cubicBezTo>
                <a:cubicBezTo>
                  <a:pt x="50" y="89"/>
                  <a:pt x="50" y="87"/>
                  <a:pt x="51" y="86"/>
                </a:cubicBezTo>
                <a:cubicBezTo>
                  <a:pt x="52" y="85"/>
                  <a:pt x="54" y="84"/>
                  <a:pt x="55" y="84"/>
                </a:cubicBezTo>
                <a:cubicBezTo>
                  <a:pt x="55" y="84"/>
                  <a:pt x="56" y="84"/>
                  <a:pt x="56" y="84"/>
                </a:cubicBezTo>
                <a:cubicBezTo>
                  <a:pt x="59" y="84"/>
                  <a:pt x="61" y="86"/>
                  <a:pt x="61" y="89"/>
                </a:cubicBezTo>
                <a:cubicBezTo>
                  <a:pt x="62" y="92"/>
                  <a:pt x="60" y="95"/>
                  <a:pt x="57" y="95"/>
                </a:cubicBezTo>
                <a:close/>
                <a:moveTo>
                  <a:pt x="71" y="105"/>
                </a:moveTo>
                <a:cubicBezTo>
                  <a:pt x="68" y="106"/>
                  <a:pt x="65" y="104"/>
                  <a:pt x="65" y="100"/>
                </a:cubicBezTo>
                <a:cubicBezTo>
                  <a:pt x="65" y="99"/>
                  <a:pt x="65" y="98"/>
                  <a:pt x="66" y="96"/>
                </a:cubicBezTo>
                <a:cubicBezTo>
                  <a:pt x="67" y="95"/>
                  <a:pt x="68" y="94"/>
                  <a:pt x="70" y="94"/>
                </a:cubicBezTo>
                <a:cubicBezTo>
                  <a:pt x="70" y="94"/>
                  <a:pt x="70" y="94"/>
                  <a:pt x="70" y="94"/>
                </a:cubicBezTo>
                <a:cubicBezTo>
                  <a:pt x="73" y="94"/>
                  <a:pt x="76" y="96"/>
                  <a:pt x="76" y="99"/>
                </a:cubicBezTo>
                <a:cubicBezTo>
                  <a:pt x="76" y="102"/>
                  <a:pt x="74" y="105"/>
                  <a:pt x="71" y="105"/>
                </a:cubicBezTo>
                <a:close/>
                <a:moveTo>
                  <a:pt x="86" y="116"/>
                </a:moveTo>
                <a:cubicBezTo>
                  <a:pt x="83" y="116"/>
                  <a:pt x="80" y="114"/>
                  <a:pt x="79" y="111"/>
                </a:cubicBezTo>
                <a:cubicBezTo>
                  <a:pt x="79" y="109"/>
                  <a:pt x="79" y="108"/>
                  <a:pt x="80" y="107"/>
                </a:cubicBezTo>
                <a:cubicBezTo>
                  <a:pt x="81" y="105"/>
                  <a:pt x="83" y="105"/>
                  <a:pt x="84" y="104"/>
                </a:cubicBezTo>
                <a:cubicBezTo>
                  <a:pt x="84" y="104"/>
                  <a:pt x="85" y="104"/>
                  <a:pt x="85" y="104"/>
                </a:cubicBezTo>
                <a:cubicBezTo>
                  <a:pt x="88" y="104"/>
                  <a:pt x="90" y="106"/>
                  <a:pt x="91" y="109"/>
                </a:cubicBezTo>
                <a:cubicBezTo>
                  <a:pt x="91" y="112"/>
                  <a:pt x="89" y="115"/>
                  <a:pt x="86" y="116"/>
                </a:cubicBezTo>
                <a:close/>
              </a:path>
            </a:pathLst>
          </a:custGeom>
          <a:solidFill>
            <a:schemeClr val="bg2"/>
          </a:solidFill>
          <a:ln>
            <a:noFill/>
          </a:ln>
        </p:spPr>
        <p:txBody>
          <a:bodyPr vert="horz" wrap="square" lIns="91440" tIns="45720" rIns="91440" bIns="45720" numCol="1" anchor="t" anchorCtr="0" compatLnSpc="1"/>
          <a:lstStyle/>
          <a:p>
            <a:endParaRPr lang="en-US"/>
          </a:p>
        </p:txBody>
      </p:sp>
      <p:grpSp>
        <p:nvGrpSpPr>
          <p:cNvPr id="4" name="组合 40"/>
          <p:cNvGrpSpPr/>
          <p:nvPr/>
        </p:nvGrpSpPr>
        <p:grpSpPr>
          <a:xfrm>
            <a:off x="7101282" y="4803185"/>
            <a:ext cx="491832" cy="387857"/>
            <a:chOff x="8313532" y="3238425"/>
            <a:chExt cx="581392" cy="458484"/>
          </a:xfrm>
          <a:solidFill>
            <a:schemeClr val="bg2"/>
          </a:solidFill>
        </p:grpSpPr>
        <p:sp>
          <p:nvSpPr>
            <p:cNvPr id="42" name="Oval 150"/>
            <p:cNvSpPr>
              <a:spLocks noChangeArrowheads="1"/>
            </p:cNvSpPr>
            <p:nvPr/>
          </p:nvSpPr>
          <p:spPr bwMode="auto">
            <a:xfrm>
              <a:off x="8557965" y="3288140"/>
              <a:ext cx="93906" cy="114621"/>
            </a:xfrm>
            <a:prstGeom prst="ellipse">
              <a:avLst/>
            </a:prstGeom>
            <a:grpFill/>
            <a:ln>
              <a:noFill/>
            </a:ln>
          </p:spPr>
          <p:txBody>
            <a:bodyPr vert="horz" wrap="square" lIns="91440" tIns="45720" rIns="91440" bIns="45720" numCol="1" anchor="t" anchorCtr="0" compatLnSpc="1"/>
            <a:lstStyle/>
            <a:p>
              <a:endParaRPr lang="en-US"/>
            </a:p>
          </p:txBody>
        </p:sp>
        <p:sp>
          <p:nvSpPr>
            <p:cNvPr id="43" name="Freeform 151"/>
            <p:cNvSpPr/>
            <p:nvPr/>
          </p:nvSpPr>
          <p:spPr bwMode="auto">
            <a:xfrm>
              <a:off x="8505488" y="3411047"/>
              <a:ext cx="197480" cy="120145"/>
            </a:xfrm>
            <a:custGeom>
              <a:avLst/>
              <a:gdLst>
                <a:gd name="T0" fmla="*/ 36 w 72"/>
                <a:gd name="T1" fmla="*/ 44 h 44"/>
                <a:gd name="T2" fmla="*/ 41 w 72"/>
                <a:gd name="T3" fmla="*/ 44 h 44"/>
                <a:gd name="T4" fmla="*/ 72 w 72"/>
                <a:gd name="T5" fmla="*/ 31 h 44"/>
                <a:gd name="T6" fmla="*/ 70 w 72"/>
                <a:gd name="T7" fmla="*/ 12 h 44"/>
                <a:gd name="T8" fmla="*/ 60 w 72"/>
                <a:gd name="T9" fmla="*/ 2 h 44"/>
                <a:gd name="T10" fmla="*/ 50 w 72"/>
                <a:gd name="T11" fmla="*/ 1 h 44"/>
                <a:gd name="T12" fmla="*/ 50 w 72"/>
                <a:gd name="T13" fmla="*/ 1 h 44"/>
                <a:gd name="T14" fmla="*/ 57 w 72"/>
                <a:gd name="T15" fmla="*/ 7 h 44"/>
                <a:gd name="T16" fmla="*/ 49 w 72"/>
                <a:gd name="T17" fmla="*/ 12 h 44"/>
                <a:gd name="T18" fmla="*/ 53 w 72"/>
                <a:gd name="T19" fmla="*/ 19 h 44"/>
                <a:gd name="T20" fmla="*/ 41 w 72"/>
                <a:gd name="T21" fmla="*/ 43 h 44"/>
                <a:gd name="T22" fmla="*/ 40 w 72"/>
                <a:gd name="T23" fmla="*/ 9 h 44"/>
                <a:gd name="T24" fmla="*/ 41 w 72"/>
                <a:gd name="T25" fmla="*/ 7 h 44"/>
                <a:gd name="T26" fmla="*/ 39 w 72"/>
                <a:gd name="T27" fmla="*/ 0 h 44"/>
                <a:gd name="T28" fmla="*/ 32 w 72"/>
                <a:gd name="T29" fmla="*/ 0 h 44"/>
                <a:gd name="T30" fmla="*/ 30 w 72"/>
                <a:gd name="T31" fmla="*/ 7 h 44"/>
                <a:gd name="T32" fmla="*/ 32 w 72"/>
                <a:gd name="T33" fmla="*/ 9 h 44"/>
                <a:gd name="T34" fmla="*/ 30 w 72"/>
                <a:gd name="T35" fmla="*/ 43 h 44"/>
                <a:gd name="T36" fmla="*/ 19 w 72"/>
                <a:gd name="T37" fmla="*/ 19 h 44"/>
                <a:gd name="T38" fmla="*/ 23 w 72"/>
                <a:gd name="T39" fmla="*/ 12 h 44"/>
                <a:gd name="T40" fmla="*/ 14 w 72"/>
                <a:gd name="T41" fmla="*/ 7 h 44"/>
                <a:gd name="T42" fmla="*/ 21 w 72"/>
                <a:gd name="T43" fmla="*/ 1 h 44"/>
                <a:gd name="T44" fmla="*/ 21 w 72"/>
                <a:gd name="T45" fmla="*/ 1 h 44"/>
                <a:gd name="T46" fmla="*/ 12 w 72"/>
                <a:gd name="T47" fmla="*/ 2 h 44"/>
                <a:gd name="T48" fmla="*/ 12 w 72"/>
                <a:gd name="T49" fmla="*/ 2 h 44"/>
                <a:gd name="T50" fmla="*/ 2 w 72"/>
                <a:gd name="T51" fmla="*/ 12 h 44"/>
                <a:gd name="T52" fmla="*/ 0 w 72"/>
                <a:gd name="T53" fmla="*/ 32 h 44"/>
                <a:gd name="T54" fmla="*/ 30 w 72"/>
                <a:gd name="T55" fmla="*/ 44 h 44"/>
                <a:gd name="T56" fmla="*/ 36 w 72"/>
                <a:gd name="T5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 h="44">
                  <a:moveTo>
                    <a:pt x="36" y="44"/>
                  </a:moveTo>
                  <a:cubicBezTo>
                    <a:pt x="38" y="44"/>
                    <a:pt x="40" y="44"/>
                    <a:pt x="41" y="44"/>
                  </a:cubicBezTo>
                  <a:cubicBezTo>
                    <a:pt x="53" y="43"/>
                    <a:pt x="63" y="38"/>
                    <a:pt x="72" y="31"/>
                  </a:cubicBezTo>
                  <a:cubicBezTo>
                    <a:pt x="70" y="12"/>
                    <a:pt x="70" y="12"/>
                    <a:pt x="70" y="12"/>
                  </a:cubicBezTo>
                  <a:cubicBezTo>
                    <a:pt x="70" y="6"/>
                    <a:pt x="67" y="3"/>
                    <a:pt x="60" y="2"/>
                  </a:cubicBezTo>
                  <a:cubicBezTo>
                    <a:pt x="60" y="2"/>
                    <a:pt x="53" y="1"/>
                    <a:pt x="50" y="1"/>
                  </a:cubicBezTo>
                  <a:cubicBezTo>
                    <a:pt x="50" y="1"/>
                    <a:pt x="50" y="1"/>
                    <a:pt x="50" y="1"/>
                  </a:cubicBezTo>
                  <a:cubicBezTo>
                    <a:pt x="57" y="7"/>
                    <a:pt x="57" y="7"/>
                    <a:pt x="57" y="7"/>
                  </a:cubicBezTo>
                  <a:cubicBezTo>
                    <a:pt x="49" y="12"/>
                    <a:pt x="49" y="12"/>
                    <a:pt x="49" y="12"/>
                  </a:cubicBezTo>
                  <a:cubicBezTo>
                    <a:pt x="53" y="19"/>
                    <a:pt x="53" y="19"/>
                    <a:pt x="53" y="19"/>
                  </a:cubicBezTo>
                  <a:cubicBezTo>
                    <a:pt x="41" y="43"/>
                    <a:pt x="41" y="43"/>
                    <a:pt x="41" y="43"/>
                  </a:cubicBezTo>
                  <a:cubicBezTo>
                    <a:pt x="40" y="9"/>
                    <a:pt x="40" y="9"/>
                    <a:pt x="40" y="9"/>
                  </a:cubicBezTo>
                  <a:cubicBezTo>
                    <a:pt x="41" y="7"/>
                    <a:pt x="41" y="7"/>
                    <a:pt x="41" y="7"/>
                  </a:cubicBezTo>
                  <a:cubicBezTo>
                    <a:pt x="39" y="0"/>
                    <a:pt x="39" y="0"/>
                    <a:pt x="39" y="0"/>
                  </a:cubicBezTo>
                  <a:cubicBezTo>
                    <a:pt x="32" y="0"/>
                    <a:pt x="32" y="0"/>
                    <a:pt x="32" y="0"/>
                  </a:cubicBezTo>
                  <a:cubicBezTo>
                    <a:pt x="30" y="7"/>
                    <a:pt x="30" y="7"/>
                    <a:pt x="30" y="7"/>
                  </a:cubicBezTo>
                  <a:cubicBezTo>
                    <a:pt x="32" y="9"/>
                    <a:pt x="32" y="9"/>
                    <a:pt x="32" y="9"/>
                  </a:cubicBezTo>
                  <a:cubicBezTo>
                    <a:pt x="30" y="43"/>
                    <a:pt x="30" y="43"/>
                    <a:pt x="30" y="43"/>
                  </a:cubicBezTo>
                  <a:cubicBezTo>
                    <a:pt x="19" y="19"/>
                    <a:pt x="19" y="19"/>
                    <a:pt x="19" y="19"/>
                  </a:cubicBezTo>
                  <a:cubicBezTo>
                    <a:pt x="23" y="12"/>
                    <a:pt x="23" y="12"/>
                    <a:pt x="23" y="12"/>
                  </a:cubicBezTo>
                  <a:cubicBezTo>
                    <a:pt x="14" y="7"/>
                    <a:pt x="14" y="7"/>
                    <a:pt x="14" y="7"/>
                  </a:cubicBezTo>
                  <a:cubicBezTo>
                    <a:pt x="21" y="1"/>
                    <a:pt x="21" y="1"/>
                    <a:pt x="21" y="1"/>
                  </a:cubicBezTo>
                  <a:cubicBezTo>
                    <a:pt x="21" y="1"/>
                    <a:pt x="21" y="1"/>
                    <a:pt x="21" y="1"/>
                  </a:cubicBezTo>
                  <a:cubicBezTo>
                    <a:pt x="19" y="1"/>
                    <a:pt x="14" y="2"/>
                    <a:pt x="12" y="2"/>
                  </a:cubicBezTo>
                  <a:cubicBezTo>
                    <a:pt x="12" y="2"/>
                    <a:pt x="12" y="2"/>
                    <a:pt x="12" y="2"/>
                  </a:cubicBezTo>
                  <a:cubicBezTo>
                    <a:pt x="7" y="3"/>
                    <a:pt x="2" y="6"/>
                    <a:pt x="2" y="12"/>
                  </a:cubicBezTo>
                  <a:cubicBezTo>
                    <a:pt x="0" y="32"/>
                    <a:pt x="0" y="32"/>
                    <a:pt x="0" y="32"/>
                  </a:cubicBezTo>
                  <a:cubicBezTo>
                    <a:pt x="9" y="38"/>
                    <a:pt x="19" y="43"/>
                    <a:pt x="30" y="44"/>
                  </a:cubicBezTo>
                  <a:cubicBezTo>
                    <a:pt x="32" y="44"/>
                    <a:pt x="34" y="44"/>
                    <a:pt x="36" y="44"/>
                  </a:cubicBezTo>
                  <a:close/>
                </a:path>
              </a:pathLst>
            </a:custGeom>
            <a:grpFill/>
            <a:ln>
              <a:noFill/>
            </a:ln>
          </p:spPr>
          <p:txBody>
            <a:bodyPr vert="horz" wrap="square" lIns="91440" tIns="45720" rIns="91440" bIns="45720" numCol="1" anchor="t" anchorCtr="0" compatLnSpc="1"/>
            <a:lstStyle/>
            <a:p>
              <a:endParaRPr lang="en-US"/>
            </a:p>
          </p:txBody>
        </p:sp>
        <p:sp>
          <p:nvSpPr>
            <p:cNvPr id="44" name="Freeform 152"/>
            <p:cNvSpPr>
              <a:spLocks noEditPoints="1"/>
            </p:cNvSpPr>
            <p:nvPr/>
          </p:nvSpPr>
          <p:spPr bwMode="auto">
            <a:xfrm>
              <a:off x="8313532" y="3361332"/>
              <a:ext cx="138098" cy="91145"/>
            </a:xfrm>
            <a:custGeom>
              <a:avLst/>
              <a:gdLst>
                <a:gd name="T0" fmla="*/ 50 w 50"/>
                <a:gd name="T1" fmla="*/ 12 h 33"/>
                <a:gd name="T2" fmla="*/ 32 w 50"/>
                <a:gd name="T3" fmla="*/ 12 h 33"/>
                <a:gd name="T4" fmla="*/ 17 w 50"/>
                <a:gd name="T5" fmla="*/ 0 h 33"/>
                <a:gd name="T6" fmla="*/ 0 w 50"/>
                <a:gd name="T7" fmla="*/ 16 h 33"/>
                <a:gd name="T8" fmla="*/ 17 w 50"/>
                <a:gd name="T9" fmla="*/ 33 h 33"/>
                <a:gd name="T10" fmla="*/ 32 w 50"/>
                <a:gd name="T11" fmla="*/ 20 h 33"/>
                <a:gd name="T12" fmla="*/ 50 w 50"/>
                <a:gd name="T13" fmla="*/ 20 h 33"/>
                <a:gd name="T14" fmla="*/ 50 w 50"/>
                <a:gd name="T15" fmla="*/ 12 h 33"/>
                <a:gd name="T16" fmla="*/ 17 w 50"/>
                <a:gd name="T17" fmla="*/ 24 h 33"/>
                <a:gd name="T18" fmla="*/ 9 w 50"/>
                <a:gd name="T19" fmla="*/ 16 h 33"/>
                <a:gd name="T20" fmla="*/ 17 w 50"/>
                <a:gd name="T21" fmla="*/ 8 h 33"/>
                <a:gd name="T22" fmla="*/ 24 w 50"/>
                <a:gd name="T23" fmla="*/ 16 h 33"/>
                <a:gd name="T24" fmla="*/ 17 w 50"/>
                <a:gd name="T25" fmla="*/ 2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33">
                  <a:moveTo>
                    <a:pt x="50" y="12"/>
                  </a:moveTo>
                  <a:cubicBezTo>
                    <a:pt x="32" y="12"/>
                    <a:pt x="32" y="12"/>
                    <a:pt x="32" y="12"/>
                  </a:cubicBezTo>
                  <a:cubicBezTo>
                    <a:pt x="30" y="5"/>
                    <a:pt x="24" y="0"/>
                    <a:pt x="17" y="0"/>
                  </a:cubicBezTo>
                  <a:cubicBezTo>
                    <a:pt x="7" y="0"/>
                    <a:pt x="0" y="7"/>
                    <a:pt x="0" y="16"/>
                  </a:cubicBezTo>
                  <a:cubicBezTo>
                    <a:pt x="0" y="25"/>
                    <a:pt x="7" y="33"/>
                    <a:pt x="17" y="33"/>
                  </a:cubicBezTo>
                  <a:cubicBezTo>
                    <a:pt x="24" y="33"/>
                    <a:pt x="31" y="27"/>
                    <a:pt x="32" y="20"/>
                  </a:cubicBezTo>
                  <a:cubicBezTo>
                    <a:pt x="50" y="20"/>
                    <a:pt x="50" y="20"/>
                    <a:pt x="50" y="20"/>
                  </a:cubicBezTo>
                  <a:lnTo>
                    <a:pt x="50" y="12"/>
                  </a:lnTo>
                  <a:close/>
                  <a:moveTo>
                    <a:pt x="17" y="24"/>
                  </a:moveTo>
                  <a:cubicBezTo>
                    <a:pt x="12" y="24"/>
                    <a:pt x="9" y="20"/>
                    <a:pt x="9" y="16"/>
                  </a:cubicBezTo>
                  <a:cubicBezTo>
                    <a:pt x="9" y="12"/>
                    <a:pt x="12" y="8"/>
                    <a:pt x="17" y="8"/>
                  </a:cubicBezTo>
                  <a:cubicBezTo>
                    <a:pt x="21" y="8"/>
                    <a:pt x="24" y="12"/>
                    <a:pt x="24" y="16"/>
                  </a:cubicBezTo>
                  <a:cubicBezTo>
                    <a:pt x="24" y="20"/>
                    <a:pt x="21" y="24"/>
                    <a:pt x="17" y="24"/>
                  </a:cubicBezTo>
                  <a:close/>
                </a:path>
              </a:pathLst>
            </a:custGeom>
            <a:grpFill/>
            <a:ln>
              <a:noFill/>
            </a:ln>
          </p:spPr>
          <p:txBody>
            <a:bodyPr vert="horz" wrap="square" lIns="91440" tIns="45720" rIns="91440" bIns="45720" numCol="1" anchor="t" anchorCtr="0" compatLnSpc="1"/>
            <a:lstStyle/>
            <a:p>
              <a:endParaRPr lang="en-US"/>
            </a:p>
          </p:txBody>
        </p:sp>
        <p:sp>
          <p:nvSpPr>
            <p:cNvPr id="45" name="Freeform 153"/>
            <p:cNvSpPr>
              <a:spLocks noEditPoints="1"/>
            </p:cNvSpPr>
            <p:nvPr/>
          </p:nvSpPr>
          <p:spPr bwMode="auto">
            <a:xfrm>
              <a:off x="8341151" y="3471810"/>
              <a:ext cx="138098" cy="109097"/>
            </a:xfrm>
            <a:custGeom>
              <a:avLst/>
              <a:gdLst>
                <a:gd name="T0" fmla="*/ 46 w 50"/>
                <a:gd name="T1" fmla="*/ 0 h 40"/>
                <a:gd name="T2" fmla="*/ 30 w 50"/>
                <a:gd name="T3" fmla="*/ 9 h 40"/>
                <a:gd name="T4" fmla="*/ 10 w 50"/>
                <a:gd name="T5" fmla="*/ 6 h 40"/>
                <a:gd name="T6" fmla="*/ 4 w 50"/>
                <a:gd name="T7" fmla="*/ 29 h 40"/>
                <a:gd name="T8" fmla="*/ 27 w 50"/>
                <a:gd name="T9" fmla="*/ 35 h 40"/>
                <a:gd name="T10" fmla="*/ 34 w 50"/>
                <a:gd name="T11" fmla="*/ 16 h 40"/>
                <a:gd name="T12" fmla="*/ 50 w 50"/>
                <a:gd name="T13" fmla="*/ 7 h 40"/>
                <a:gd name="T14" fmla="*/ 46 w 50"/>
                <a:gd name="T15" fmla="*/ 0 h 40"/>
                <a:gd name="T16" fmla="*/ 22 w 50"/>
                <a:gd name="T17" fmla="*/ 27 h 40"/>
                <a:gd name="T18" fmla="*/ 12 w 50"/>
                <a:gd name="T19" fmla="*/ 25 h 40"/>
                <a:gd name="T20" fmla="*/ 15 w 50"/>
                <a:gd name="T21" fmla="*/ 14 h 40"/>
                <a:gd name="T22" fmla="*/ 25 w 50"/>
                <a:gd name="T23" fmla="*/ 17 h 40"/>
                <a:gd name="T24" fmla="*/ 22 w 50"/>
                <a:gd name="T25"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46" y="0"/>
                  </a:moveTo>
                  <a:cubicBezTo>
                    <a:pt x="30" y="9"/>
                    <a:pt x="30" y="9"/>
                    <a:pt x="30" y="9"/>
                  </a:cubicBezTo>
                  <a:cubicBezTo>
                    <a:pt x="25" y="4"/>
                    <a:pt x="17" y="3"/>
                    <a:pt x="10" y="6"/>
                  </a:cubicBezTo>
                  <a:cubicBezTo>
                    <a:pt x="2" y="11"/>
                    <a:pt x="0" y="21"/>
                    <a:pt x="4" y="29"/>
                  </a:cubicBezTo>
                  <a:cubicBezTo>
                    <a:pt x="9" y="37"/>
                    <a:pt x="19" y="40"/>
                    <a:pt x="27" y="35"/>
                  </a:cubicBezTo>
                  <a:cubicBezTo>
                    <a:pt x="33" y="31"/>
                    <a:pt x="36" y="24"/>
                    <a:pt x="34" y="16"/>
                  </a:cubicBezTo>
                  <a:cubicBezTo>
                    <a:pt x="50" y="7"/>
                    <a:pt x="50" y="7"/>
                    <a:pt x="50" y="7"/>
                  </a:cubicBezTo>
                  <a:lnTo>
                    <a:pt x="46" y="0"/>
                  </a:lnTo>
                  <a:close/>
                  <a:moveTo>
                    <a:pt x="22" y="27"/>
                  </a:moveTo>
                  <a:cubicBezTo>
                    <a:pt x="19" y="30"/>
                    <a:pt x="14" y="28"/>
                    <a:pt x="12" y="25"/>
                  </a:cubicBezTo>
                  <a:cubicBezTo>
                    <a:pt x="10" y="21"/>
                    <a:pt x="11" y="16"/>
                    <a:pt x="15" y="14"/>
                  </a:cubicBezTo>
                  <a:cubicBezTo>
                    <a:pt x="18" y="12"/>
                    <a:pt x="23" y="13"/>
                    <a:pt x="25" y="17"/>
                  </a:cubicBezTo>
                  <a:cubicBezTo>
                    <a:pt x="27" y="21"/>
                    <a:pt x="26" y="25"/>
                    <a:pt x="22" y="27"/>
                  </a:cubicBezTo>
                  <a:close/>
                </a:path>
              </a:pathLst>
            </a:custGeom>
            <a:grpFill/>
            <a:ln>
              <a:noFill/>
            </a:ln>
          </p:spPr>
          <p:txBody>
            <a:bodyPr vert="horz" wrap="square" lIns="91440" tIns="45720" rIns="91440" bIns="45720" numCol="1" anchor="t" anchorCtr="0" compatLnSpc="1"/>
            <a:lstStyle/>
            <a:p>
              <a:endParaRPr lang="en-US"/>
            </a:p>
          </p:txBody>
        </p:sp>
        <p:sp>
          <p:nvSpPr>
            <p:cNvPr id="46" name="Freeform 154"/>
            <p:cNvSpPr>
              <a:spLocks noEditPoints="1"/>
            </p:cNvSpPr>
            <p:nvPr/>
          </p:nvSpPr>
          <p:spPr bwMode="auto">
            <a:xfrm>
              <a:off x="8429534" y="3531192"/>
              <a:ext cx="109097" cy="138098"/>
            </a:xfrm>
            <a:custGeom>
              <a:avLst/>
              <a:gdLst>
                <a:gd name="T0" fmla="*/ 32 w 40"/>
                <a:gd name="T1" fmla="*/ 0 h 50"/>
                <a:gd name="T2" fmla="*/ 23 w 40"/>
                <a:gd name="T3" fmla="*/ 16 h 50"/>
                <a:gd name="T4" fmla="*/ 5 w 40"/>
                <a:gd name="T5" fmla="*/ 23 h 50"/>
                <a:gd name="T6" fmla="*/ 11 w 40"/>
                <a:gd name="T7" fmla="*/ 46 h 50"/>
                <a:gd name="T8" fmla="*/ 33 w 40"/>
                <a:gd name="T9" fmla="*/ 40 h 50"/>
                <a:gd name="T10" fmla="*/ 31 w 40"/>
                <a:gd name="T11" fmla="*/ 20 h 50"/>
                <a:gd name="T12" fmla="*/ 40 w 40"/>
                <a:gd name="T13" fmla="*/ 4 h 50"/>
                <a:gd name="T14" fmla="*/ 32 w 40"/>
                <a:gd name="T15" fmla="*/ 0 h 50"/>
                <a:gd name="T16" fmla="*/ 26 w 40"/>
                <a:gd name="T17" fmla="*/ 35 h 50"/>
                <a:gd name="T18" fmla="*/ 15 w 40"/>
                <a:gd name="T19" fmla="*/ 38 h 50"/>
                <a:gd name="T20" fmla="*/ 12 w 40"/>
                <a:gd name="T21" fmla="*/ 28 h 50"/>
                <a:gd name="T22" fmla="*/ 23 w 40"/>
                <a:gd name="T23" fmla="*/ 25 h 50"/>
                <a:gd name="T24" fmla="*/ 26 w 40"/>
                <a:gd name="T25" fmla="*/ 3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0">
                  <a:moveTo>
                    <a:pt x="32" y="0"/>
                  </a:moveTo>
                  <a:cubicBezTo>
                    <a:pt x="23" y="16"/>
                    <a:pt x="23" y="16"/>
                    <a:pt x="23" y="16"/>
                  </a:cubicBezTo>
                  <a:cubicBezTo>
                    <a:pt x="16" y="14"/>
                    <a:pt x="9" y="17"/>
                    <a:pt x="5" y="23"/>
                  </a:cubicBezTo>
                  <a:cubicBezTo>
                    <a:pt x="0" y="31"/>
                    <a:pt x="3" y="41"/>
                    <a:pt x="11" y="46"/>
                  </a:cubicBezTo>
                  <a:cubicBezTo>
                    <a:pt x="19" y="50"/>
                    <a:pt x="29" y="48"/>
                    <a:pt x="33" y="40"/>
                  </a:cubicBezTo>
                  <a:cubicBezTo>
                    <a:pt x="37" y="33"/>
                    <a:pt x="36" y="25"/>
                    <a:pt x="31" y="20"/>
                  </a:cubicBezTo>
                  <a:cubicBezTo>
                    <a:pt x="40" y="4"/>
                    <a:pt x="40" y="4"/>
                    <a:pt x="40" y="4"/>
                  </a:cubicBezTo>
                  <a:lnTo>
                    <a:pt x="32" y="0"/>
                  </a:lnTo>
                  <a:close/>
                  <a:moveTo>
                    <a:pt x="26" y="35"/>
                  </a:moveTo>
                  <a:cubicBezTo>
                    <a:pt x="24" y="39"/>
                    <a:pt x="19" y="40"/>
                    <a:pt x="15" y="38"/>
                  </a:cubicBezTo>
                  <a:cubicBezTo>
                    <a:pt x="12" y="36"/>
                    <a:pt x="10" y="31"/>
                    <a:pt x="12" y="28"/>
                  </a:cubicBezTo>
                  <a:cubicBezTo>
                    <a:pt x="15" y="24"/>
                    <a:pt x="19" y="23"/>
                    <a:pt x="23" y="25"/>
                  </a:cubicBezTo>
                  <a:cubicBezTo>
                    <a:pt x="27" y="27"/>
                    <a:pt x="28" y="32"/>
                    <a:pt x="26" y="35"/>
                  </a:cubicBezTo>
                  <a:close/>
                </a:path>
              </a:pathLst>
            </a:custGeom>
            <a:grpFill/>
            <a:ln>
              <a:noFill/>
            </a:ln>
          </p:spPr>
          <p:txBody>
            <a:bodyPr vert="horz" wrap="square" lIns="91440" tIns="45720" rIns="91440" bIns="45720" numCol="1" anchor="t" anchorCtr="0" compatLnSpc="1"/>
            <a:lstStyle/>
            <a:p>
              <a:endParaRPr lang="en-US"/>
            </a:p>
          </p:txBody>
        </p:sp>
        <p:sp>
          <p:nvSpPr>
            <p:cNvPr id="47" name="Freeform 155"/>
            <p:cNvSpPr>
              <a:spLocks noEditPoints="1"/>
            </p:cNvSpPr>
            <p:nvPr/>
          </p:nvSpPr>
          <p:spPr bwMode="auto">
            <a:xfrm>
              <a:off x="8557965" y="3558811"/>
              <a:ext cx="91145" cy="138098"/>
            </a:xfrm>
            <a:custGeom>
              <a:avLst/>
              <a:gdLst>
                <a:gd name="T0" fmla="*/ 12 w 33"/>
                <a:gd name="T1" fmla="*/ 0 h 50"/>
                <a:gd name="T2" fmla="*/ 12 w 33"/>
                <a:gd name="T3" fmla="*/ 18 h 50"/>
                <a:gd name="T4" fmla="*/ 0 w 33"/>
                <a:gd name="T5" fmla="*/ 34 h 50"/>
                <a:gd name="T6" fmla="*/ 17 w 33"/>
                <a:gd name="T7" fmla="*/ 50 h 50"/>
                <a:gd name="T8" fmla="*/ 33 w 33"/>
                <a:gd name="T9" fmla="*/ 34 h 50"/>
                <a:gd name="T10" fmla="*/ 21 w 33"/>
                <a:gd name="T11" fmla="*/ 18 h 50"/>
                <a:gd name="T12" fmla="*/ 21 w 33"/>
                <a:gd name="T13" fmla="*/ 0 h 50"/>
                <a:gd name="T14" fmla="*/ 12 w 33"/>
                <a:gd name="T15" fmla="*/ 0 h 50"/>
                <a:gd name="T16" fmla="*/ 25 w 33"/>
                <a:gd name="T17" fmla="*/ 34 h 50"/>
                <a:gd name="T18" fmla="*/ 17 w 33"/>
                <a:gd name="T19" fmla="*/ 41 h 50"/>
                <a:gd name="T20" fmla="*/ 9 w 33"/>
                <a:gd name="T21" fmla="*/ 34 h 50"/>
                <a:gd name="T22" fmla="*/ 17 w 33"/>
                <a:gd name="T23" fmla="*/ 26 h 50"/>
                <a:gd name="T24" fmla="*/ 25 w 33"/>
                <a:gd name="T25" fmla="*/ 3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50">
                  <a:moveTo>
                    <a:pt x="12" y="0"/>
                  </a:moveTo>
                  <a:cubicBezTo>
                    <a:pt x="12" y="18"/>
                    <a:pt x="12" y="18"/>
                    <a:pt x="12" y="18"/>
                  </a:cubicBezTo>
                  <a:cubicBezTo>
                    <a:pt x="5" y="20"/>
                    <a:pt x="0" y="26"/>
                    <a:pt x="0" y="34"/>
                  </a:cubicBezTo>
                  <a:cubicBezTo>
                    <a:pt x="0" y="43"/>
                    <a:pt x="8" y="50"/>
                    <a:pt x="17" y="50"/>
                  </a:cubicBezTo>
                  <a:cubicBezTo>
                    <a:pt x="26" y="50"/>
                    <a:pt x="33" y="43"/>
                    <a:pt x="33" y="34"/>
                  </a:cubicBezTo>
                  <a:cubicBezTo>
                    <a:pt x="33" y="26"/>
                    <a:pt x="28" y="20"/>
                    <a:pt x="21" y="18"/>
                  </a:cubicBezTo>
                  <a:cubicBezTo>
                    <a:pt x="21" y="0"/>
                    <a:pt x="21" y="0"/>
                    <a:pt x="21" y="0"/>
                  </a:cubicBezTo>
                  <a:lnTo>
                    <a:pt x="12" y="0"/>
                  </a:lnTo>
                  <a:close/>
                  <a:moveTo>
                    <a:pt x="25" y="34"/>
                  </a:moveTo>
                  <a:cubicBezTo>
                    <a:pt x="25" y="38"/>
                    <a:pt x="21" y="41"/>
                    <a:pt x="17" y="41"/>
                  </a:cubicBezTo>
                  <a:cubicBezTo>
                    <a:pt x="13" y="41"/>
                    <a:pt x="9" y="38"/>
                    <a:pt x="9" y="34"/>
                  </a:cubicBezTo>
                  <a:cubicBezTo>
                    <a:pt x="9" y="29"/>
                    <a:pt x="13" y="26"/>
                    <a:pt x="17" y="26"/>
                  </a:cubicBezTo>
                  <a:cubicBezTo>
                    <a:pt x="21" y="26"/>
                    <a:pt x="25" y="29"/>
                    <a:pt x="25" y="34"/>
                  </a:cubicBezTo>
                  <a:close/>
                </a:path>
              </a:pathLst>
            </a:custGeom>
            <a:grpFill/>
            <a:ln>
              <a:noFill/>
            </a:ln>
          </p:spPr>
          <p:txBody>
            <a:bodyPr vert="horz" wrap="square" lIns="91440" tIns="45720" rIns="91440" bIns="45720" numCol="1" anchor="t" anchorCtr="0" compatLnSpc="1"/>
            <a:lstStyle/>
            <a:p>
              <a:endParaRPr lang="en-US"/>
            </a:p>
          </p:txBody>
        </p:sp>
        <p:sp>
          <p:nvSpPr>
            <p:cNvPr id="48" name="Freeform 156"/>
            <p:cNvSpPr>
              <a:spLocks noEditPoints="1"/>
            </p:cNvSpPr>
            <p:nvPr/>
          </p:nvSpPr>
          <p:spPr bwMode="auto">
            <a:xfrm>
              <a:off x="8671205" y="3531192"/>
              <a:ext cx="106335" cy="140860"/>
            </a:xfrm>
            <a:custGeom>
              <a:avLst/>
              <a:gdLst>
                <a:gd name="T0" fmla="*/ 0 w 39"/>
                <a:gd name="T1" fmla="*/ 5 h 51"/>
                <a:gd name="T2" fmla="*/ 9 w 39"/>
                <a:gd name="T3" fmla="*/ 20 h 51"/>
                <a:gd name="T4" fmla="*/ 6 w 39"/>
                <a:gd name="T5" fmla="*/ 40 h 51"/>
                <a:gd name="T6" fmla="*/ 29 w 39"/>
                <a:gd name="T7" fmla="*/ 46 h 51"/>
                <a:gd name="T8" fmla="*/ 35 w 39"/>
                <a:gd name="T9" fmla="*/ 23 h 51"/>
                <a:gd name="T10" fmla="*/ 16 w 39"/>
                <a:gd name="T11" fmla="*/ 16 h 51"/>
                <a:gd name="T12" fmla="*/ 7 w 39"/>
                <a:gd name="T13" fmla="*/ 0 h 51"/>
                <a:gd name="T14" fmla="*/ 0 w 39"/>
                <a:gd name="T15" fmla="*/ 5 h 51"/>
                <a:gd name="T16" fmla="*/ 27 w 39"/>
                <a:gd name="T17" fmla="*/ 28 h 51"/>
                <a:gd name="T18" fmla="*/ 24 w 39"/>
                <a:gd name="T19" fmla="*/ 38 h 51"/>
                <a:gd name="T20" fmla="*/ 14 w 39"/>
                <a:gd name="T21" fmla="*/ 36 h 51"/>
                <a:gd name="T22" fmla="*/ 17 w 39"/>
                <a:gd name="T23" fmla="*/ 25 h 51"/>
                <a:gd name="T24" fmla="*/ 27 w 39"/>
                <a:gd name="T25"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51">
                  <a:moveTo>
                    <a:pt x="0" y="5"/>
                  </a:moveTo>
                  <a:cubicBezTo>
                    <a:pt x="9" y="20"/>
                    <a:pt x="9" y="20"/>
                    <a:pt x="9" y="20"/>
                  </a:cubicBezTo>
                  <a:cubicBezTo>
                    <a:pt x="4" y="25"/>
                    <a:pt x="3" y="33"/>
                    <a:pt x="6" y="40"/>
                  </a:cubicBezTo>
                  <a:cubicBezTo>
                    <a:pt x="11" y="48"/>
                    <a:pt x="21" y="51"/>
                    <a:pt x="29" y="46"/>
                  </a:cubicBezTo>
                  <a:cubicBezTo>
                    <a:pt x="37" y="41"/>
                    <a:pt x="39" y="31"/>
                    <a:pt x="35" y="23"/>
                  </a:cubicBezTo>
                  <a:cubicBezTo>
                    <a:pt x="31" y="17"/>
                    <a:pt x="23" y="14"/>
                    <a:pt x="16" y="16"/>
                  </a:cubicBezTo>
                  <a:cubicBezTo>
                    <a:pt x="7" y="0"/>
                    <a:pt x="7" y="0"/>
                    <a:pt x="7" y="0"/>
                  </a:cubicBezTo>
                  <a:lnTo>
                    <a:pt x="0" y="5"/>
                  </a:lnTo>
                  <a:close/>
                  <a:moveTo>
                    <a:pt x="27" y="28"/>
                  </a:moveTo>
                  <a:cubicBezTo>
                    <a:pt x="29" y="32"/>
                    <a:pt x="28" y="36"/>
                    <a:pt x="24" y="38"/>
                  </a:cubicBezTo>
                  <a:cubicBezTo>
                    <a:pt x="21" y="41"/>
                    <a:pt x="16" y="39"/>
                    <a:pt x="14" y="36"/>
                  </a:cubicBezTo>
                  <a:cubicBezTo>
                    <a:pt x="12" y="32"/>
                    <a:pt x="13" y="27"/>
                    <a:pt x="17" y="25"/>
                  </a:cubicBezTo>
                  <a:cubicBezTo>
                    <a:pt x="20" y="23"/>
                    <a:pt x="25" y="24"/>
                    <a:pt x="27" y="28"/>
                  </a:cubicBezTo>
                  <a:close/>
                </a:path>
              </a:pathLst>
            </a:custGeom>
            <a:grpFill/>
            <a:ln>
              <a:noFill/>
            </a:ln>
          </p:spPr>
          <p:txBody>
            <a:bodyPr vert="horz" wrap="square" lIns="91440" tIns="45720" rIns="91440" bIns="45720" numCol="1" anchor="t" anchorCtr="0" compatLnSpc="1"/>
            <a:lstStyle/>
            <a:p>
              <a:endParaRPr lang="en-US"/>
            </a:p>
          </p:txBody>
        </p:sp>
        <p:sp>
          <p:nvSpPr>
            <p:cNvPr id="52" name="Freeform 157"/>
            <p:cNvSpPr>
              <a:spLocks noEditPoints="1"/>
            </p:cNvSpPr>
            <p:nvPr/>
          </p:nvSpPr>
          <p:spPr bwMode="auto">
            <a:xfrm>
              <a:off x="8730587" y="3471810"/>
              <a:ext cx="138098" cy="109097"/>
            </a:xfrm>
            <a:custGeom>
              <a:avLst/>
              <a:gdLst>
                <a:gd name="T0" fmla="*/ 0 w 50"/>
                <a:gd name="T1" fmla="*/ 8 h 40"/>
                <a:gd name="T2" fmla="*/ 15 w 50"/>
                <a:gd name="T3" fmla="*/ 17 h 40"/>
                <a:gd name="T4" fmla="*/ 23 w 50"/>
                <a:gd name="T5" fmla="*/ 35 h 40"/>
                <a:gd name="T6" fmla="*/ 46 w 50"/>
                <a:gd name="T7" fmla="*/ 29 h 40"/>
                <a:gd name="T8" fmla="*/ 40 w 50"/>
                <a:gd name="T9" fmla="*/ 7 h 40"/>
                <a:gd name="T10" fmla="*/ 20 w 50"/>
                <a:gd name="T11" fmla="*/ 9 h 40"/>
                <a:gd name="T12" fmla="*/ 4 w 50"/>
                <a:gd name="T13" fmla="*/ 0 h 40"/>
                <a:gd name="T14" fmla="*/ 0 w 50"/>
                <a:gd name="T15" fmla="*/ 8 h 40"/>
                <a:gd name="T16" fmla="*/ 35 w 50"/>
                <a:gd name="T17" fmla="*/ 14 h 40"/>
                <a:gd name="T18" fmla="*/ 38 w 50"/>
                <a:gd name="T19" fmla="*/ 25 h 40"/>
                <a:gd name="T20" fmla="*/ 27 w 50"/>
                <a:gd name="T21" fmla="*/ 28 h 40"/>
                <a:gd name="T22" fmla="*/ 25 w 50"/>
                <a:gd name="T23" fmla="*/ 17 h 40"/>
                <a:gd name="T24" fmla="*/ 35 w 50"/>
                <a:gd name="T25" fmla="*/ 1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0" y="8"/>
                  </a:moveTo>
                  <a:cubicBezTo>
                    <a:pt x="15" y="17"/>
                    <a:pt x="15" y="17"/>
                    <a:pt x="15" y="17"/>
                  </a:cubicBezTo>
                  <a:cubicBezTo>
                    <a:pt x="14" y="24"/>
                    <a:pt x="17" y="32"/>
                    <a:pt x="23" y="35"/>
                  </a:cubicBezTo>
                  <a:cubicBezTo>
                    <a:pt x="31" y="40"/>
                    <a:pt x="41" y="37"/>
                    <a:pt x="46" y="29"/>
                  </a:cubicBezTo>
                  <a:cubicBezTo>
                    <a:pt x="50" y="21"/>
                    <a:pt x="48" y="11"/>
                    <a:pt x="40" y="7"/>
                  </a:cubicBezTo>
                  <a:cubicBezTo>
                    <a:pt x="33" y="3"/>
                    <a:pt x="25" y="4"/>
                    <a:pt x="20" y="9"/>
                  </a:cubicBezTo>
                  <a:cubicBezTo>
                    <a:pt x="4" y="0"/>
                    <a:pt x="4" y="0"/>
                    <a:pt x="4" y="0"/>
                  </a:cubicBezTo>
                  <a:lnTo>
                    <a:pt x="0" y="8"/>
                  </a:lnTo>
                  <a:close/>
                  <a:moveTo>
                    <a:pt x="35" y="14"/>
                  </a:moveTo>
                  <a:cubicBezTo>
                    <a:pt x="39" y="16"/>
                    <a:pt x="40" y="21"/>
                    <a:pt x="38" y="25"/>
                  </a:cubicBezTo>
                  <a:cubicBezTo>
                    <a:pt x="36" y="29"/>
                    <a:pt x="31" y="30"/>
                    <a:pt x="27" y="28"/>
                  </a:cubicBezTo>
                  <a:cubicBezTo>
                    <a:pt x="24" y="26"/>
                    <a:pt x="23" y="21"/>
                    <a:pt x="25" y="17"/>
                  </a:cubicBezTo>
                  <a:cubicBezTo>
                    <a:pt x="27" y="13"/>
                    <a:pt x="32" y="12"/>
                    <a:pt x="35" y="14"/>
                  </a:cubicBezTo>
                  <a:close/>
                </a:path>
              </a:pathLst>
            </a:custGeom>
            <a:grpFill/>
            <a:ln>
              <a:noFill/>
            </a:ln>
          </p:spPr>
          <p:txBody>
            <a:bodyPr vert="horz" wrap="square" lIns="91440" tIns="45720" rIns="91440" bIns="45720" numCol="1" anchor="t" anchorCtr="0" compatLnSpc="1"/>
            <a:lstStyle/>
            <a:p>
              <a:endParaRPr lang="en-US"/>
            </a:p>
          </p:txBody>
        </p:sp>
        <p:sp>
          <p:nvSpPr>
            <p:cNvPr id="53" name="Freeform 158"/>
            <p:cNvSpPr>
              <a:spLocks noEditPoints="1"/>
            </p:cNvSpPr>
            <p:nvPr/>
          </p:nvSpPr>
          <p:spPr bwMode="auto">
            <a:xfrm>
              <a:off x="8755445" y="3361332"/>
              <a:ext cx="139479" cy="91145"/>
            </a:xfrm>
            <a:custGeom>
              <a:avLst/>
              <a:gdLst>
                <a:gd name="T0" fmla="*/ 0 w 51"/>
                <a:gd name="T1" fmla="*/ 21 h 33"/>
                <a:gd name="T2" fmla="*/ 19 w 51"/>
                <a:gd name="T3" fmla="*/ 21 h 33"/>
                <a:gd name="T4" fmla="*/ 34 w 51"/>
                <a:gd name="T5" fmla="*/ 33 h 33"/>
                <a:gd name="T6" fmla="*/ 51 w 51"/>
                <a:gd name="T7" fmla="*/ 16 h 33"/>
                <a:gd name="T8" fmla="*/ 34 w 51"/>
                <a:gd name="T9" fmla="*/ 0 h 33"/>
                <a:gd name="T10" fmla="*/ 19 w 51"/>
                <a:gd name="T11" fmla="*/ 12 h 33"/>
                <a:gd name="T12" fmla="*/ 0 w 51"/>
                <a:gd name="T13" fmla="*/ 12 h 33"/>
                <a:gd name="T14" fmla="*/ 0 w 51"/>
                <a:gd name="T15" fmla="*/ 21 h 33"/>
                <a:gd name="T16" fmla="*/ 34 w 51"/>
                <a:gd name="T17" fmla="*/ 9 h 33"/>
                <a:gd name="T18" fmla="*/ 42 w 51"/>
                <a:gd name="T19" fmla="*/ 16 h 33"/>
                <a:gd name="T20" fmla="*/ 34 w 51"/>
                <a:gd name="T21" fmla="*/ 24 h 33"/>
                <a:gd name="T22" fmla="*/ 27 w 51"/>
                <a:gd name="T23" fmla="*/ 16 h 33"/>
                <a:gd name="T24" fmla="*/ 34 w 51"/>
                <a:gd name="T25"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33">
                  <a:moveTo>
                    <a:pt x="0" y="21"/>
                  </a:moveTo>
                  <a:cubicBezTo>
                    <a:pt x="19" y="21"/>
                    <a:pt x="19" y="21"/>
                    <a:pt x="19" y="21"/>
                  </a:cubicBezTo>
                  <a:cubicBezTo>
                    <a:pt x="21" y="28"/>
                    <a:pt x="27" y="33"/>
                    <a:pt x="34" y="33"/>
                  </a:cubicBezTo>
                  <a:cubicBezTo>
                    <a:pt x="44" y="33"/>
                    <a:pt x="51" y="25"/>
                    <a:pt x="51" y="16"/>
                  </a:cubicBezTo>
                  <a:cubicBezTo>
                    <a:pt x="51" y="7"/>
                    <a:pt x="44" y="0"/>
                    <a:pt x="34" y="0"/>
                  </a:cubicBezTo>
                  <a:cubicBezTo>
                    <a:pt x="27" y="0"/>
                    <a:pt x="20" y="5"/>
                    <a:pt x="19" y="12"/>
                  </a:cubicBezTo>
                  <a:cubicBezTo>
                    <a:pt x="0" y="12"/>
                    <a:pt x="0" y="12"/>
                    <a:pt x="0" y="12"/>
                  </a:cubicBezTo>
                  <a:lnTo>
                    <a:pt x="0" y="21"/>
                  </a:lnTo>
                  <a:close/>
                  <a:moveTo>
                    <a:pt x="34" y="9"/>
                  </a:moveTo>
                  <a:cubicBezTo>
                    <a:pt x="39" y="9"/>
                    <a:pt x="42" y="12"/>
                    <a:pt x="42" y="16"/>
                  </a:cubicBezTo>
                  <a:cubicBezTo>
                    <a:pt x="42" y="21"/>
                    <a:pt x="39" y="24"/>
                    <a:pt x="34" y="24"/>
                  </a:cubicBezTo>
                  <a:cubicBezTo>
                    <a:pt x="30" y="24"/>
                    <a:pt x="27" y="21"/>
                    <a:pt x="27" y="16"/>
                  </a:cubicBezTo>
                  <a:cubicBezTo>
                    <a:pt x="27" y="12"/>
                    <a:pt x="30" y="9"/>
                    <a:pt x="34" y="9"/>
                  </a:cubicBezTo>
                  <a:close/>
                </a:path>
              </a:pathLst>
            </a:custGeom>
            <a:grpFill/>
            <a:ln>
              <a:noFill/>
            </a:ln>
          </p:spPr>
          <p:txBody>
            <a:bodyPr vert="horz" wrap="square" lIns="91440" tIns="45720" rIns="91440" bIns="45720" numCol="1" anchor="t" anchorCtr="0" compatLnSpc="1"/>
            <a:lstStyle/>
            <a:p>
              <a:endParaRPr lang="en-US"/>
            </a:p>
          </p:txBody>
        </p:sp>
        <p:sp>
          <p:nvSpPr>
            <p:cNvPr id="54" name="Freeform 159"/>
            <p:cNvSpPr>
              <a:spLocks noEditPoints="1"/>
            </p:cNvSpPr>
            <p:nvPr/>
          </p:nvSpPr>
          <p:spPr bwMode="auto">
            <a:xfrm>
              <a:off x="8437820" y="3238425"/>
              <a:ext cx="334197" cy="331435"/>
            </a:xfrm>
            <a:custGeom>
              <a:avLst/>
              <a:gdLst>
                <a:gd name="T0" fmla="*/ 61 w 122"/>
                <a:gd name="T1" fmla="*/ 121 h 121"/>
                <a:gd name="T2" fmla="*/ 0 w 122"/>
                <a:gd name="T3" fmla="*/ 60 h 121"/>
                <a:gd name="T4" fmla="*/ 61 w 122"/>
                <a:gd name="T5" fmla="*/ 0 h 121"/>
                <a:gd name="T6" fmla="*/ 122 w 122"/>
                <a:gd name="T7" fmla="*/ 60 h 121"/>
                <a:gd name="T8" fmla="*/ 61 w 122"/>
                <a:gd name="T9" fmla="*/ 121 h 121"/>
                <a:gd name="T10" fmla="*/ 61 w 122"/>
                <a:gd name="T11" fmla="*/ 8 h 121"/>
                <a:gd name="T12" fmla="*/ 8 w 122"/>
                <a:gd name="T13" fmla="*/ 60 h 121"/>
                <a:gd name="T14" fmla="*/ 61 w 122"/>
                <a:gd name="T15" fmla="*/ 113 h 121"/>
                <a:gd name="T16" fmla="*/ 114 w 122"/>
                <a:gd name="T17" fmla="*/ 60 h 121"/>
                <a:gd name="T18" fmla="*/ 61 w 122"/>
                <a:gd name="T19"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121">
                  <a:moveTo>
                    <a:pt x="61" y="121"/>
                  </a:moveTo>
                  <a:cubicBezTo>
                    <a:pt x="28" y="121"/>
                    <a:pt x="0" y="94"/>
                    <a:pt x="0" y="60"/>
                  </a:cubicBezTo>
                  <a:cubicBezTo>
                    <a:pt x="0" y="27"/>
                    <a:pt x="28" y="0"/>
                    <a:pt x="61" y="0"/>
                  </a:cubicBezTo>
                  <a:cubicBezTo>
                    <a:pt x="94" y="0"/>
                    <a:pt x="122" y="27"/>
                    <a:pt x="122" y="60"/>
                  </a:cubicBezTo>
                  <a:cubicBezTo>
                    <a:pt x="122" y="94"/>
                    <a:pt x="94" y="121"/>
                    <a:pt x="61" y="121"/>
                  </a:cubicBezTo>
                  <a:close/>
                  <a:moveTo>
                    <a:pt x="61" y="8"/>
                  </a:moveTo>
                  <a:cubicBezTo>
                    <a:pt x="32" y="8"/>
                    <a:pt x="8" y="31"/>
                    <a:pt x="8" y="60"/>
                  </a:cubicBezTo>
                  <a:cubicBezTo>
                    <a:pt x="8" y="89"/>
                    <a:pt x="32" y="113"/>
                    <a:pt x="61" y="113"/>
                  </a:cubicBezTo>
                  <a:cubicBezTo>
                    <a:pt x="90" y="113"/>
                    <a:pt x="114" y="89"/>
                    <a:pt x="114" y="60"/>
                  </a:cubicBezTo>
                  <a:cubicBezTo>
                    <a:pt x="114" y="31"/>
                    <a:pt x="90" y="8"/>
                    <a:pt x="61" y="8"/>
                  </a:cubicBezTo>
                  <a:close/>
                </a:path>
              </a:pathLst>
            </a:custGeom>
            <a:grpFill/>
            <a:ln>
              <a:noFill/>
            </a:ln>
          </p:spPr>
          <p:txBody>
            <a:bodyPr vert="horz" wrap="square" lIns="91440" tIns="45720" rIns="91440" bIns="45720" numCol="1" anchor="t" anchorCtr="0" compatLnSpc="1"/>
            <a:lstStyle/>
            <a:p>
              <a:endParaRPr lang="en-US"/>
            </a:p>
          </p:txBody>
        </p:sp>
      </p:grpSp>
      <p:pic>
        <p:nvPicPr>
          <p:cNvPr id="5" name="图片 4"/>
          <p:cNvPicPr>
            <a:picLocks noChangeAspect="1"/>
          </p:cNvPicPr>
          <p:nvPr/>
        </p:nvPicPr>
        <p:blipFill>
          <a:blip r:embed="rId3"/>
          <a:srcRect/>
          <a:stretch>
            <a:fillRect/>
          </a:stretch>
        </p:blipFill>
        <p:spPr>
          <a:xfrm>
            <a:off x="131551" y="109684"/>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6" name="任意多边形 8"/>
          <p:cNvSpPr/>
          <p:nvPr/>
        </p:nvSpPr>
        <p:spPr>
          <a:xfrm>
            <a:off x="3808730" y="35560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dirty="0" smtClean="0">
                <a:sym typeface="+mn-lt"/>
              </a:rPr>
              <a:t>	</a:t>
            </a:r>
            <a:r>
              <a:rPr lang="zh-CN" altLang="en-US" sz="3200" dirty="0" smtClean="0">
                <a:sym typeface="+mn-lt"/>
              </a:rPr>
              <a:t>购车商品展示</a:t>
            </a:r>
          </a:p>
        </p:txBody>
      </p:sp>
      <p:sp>
        <p:nvSpPr>
          <p:cNvPr id="7" name="TextBox 97"/>
          <p:cNvSpPr txBox="1"/>
          <p:nvPr/>
        </p:nvSpPr>
        <p:spPr>
          <a:xfrm>
            <a:off x="8496205" y="2423100"/>
            <a:ext cx="9144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购车下单</a:t>
            </a:r>
          </a:p>
        </p:txBody>
      </p:sp>
      <p:sp>
        <p:nvSpPr>
          <p:cNvPr id="8" name="Oval 98"/>
          <p:cNvSpPr/>
          <p:nvPr/>
        </p:nvSpPr>
        <p:spPr>
          <a:xfrm>
            <a:off x="4336224" y="305741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9" name="Freeform 29"/>
          <p:cNvSpPr/>
          <p:nvPr/>
        </p:nvSpPr>
        <p:spPr bwMode="auto">
          <a:xfrm>
            <a:off x="9260418" y="4882221"/>
            <a:ext cx="143933" cy="2117"/>
          </a:xfrm>
          <a:custGeom>
            <a:avLst/>
            <a:gdLst/>
            <a:ahLst/>
            <a:cxnLst>
              <a:cxn ang="0">
                <a:pos x="0" y="0"/>
              </a:cxn>
              <a:cxn ang="0">
                <a:pos x="68" y="0"/>
              </a:cxn>
              <a:cxn ang="0">
                <a:pos x="0" y="0"/>
              </a:cxn>
              <a:cxn ang="0">
                <a:pos x="0" y="0"/>
              </a:cxn>
            </a:cxnLst>
            <a:rect l="0" t="0" r="r" b="b"/>
            <a:pathLst>
              <a:path w="68">
                <a:moveTo>
                  <a:pt x="0" y="0"/>
                </a:moveTo>
                <a:lnTo>
                  <a:pt x="68" y="0"/>
                </a:lnTo>
                <a:lnTo>
                  <a:pt x="0" y="0"/>
                </a:lnTo>
                <a:lnTo>
                  <a:pt x="0" y="0"/>
                </a:lnTo>
                <a:close/>
              </a:path>
            </a:pathLst>
          </a:custGeom>
          <a:solidFill>
            <a:srgbClr val="FFFFFF"/>
          </a:solidFill>
          <a:ln w="9525">
            <a:noFill/>
            <a:round/>
          </a:ln>
        </p:spPr>
        <p:txBody>
          <a:bodyPr vert="horz" wrap="square" lIns="121920" tIns="60960" rIns="121920" bIns="60960" numCol="1" anchor="t" anchorCtr="0" compatLnSpc="1"/>
          <a:lstStyle/>
          <a:p>
            <a:endParaRPr lang="en-US" sz="2400">
              <a:cs typeface="+mn-ea"/>
              <a:sym typeface="+mn-lt"/>
            </a:endParaRPr>
          </a:p>
        </p:txBody>
      </p:sp>
      <p:grpSp>
        <p:nvGrpSpPr>
          <p:cNvPr id="10" name="Group 134"/>
          <p:cNvGrpSpPr/>
          <p:nvPr/>
        </p:nvGrpSpPr>
        <p:grpSpPr>
          <a:xfrm>
            <a:off x="5178036" y="2926487"/>
            <a:ext cx="2089928" cy="3231617"/>
            <a:chOff x="3606801" y="1272140"/>
            <a:chExt cx="1920875" cy="2970213"/>
          </a:xfrm>
        </p:grpSpPr>
        <p:sp>
          <p:nvSpPr>
            <p:cNvPr id="11" name="Freeform 37"/>
            <p:cNvSpPr/>
            <p:nvPr/>
          </p:nvSpPr>
          <p:spPr bwMode="auto">
            <a:xfrm>
              <a:off x="4586288" y="1272140"/>
              <a:ext cx="885825" cy="628650"/>
            </a:xfrm>
            <a:custGeom>
              <a:avLst/>
              <a:gdLst/>
              <a:ahLst/>
              <a:cxnLst>
                <a:cxn ang="0">
                  <a:pos x="626" y="266"/>
                </a:cxn>
                <a:cxn ang="0">
                  <a:pos x="839" y="594"/>
                </a:cxn>
                <a:cxn ang="0">
                  <a:pos x="0" y="594"/>
                </a:cxn>
                <a:cxn ang="0">
                  <a:pos x="0" y="0"/>
                </a:cxn>
                <a:cxn ang="0">
                  <a:pos x="626" y="266"/>
                </a:cxn>
              </a:cxnLst>
              <a:rect l="0" t="0" r="r" b="b"/>
              <a:pathLst>
                <a:path w="839" h="594">
                  <a:moveTo>
                    <a:pt x="626" y="266"/>
                  </a:moveTo>
                  <a:cubicBezTo>
                    <a:pt x="724" y="364"/>
                    <a:pt x="795" y="473"/>
                    <a:pt x="839" y="594"/>
                  </a:cubicBezTo>
                  <a:cubicBezTo>
                    <a:pt x="0" y="594"/>
                    <a:pt x="0" y="594"/>
                    <a:pt x="0" y="594"/>
                  </a:cubicBezTo>
                  <a:cubicBezTo>
                    <a:pt x="0" y="0"/>
                    <a:pt x="0" y="0"/>
                    <a:pt x="0" y="0"/>
                  </a:cubicBezTo>
                  <a:cubicBezTo>
                    <a:pt x="244" y="4"/>
                    <a:pt x="452" y="92"/>
                    <a:pt x="626" y="266"/>
                  </a:cubicBezTo>
                  <a:close/>
                </a:path>
              </a:pathLst>
            </a:custGeom>
            <a:solidFill>
              <a:srgbClr val="656565"/>
            </a:solidFill>
            <a:ln w="9525">
              <a:noFill/>
              <a:round/>
            </a:ln>
          </p:spPr>
          <p:txBody>
            <a:bodyPr vert="horz" wrap="square" lIns="121920" tIns="60960" rIns="121920" bIns="60960" numCol="1" anchor="t" anchorCtr="0" compatLnSpc="1"/>
            <a:lstStyle/>
            <a:p>
              <a:endParaRPr lang="en-US" sz="2400">
                <a:cs typeface="+mn-ea"/>
                <a:sym typeface="+mn-lt"/>
              </a:endParaRPr>
            </a:p>
          </p:txBody>
        </p:sp>
        <p:grpSp>
          <p:nvGrpSpPr>
            <p:cNvPr id="12" name="Group 104"/>
            <p:cNvGrpSpPr/>
            <p:nvPr/>
          </p:nvGrpSpPr>
          <p:grpSpPr>
            <a:xfrm>
              <a:off x="4089401" y="3400978"/>
              <a:ext cx="963612" cy="841375"/>
              <a:chOff x="4089401" y="2825751"/>
              <a:chExt cx="963612" cy="841375"/>
            </a:xfrm>
            <a:solidFill>
              <a:schemeClr val="tx1">
                <a:lumMod val="65000"/>
                <a:lumOff val="35000"/>
              </a:schemeClr>
            </a:solidFill>
            <a:effectLst>
              <a:outerShdw blurRad="76200" dir="13500000" sy="23000" kx="1200000" algn="br" rotWithShape="0">
                <a:prstClr val="black">
                  <a:alpha val="20000"/>
                </a:prstClr>
              </a:outerShdw>
            </a:effectLst>
          </p:grpSpPr>
          <p:sp>
            <p:nvSpPr>
              <p:cNvPr id="13" name="Freeform 36"/>
              <p:cNvSpPr/>
              <p:nvPr/>
            </p:nvSpPr>
            <p:spPr bwMode="auto">
              <a:xfrm>
                <a:off x="4203701" y="3382963"/>
                <a:ext cx="736600" cy="284163"/>
              </a:xfrm>
              <a:custGeom>
                <a:avLst/>
                <a:gdLst/>
                <a:ahLst/>
                <a:cxnLst>
                  <a:cxn ang="0">
                    <a:pos x="682" y="13"/>
                  </a:cxn>
                  <a:cxn ang="0">
                    <a:pos x="696" y="47"/>
                  </a:cxn>
                  <a:cxn ang="0">
                    <a:pos x="682" y="80"/>
                  </a:cxn>
                  <a:cxn ang="0">
                    <a:pos x="649" y="94"/>
                  </a:cxn>
                  <a:cxn ang="0">
                    <a:pos x="596" y="94"/>
                  </a:cxn>
                  <a:cxn ang="0">
                    <a:pos x="446" y="194"/>
                  </a:cxn>
                  <a:cxn ang="0">
                    <a:pos x="410" y="213"/>
                  </a:cxn>
                  <a:cxn ang="0">
                    <a:pos x="411" y="221"/>
                  </a:cxn>
                  <a:cxn ang="0">
                    <a:pos x="411" y="249"/>
                  </a:cxn>
                  <a:cxn ang="0">
                    <a:pos x="349" y="268"/>
                  </a:cxn>
                  <a:cxn ang="0">
                    <a:pos x="285" y="249"/>
                  </a:cxn>
                  <a:cxn ang="0">
                    <a:pos x="285" y="221"/>
                  </a:cxn>
                  <a:cxn ang="0">
                    <a:pos x="286" y="212"/>
                  </a:cxn>
                  <a:cxn ang="0">
                    <a:pos x="245" y="194"/>
                  </a:cxn>
                  <a:cxn ang="0">
                    <a:pos x="89" y="94"/>
                  </a:cxn>
                  <a:cxn ang="0">
                    <a:pos x="47" y="94"/>
                  </a:cxn>
                  <a:cxn ang="0">
                    <a:pos x="14" y="80"/>
                  </a:cxn>
                  <a:cxn ang="0">
                    <a:pos x="0" y="47"/>
                  </a:cxn>
                  <a:cxn ang="0">
                    <a:pos x="14" y="13"/>
                  </a:cxn>
                  <a:cxn ang="0">
                    <a:pos x="47" y="0"/>
                  </a:cxn>
                  <a:cxn ang="0">
                    <a:pos x="649" y="0"/>
                  </a:cxn>
                  <a:cxn ang="0">
                    <a:pos x="682" y="13"/>
                  </a:cxn>
                </a:cxnLst>
                <a:rect l="0" t="0" r="r" b="b"/>
                <a:pathLst>
                  <a:path w="696" h="268">
                    <a:moveTo>
                      <a:pt x="682" y="13"/>
                    </a:moveTo>
                    <a:cubicBezTo>
                      <a:pt x="691" y="23"/>
                      <a:pt x="696" y="34"/>
                      <a:pt x="696" y="47"/>
                    </a:cubicBezTo>
                    <a:cubicBezTo>
                      <a:pt x="696" y="60"/>
                      <a:pt x="691" y="71"/>
                      <a:pt x="682" y="80"/>
                    </a:cubicBezTo>
                    <a:cubicBezTo>
                      <a:pt x="673" y="89"/>
                      <a:pt x="662" y="94"/>
                      <a:pt x="649" y="94"/>
                    </a:cubicBezTo>
                    <a:cubicBezTo>
                      <a:pt x="596" y="94"/>
                      <a:pt x="596" y="94"/>
                      <a:pt x="596" y="94"/>
                    </a:cubicBezTo>
                    <a:cubicBezTo>
                      <a:pt x="555" y="128"/>
                      <a:pt x="505" y="161"/>
                      <a:pt x="446" y="194"/>
                    </a:cubicBezTo>
                    <a:cubicBezTo>
                      <a:pt x="434" y="200"/>
                      <a:pt x="423" y="206"/>
                      <a:pt x="410" y="213"/>
                    </a:cubicBezTo>
                    <a:cubicBezTo>
                      <a:pt x="411" y="215"/>
                      <a:pt x="411" y="218"/>
                      <a:pt x="411" y="221"/>
                    </a:cubicBezTo>
                    <a:cubicBezTo>
                      <a:pt x="411" y="249"/>
                      <a:pt x="411" y="249"/>
                      <a:pt x="411" y="249"/>
                    </a:cubicBezTo>
                    <a:cubicBezTo>
                      <a:pt x="390" y="262"/>
                      <a:pt x="370" y="268"/>
                      <a:pt x="349" y="268"/>
                    </a:cubicBezTo>
                    <a:cubicBezTo>
                      <a:pt x="328" y="268"/>
                      <a:pt x="306" y="262"/>
                      <a:pt x="285" y="249"/>
                    </a:cubicBezTo>
                    <a:cubicBezTo>
                      <a:pt x="285" y="221"/>
                      <a:pt x="285" y="221"/>
                      <a:pt x="285" y="221"/>
                    </a:cubicBezTo>
                    <a:cubicBezTo>
                      <a:pt x="285" y="218"/>
                      <a:pt x="285" y="215"/>
                      <a:pt x="286" y="212"/>
                    </a:cubicBezTo>
                    <a:cubicBezTo>
                      <a:pt x="272" y="206"/>
                      <a:pt x="258" y="200"/>
                      <a:pt x="245" y="194"/>
                    </a:cubicBezTo>
                    <a:cubicBezTo>
                      <a:pt x="189" y="166"/>
                      <a:pt x="137" y="133"/>
                      <a:pt x="89" y="94"/>
                    </a:cubicBezTo>
                    <a:cubicBezTo>
                      <a:pt x="47" y="94"/>
                      <a:pt x="47" y="94"/>
                      <a:pt x="47" y="94"/>
                    </a:cubicBezTo>
                    <a:cubicBezTo>
                      <a:pt x="34" y="94"/>
                      <a:pt x="23" y="89"/>
                      <a:pt x="14" y="80"/>
                    </a:cubicBezTo>
                    <a:cubicBezTo>
                      <a:pt x="5" y="71"/>
                      <a:pt x="0" y="60"/>
                      <a:pt x="0" y="47"/>
                    </a:cubicBezTo>
                    <a:cubicBezTo>
                      <a:pt x="0" y="34"/>
                      <a:pt x="5" y="23"/>
                      <a:pt x="14" y="13"/>
                    </a:cubicBezTo>
                    <a:cubicBezTo>
                      <a:pt x="23" y="4"/>
                      <a:pt x="34" y="0"/>
                      <a:pt x="47" y="0"/>
                    </a:cubicBezTo>
                    <a:cubicBezTo>
                      <a:pt x="649" y="0"/>
                      <a:pt x="649" y="0"/>
                      <a:pt x="649" y="0"/>
                    </a:cubicBezTo>
                    <a:cubicBezTo>
                      <a:pt x="662" y="0"/>
                      <a:pt x="673" y="4"/>
                      <a:pt x="682" y="13"/>
                    </a:cubicBez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4" name="Freeform 38"/>
              <p:cNvSpPr>
                <a:spLocks noEditPoints="1"/>
              </p:cNvSpPr>
              <p:nvPr/>
            </p:nvSpPr>
            <p:spPr bwMode="auto">
              <a:xfrm>
                <a:off x="4089401" y="2825751"/>
                <a:ext cx="496888" cy="500063"/>
              </a:xfrm>
              <a:custGeom>
                <a:avLst/>
                <a:gdLst/>
                <a:ahLst/>
                <a:cxnLst>
                  <a:cxn ang="0">
                    <a:pos x="471" y="0"/>
                  </a:cxn>
                  <a:cxn ang="0">
                    <a:pos x="471" y="126"/>
                  </a:cxn>
                  <a:cxn ang="0">
                    <a:pos x="64" y="126"/>
                  </a:cxn>
                  <a:cxn ang="0">
                    <a:pos x="19" y="107"/>
                  </a:cxn>
                  <a:cxn ang="0">
                    <a:pos x="1" y="63"/>
                  </a:cxn>
                  <a:cxn ang="0">
                    <a:pos x="19" y="18"/>
                  </a:cxn>
                  <a:cxn ang="0">
                    <a:pos x="64" y="0"/>
                  </a:cxn>
                  <a:cxn ang="0">
                    <a:pos x="471" y="0"/>
                  </a:cxn>
                  <a:cxn ang="0">
                    <a:pos x="471" y="175"/>
                  </a:cxn>
                  <a:cxn ang="0">
                    <a:pos x="471" y="301"/>
                  </a:cxn>
                  <a:cxn ang="0">
                    <a:pos x="63" y="301"/>
                  </a:cxn>
                  <a:cxn ang="0">
                    <a:pos x="18" y="282"/>
                  </a:cxn>
                  <a:cxn ang="0">
                    <a:pos x="0" y="238"/>
                  </a:cxn>
                  <a:cxn ang="0">
                    <a:pos x="0" y="237"/>
                  </a:cxn>
                  <a:cxn ang="0">
                    <a:pos x="18" y="193"/>
                  </a:cxn>
                  <a:cxn ang="0">
                    <a:pos x="63" y="175"/>
                  </a:cxn>
                  <a:cxn ang="0">
                    <a:pos x="471" y="175"/>
                  </a:cxn>
                  <a:cxn ang="0">
                    <a:pos x="471" y="347"/>
                  </a:cxn>
                  <a:cxn ang="0">
                    <a:pos x="471" y="473"/>
                  </a:cxn>
                  <a:cxn ang="0">
                    <a:pos x="64" y="473"/>
                  </a:cxn>
                  <a:cxn ang="0">
                    <a:pos x="20" y="455"/>
                  </a:cxn>
                  <a:cxn ang="0">
                    <a:pos x="1" y="410"/>
                  </a:cxn>
                  <a:cxn ang="0">
                    <a:pos x="20" y="365"/>
                  </a:cxn>
                  <a:cxn ang="0">
                    <a:pos x="64" y="347"/>
                  </a:cxn>
                  <a:cxn ang="0">
                    <a:pos x="471" y="347"/>
                  </a:cxn>
                </a:cxnLst>
                <a:rect l="0" t="0" r="r" b="b"/>
                <a:pathLst>
                  <a:path w="471" h="473">
                    <a:moveTo>
                      <a:pt x="471" y="0"/>
                    </a:moveTo>
                    <a:cubicBezTo>
                      <a:pt x="471" y="126"/>
                      <a:pt x="471" y="126"/>
                      <a:pt x="471" y="126"/>
                    </a:cubicBezTo>
                    <a:cubicBezTo>
                      <a:pt x="64" y="126"/>
                      <a:pt x="64" y="126"/>
                      <a:pt x="64" y="126"/>
                    </a:cubicBezTo>
                    <a:cubicBezTo>
                      <a:pt x="46" y="126"/>
                      <a:pt x="32" y="120"/>
                      <a:pt x="19" y="107"/>
                    </a:cubicBezTo>
                    <a:cubicBezTo>
                      <a:pt x="7" y="95"/>
                      <a:pt x="1" y="80"/>
                      <a:pt x="1" y="63"/>
                    </a:cubicBezTo>
                    <a:cubicBezTo>
                      <a:pt x="1" y="45"/>
                      <a:pt x="7" y="30"/>
                      <a:pt x="19" y="18"/>
                    </a:cubicBezTo>
                    <a:cubicBezTo>
                      <a:pt x="32" y="6"/>
                      <a:pt x="46" y="0"/>
                      <a:pt x="64" y="0"/>
                    </a:cubicBezTo>
                    <a:lnTo>
                      <a:pt x="471" y="0"/>
                    </a:lnTo>
                    <a:close/>
                    <a:moveTo>
                      <a:pt x="471" y="175"/>
                    </a:moveTo>
                    <a:cubicBezTo>
                      <a:pt x="471" y="301"/>
                      <a:pt x="471" y="301"/>
                      <a:pt x="471" y="301"/>
                    </a:cubicBezTo>
                    <a:cubicBezTo>
                      <a:pt x="63" y="301"/>
                      <a:pt x="63" y="301"/>
                      <a:pt x="63" y="301"/>
                    </a:cubicBezTo>
                    <a:cubicBezTo>
                      <a:pt x="46" y="301"/>
                      <a:pt x="31" y="295"/>
                      <a:pt x="18" y="282"/>
                    </a:cubicBezTo>
                    <a:cubicBezTo>
                      <a:pt x="6" y="270"/>
                      <a:pt x="0" y="255"/>
                      <a:pt x="0" y="238"/>
                    </a:cubicBezTo>
                    <a:cubicBezTo>
                      <a:pt x="0" y="237"/>
                      <a:pt x="0" y="237"/>
                      <a:pt x="0" y="237"/>
                    </a:cubicBezTo>
                    <a:cubicBezTo>
                      <a:pt x="0" y="220"/>
                      <a:pt x="6" y="206"/>
                      <a:pt x="18" y="193"/>
                    </a:cubicBezTo>
                    <a:cubicBezTo>
                      <a:pt x="31" y="181"/>
                      <a:pt x="46" y="175"/>
                      <a:pt x="63" y="175"/>
                    </a:cubicBezTo>
                    <a:lnTo>
                      <a:pt x="471" y="175"/>
                    </a:lnTo>
                    <a:close/>
                    <a:moveTo>
                      <a:pt x="471" y="347"/>
                    </a:moveTo>
                    <a:cubicBezTo>
                      <a:pt x="471" y="473"/>
                      <a:pt x="471" y="473"/>
                      <a:pt x="471" y="473"/>
                    </a:cubicBezTo>
                    <a:cubicBezTo>
                      <a:pt x="64" y="473"/>
                      <a:pt x="64" y="473"/>
                      <a:pt x="64" y="473"/>
                    </a:cubicBezTo>
                    <a:cubicBezTo>
                      <a:pt x="47" y="473"/>
                      <a:pt x="32" y="467"/>
                      <a:pt x="20" y="455"/>
                    </a:cubicBezTo>
                    <a:cubicBezTo>
                      <a:pt x="7" y="442"/>
                      <a:pt x="1" y="428"/>
                      <a:pt x="1" y="410"/>
                    </a:cubicBezTo>
                    <a:cubicBezTo>
                      <a:pt x="1" y="393"/>
                      <a:pt x="7" y="378"/>
                      <a:pt x="20" y="365"/>
                    </a:cubicBezTo>
                    <a:cubicBezTo>
                      <a:pt x="32" y="353"/>
                      <a:pt x="47" y="347"/>
                      <a:pt x="64" y="347"/>
                    </a:cubicBezTo>
                    <a:lnTo>
                      <a:pt x="471" y="347"/>
                    </a:ln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5" name="Freeform 39"/>
              <p:cNvSpPr>
                <a:spLocks noEditPoints="1"/>
              </p:cNvSpPr>
              <p:nvPr/>
            </p:nvSpPr>
            <p:spPr bwMode="auto">
              <a:xfrm>
                <a:off x="4586288" y="2825751"/>
                <a:ext cx="466725" cy="500063"/>
              </a:xfrm>
              <a:custGeom>
                <a:avLst/>
                <a:gdLst/>
                <a:ahLst/>
                <a:cxnLst>
                  <a:cxn ang="0">
                    <a:pos x="0" y="473"/>
                  </a:cxn>
                  <a:cxn ang="0">
                    <a:pos x="0" y="347"/>
                  </a:cxn>
                  <a:cxn ang="0">
                    <a:pos x="378" y="347"/>
                  </a:cxn>
                  <a:cxn ang="0">
                    <a:pos x="422" y="365"/>
                  </a:cxn>
                  <a:cxn ang="0">
                    <a:pos x="441" y="410"/>
                  </a:cxn>
                  <a:cxn ang="0">
                    <a:pos x="422" y="455"/>
                  </a:cxn>
                  <a:cxn ang="0">
                    <a:pos x="378" y="473"/>
                  </a:cxn>
                  <a:cxn ang="0">
                    <a:pos x="0" y="473"/>
                  </a:cxn>
                  <a:cxn ang="0">
                    <a:pos x="0" y="175"/>
                  </a:cxn>
                  <a:cxn ang="0">
                    <a:pos x="376" y="175"/>
                  </a:cxn>
                  <a:cxn ang="0">
                    <a:pos x="421" y="193"/>
                  </a:cxn>
                  <a:cxn ang="0">
                    <a:pos x="440" y="237"/>
                  </a:cxn>
                  <a:cxn ang="0">
                    <a:pos x="440" y="238"/>
                  </a:cxn>
                  <a:cxn ang="0">
                    <a:pos x="421" y="282"/>
                  </a:cxn>
                  <a:cxn ang="0">
                    <a:pos x="376" y="301"/>
                  </a:cxn>
                  <a:cxn ang="0">
                    <a:pos x="0" y="301"/>
                  </a:cxn>
                  <a:cxn ang="0">
                    <a:pos x="0" y="175"/>
                  </a:cxn>
                  <a:cxn ang="0">
                    <a:pos x="0" y="0"/>
                  </a:cxn>
                  <a:cxn ang="0">
                    <a:pos x="377" y="0"/>
                  </a:cxn>
                  <a:cxn ang="0">
                    <a:pos x="422" y="18"/>
                  </a:cxn>
                  <a:cxn ang="0">
                    <a:pos x="440" y="63"/>
                  </a:cxn>
                  <a:cxn ang="0">
                    <a:pos x="422" y="107"/>
                  </a:cxn>
                  <a:cxn ang="0">
                    <a:pos x="377" y="126"/>
                  </a:cxn>
                  <a:cxn ang="0">
                    <a:pos x="0" y="126"/>
                  </a:cxn>
                  <a:cxn ang="0">
                    <a:pos x="0" y="0"/>
                  </a:cxn>
                </a:cxnLst>
                <a:rect l="0" t="0" r="r" b="b"/>
                <a:pathLst>
                  <a:path w="441" h="473">
                    <a:moveTo>
                      <a:pt x="0" y="473"/>
                    </a:moveTo>
                    <a:cubicBezTo>
                      <a:pt x="0" y="347"/>
                      <a:pt x="0" y="347"/>
                      <a:pt x="0" y="347"/>
                    </a:cubicBezTo>
                    <a:cubicBezTo>
                      <a:pt x="378" y="347"/>
                      <a:pt x="378" y="347"/>
                      <a:pt x="378" y="347"/>
                    </a:cubicBezTo>
                    <a:cubicBezTo>
                      <a:pt x="395" y="347"/>
                      <a:pt x="410" y="353"/>
                      <a:pt x="422" y="365"/>
                    </a:cubicBezTo>
                    <a:cubicBezTo>
                      <a:pt x="434" y="378"/>
                      <a:pt x="441" y="393"/>
                      <a:pt x="441" y="410"/>
                    </a:cubicBezTo>
                    <a:cubicBezTo>
                      <a:pt x="441" y="428"/>
                      <a:pt x="434" y="442"/>
                      <a:pt x="422" y="455"/>
                    </a:cubicBezTo>
                    <a:cubicBezTo>
                      <a:pt x="410" y="467"/>
                      <a:pt x="395" y="473"/>
                      <a:pt x="378" y="473"/>
                    </a:cubicBezTo>
                    <a:lnTo>
                      <a:pt x="0" y="473"/>
                    </a:lnTo>
                    <a:close/>
                    <a:moveTo>
                      <a:pt x="0" y="175"/>
                    </a:moveTo>
                    <a:cubicBezTo>
                      <a:pt x="376" y="175"/>
                      <a:pt x="376" y="175"/>
                      <a:pt x="376" y="175"/>
                    </a:cubicBezTo>
                    <a:cubicBezTo>
                      <a:pt x="394" y="175"/>
                      <a:pt x="409" y="181"/>
                      <a:pt x="421" y="193"/>
                    </a:cubicBezTo>
                    <a:cubicBezTo>
                      <a:pt x="433" y="206"/>
                      <a:pt x="440" y="220"/>
                      <a:pt x="440" y="237"/>
                    </a:cubicBezTo>
                    <a:cubicBezTo>
                      <a:pt x="440" y="238"/>
                      <a:pt x="440" y="238"/>
                      <a:pt x="440" y="238"/>
                    </a:cubicBezTo>
                    <a:cubicBezTo>
                      <a:pt x="440" y="255"/>
                      <a:pt x="433" y="270"/>
                      <a:pt x="421" y="282"/>
                    </a:cubicBezTo>
                    <a:cubicBezTo>
                      <a:pt x="409" y="295"/>
                      <a:pt x="394" y="301"/>
                      <a:pt x="376" y="301"/>
                    </a:cubicBezTo>
                    <a:cubicBezTo>
                      <a:pt x="0" y="301"/>
                      <a:pt x="0" y="301"/>
                      <a:pt x="0" y="301"/>
                    </a:cubicBezTo>
                    <a:lnTo>
                      <a:pt x="0" y="175"/>
                    </a:lnTo>
                    <a:close/>
                    <a:moveTo>
                      <a:pt x="0" y="0"/>
                    </a:moveTo>
                    <a:cubicBezTo>
                      <a:pt x="377" y="0"/>
                      <a:pt x="377" y="0"/>
                      <a:pt x="377" y="0"/>
                    </a:cubicBezTo>
                    <a:cubicBezTo>
                      <a:pt x="395" y="0"/>
                      <a:pt x="409" y="6"/>
                      <a:pt x="422" y="18"/>
                    </a:cubicBezTo>
                    <a:cubicBezTo>
                      <a:pt x="434" y="30"/>
                      <a:pt x="440" y="45"/>
                      <a:pt x="440" y="63"/>
                    </a:cubicBezTo>
                    <a:cubicBezTo>
                      <a:pt x="440" y="80"/>
                      <a:pt x="434" y="95"/>
                      <a:pt x="422" y="107"/>
                    </a:cubicBezTo>
                    <a:cubicBezTo>
                      <a:pt x="409" y="120"/>
                      <a:pt x="395" y="126"/>
                      <a:pt x="377" y="126"/>
                    </a:cubicBezTo>
                    <a:cubicBezTo>
                      <a:pt x="0" y="126"/>
                      <a:pt x="0" y="126"/>
                      <a:pt x="0" y="126"/>
                    </a:cubicBezTo>
                    <a:lnTo>
                      <a:pt x="0" y="0"/>
                    </a:ln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grpSp>
        <p:sp>
          <p:nvSpPr>
            <p:cNvPr id="16" name="Freeform 40"/>
            <p:cNvSpPr/>
            <p:nvPr/>
          </p:nvSpPr>
          <p:spPr bwMode="auto">
            <a:xfrm>
              <a:off x="3662363" y="1272140"/>
              <a:ext cx="923925" cy="628650"/>
            </a:xfrm>
            <a:custGeom>
              <a:avLst/>
              <a:gdLst/>
              <a:ahLst/>
              <a:cxnLst>
                <a:cxn ang="0">
                  <a:pos x="856" y="0"/>
                </a:cxn>
                <a:cxn ang="0">
                  <a:pos x="873" y="0"/>
                </a:cxn>
                <a:cxn ang="0">
                  <a:pos x="873" y="594"/>
                </a:cxn>
                <a:cxn ang="0">
                  <a:pos x="0" y="594"/>
                </a:cxn>
                <a:cxn ang="0">
                  <a:pos x="213" y="266"/>
                </a:cxn>
                <a:cxn ang="0">
                  <a:pos x="856" y="0"/>
                </a:cxn>
              </a:cxnLst>
              <a:rect l="0" t="0" r="r" b="b"/>
              <a:pathLst>
                <a:path w="873" h="594">
                  <a:moveTo>
                    <a:pt x="856" y="0"/>
                  </a:moveTo>
                  <a:cubicBezTo>
                    <a:pt x="862" y="0"/>
                    <a:pt x="868" y="0"/>
                    <a:pt x="873" y="0"/>
                  </a:cubicBezTo>
                  <a:cubicBezTo>
                    <a:pt x="873" y="594"/>
                    <a:pt x="873" y="594"/>
                    <a:pt x="873" y="594"/>
                  </a:cubicBezTo>
                  <a:cubicBezTo>
                    <a:pt x="0" y="594"/>
                    <a:pt x="0" y="594"/>
                    <a:pt x="0" y="594"/>
                  </a:cubicBezTo>
                  <a:cubicBezTo>
                    <a:pt x="44" y="473"/>
                    <a:pt x="115" y="364"/>
                    <a:pt x="213" y="266"/>
                  </a:cubicBezTo>
                  <a:cubicBezTo>
                    <a:pt x="391" y="88"/>
                    <a:pt x="605" y="0"/>
                    <a:pt x="856" y="0"/>
                  </a:cubicBezTo>
                  <a:close/>
                </a:path>
              </a:pathLst>
            </a:custGeom>
            <a:solidFill>
              <a:srgbClr val="4C4C4C"/>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7" name="Freeform 41"/>
            <p:cNvSpPr/>
            <p:nvPr/>
          </p:nvSpPr>
          <p:spPr bwMode="auto">
            <a:xfrm>
              <a:off x="4586288" y="1984928"/>
              <a:ext cx="941388" cy="639763"/>
            </a:xfrm>
            <a:custGeom>
              <a:avLst/>
              <a:gdLst/>
              <a:ahLst/>
              <a:cxnLst>
                <a:cxn ang="0">
                  <a:pos x="0" y="606"/>
                </a:cxn>
                <a:cxn ang="0">
                  <a:pos x="0" y="0"/>
                </a:cxn>
                <a:cxn ang="0">
                  <a:pos x="864" y="0"/>
                </a:cxn>
                <a:cxn ang="0">
                  <a:pos x="892" y="235"/>
                </a:cxn>
                <a:cxn ang="0">
                  <a:pos x="816" y="606"/>
                </a:cxn>
                <a:cxn ang="0">
                  <a:pos x="0" y="606"/>
                </a:cxn>
              </a:cxnLst>
              <a:rect l="0" t="0" r="r" b="b"/>
              <a:pathLst>
                <a:path w="892" h="606">
                  <a:moveTo>
                    <a:pt x="0" y="606"/>
                  </a:moveTo>
                  <a:cubicBezTo>
                    <a:pt x="0" y="0"/>
                    <a:pt x="0" y="0"/>
                    <a:pt x="0" y="0"/>
                  </a:cubicBezTo>
                  <a:cubicBezTo>
                    <a:pt x="864" y="0"/>
                    <a:pt x="864" y="0"/>
                    <a:pt x="864" y="0"/>
                  </a:cubicBezTo>
                  <a:cubicBezTo>
                    <a:pt x="883" y="74"/>
                    <a:pt x="892" y="153"/>
                    <a:pt x="892" y="235"/>
                  </a:cubicBezTo>
                  <a:cubicBezTo>
                    <a:pt x="892" y="369"/>
                    <a:pt x="867" y="493"/>
                    <a:pt x="816" y="606"/>
                  </a:cubicBezTo>
                  <a:lnTo>
                    <a:pt x="0" y="606"/>
                  </a:lnTo>
                  <a:close/>
                </a:path>
              </a:pathLst>
            </a:custGeom>
            <a:solidFill>
              <a:schemeClr val="accent2"/>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8" name="Freeform 42"/>
            <p:cNvSpPr/>
            <p:nvPr/>
          </p:nvSpPr>
          <p:spPr bwMode="auto">
            <a:xfrm>
              <a:off x="3606801" y="1984928"/>
              <a:ext cx="979488" cy="639763"/>
            </a:xfrm>
            <a:custGeom>
              <a:avLst/>
              <a:gdLst/>
              <a:ahLst/>
              <a:cxnLst>
                <a:cxn ang="0">
                  <a:pos x="926" y="606"/>
                </a:cxn>
                <a:cxn ang="0">
                  <a:pos x="76" y="606"/>
                </a:cxn>
                <a:cxn ang="0">
                  <a:pos x="0" y="235"/>
                </a:cxn>
                <a:cxn ang="0">
                  <a:pos x="29" y="0"/>
                </a:cxn>
                <a:cxn ang="0">
                  <a:pos x="926" y="0"/>
                </a:cxn>
                <a:cxn ang="0">
                  <a:pos x="926" y="606"/>
                </a:cxn>
              </a:cxnLst>
              <a:rect l="0" t="0" r="r" b="b"/>
              <a:pathLst>
                <a:path w="926" h="606">
                  <a:moveTo>
                    <a:pt x="926" y="606"/>
                  </a:moveTo>
                  <a:cubicBezTo>
                    <a:pt x="76" y="606"/>
                    <a:pt x="76" y="606"/>
                    <a:pt x="76" y="606"/>
                  </a:cubicBezTo>
                  <a:cubicBezTo>
                    <a:pt x="25" y="493"/>
                    <a:pt x="0" y="369"/>
                    <a:pt x="0" y="235"/>
                  </a:cubicBezTo>
                  <a:cubicBezTo>
                    <a:pt x="0" y="153"/>
                    <a:pt x="10" y="74"/>
                    <a:pt x="29" y="0"/>
                  </a:cubicBezTo>
                  <a:cubicBezTo>
                    <a:pt x="926" y="0"/>
                    <a:pt x="926" y="0"/>
                    <a:pt x="926" y="0"/>
                  </a:cubicBezTo>
                  <a:lnTo>
                    <a:pt x="926" y="606"/>
                  </a:lnTo>
                  <a:close/>
                </a:path>
              </a:pathLst>
            </a:custGeom>
            <a:solidFill>
              <a:schemeClr val="accent2">
                <a:lumMod val="7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9" name="Freeform 43"/>
            <p:cNvSpPr/>
            <p:nvPr/>
          </p:nvSpPr>
          <p:spPr bwMode="auto">
            <a:xfrm>
              <a:off x="3730626" y="2710415"/>
              <a:ext cx="855663" cy="641350"/>
            </a:xfrm>
            <a:custGeom>
              <a:avLst/>
              <a:gdLst/>
              <a:ahLst/>
              <a:cxnLst>
                <a:cxn ang="0">
                  <a:pos x="809" y="0"/>
                </a:cxn>
                <a:cxn ang="0">
                  <a:pos x="809" y="607"/>
                </a:cxn>
                <a:cxn ang="0">
                  <a:pos x="339" y="607"/>
                </a:cxn>
                <a:cxn ang="0">
                  <a:pos x="339" y="607"/>
                </a:cxn>
                <a:cxn ang="0">
                  <a:pos x="91" y="129"/>
                </a:cxn>
                <a:cxn ang="0">
                  <a:pos x="84" y="120"/>
                </a:cxn>
                <a:cxn ang="0">
                  <a:pos x="0" y="0"/>
                </a:cxn>
                <a:cxn ang="0">
                  <a:pos x="809" y="0"/>
                </a:cxn>
              </a:cxnLst>
              <a:rect l="0" t="0" r="r" b="b"/>
              <a:pathLst>
                <a:path w="809" h="607">
                  <a:moveTo>
                    <a:pt x="809" y="0"/>
                  </a:moveTo>
                  <a:cubicBezTo>
                    <a:pt x="809" y="607"/>
                    <a:pt x="809" y="607"/>
                    <a:pt x="809" y="607"/>
                  </a:cubicBezTo>
                  <a:cubicBezTo>
                    <a:pt x="339" y="607"/>
                    <a:pt x="339" y="607"/>
                    <a:pt x="339" y="607"/>
                  </a:cubicBezTo>
                  <a:cubicBezTo>
                    <a:pt x="339" y="607"/>
                    <a:pt x="339" y="607"/>
                    <a:pt x="339" y="607"/>
                  </a:cubicBezTo>
                  <a:cubicBezTo>
                    <a:pt x="336" y="488"/>
                    <a:pt x="253" y="329"/>
                    <a:pt x="91" y="129"/>
                  </a:cubicBezTo>
                  <a:cubicBezTo>
                    <a:pt x="84" y="120"/>
                    <a:pt x="84" y="120"/>
                    <a:pt x="84" y="120"/>
                  </a:cubicBezTo>
                  <a:cubicBezTo>
                    <a:pt x="52" y="82"/>
                    <a:pt x="24" y="42"/>
                    <a:pt x="0" y="0"/>
                  </a:cubicBezTo>
                  <a:lnTo>
                    <a:pt x="809" y="0"/>
                  </a:lnTo>
                  <a:close/>
                </a:path>
              </a:pathLst>
            </a:custGeom>
            <a:solidFill>
              <a:schemeClr val="accent3">
                <a:lumMod val="7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20" name="Freeform 44"/>
            <p:cNvSpPr/>
            <p:nvPr/>
          </p:nvSpPr>
          <p:spPr bwMode="auto">
            <a:xfrm>
              <a:off x="4586288" y="2710415"/>
              <a:ext cx="819150" cy="641350"/>
            </a:xfrm>
            <a:custGeom>
              <a:avLst/>
              <a:gdLst/>
              <a:ahLst/>
              <a:cxnLst>
                <a:cxn ang="0">
                  <a:pos x="0" y="0"/>
                </a:cxn>
                <a:cxn ang="0">
                  <a:pos x="775" y="0"/>
                </a:cxn>
                <a:cxn ang="0">
                  <a:pos x="683" y="130"/>
                </a:cxn>
                <a:cxn ang="0">
                  <a:pos x="677" y="136"/>
                </a:cxn>
                <a:cxn ang="0">
                  <a:pos x="545" y="319"/>
                </a:cxn>
                <a:cxn ang="0">
                  <a:pos x="435" y="607"/>
                </a:cxn>
                <a:cxn ang="0">
                  <a:pos x="435" y="607"/>
                </a:cxn>
                <a:cxn ang="0">
                  <a:pos x="0" y="607"/>
                </a:cxn>
                <a:cxn ang="0">
                  <a:pos x="0" y="0"/>
                </a:cxn>
              </a:cxnLst>
              <a:rect l="0" t="0" r="r" b="b"/>
              <a:pathLst>
                <a:path w="775" h="607">
                  <a:moveTo>
                    <a:pt x="0" y="0"/>
                  </a:moveTo>
                  <a:cubicBezTo>
                    <a:pt x="775" y="0"/>
                    <a:pt x="775" y="0"/>
                    <a:pt x="775" y="0"/>
                  </a:cubicBezTo>
                  <a:cubicBezTo>
                    <a:pt x="748" y="45"/>
                    <a:pt x="718" y="88"/>
                    <a:pt x="683" y="130"/>
                  </a:cubicBezTo>
                  <a:cubicBezTo>
                    <a:pt x="681" y="132"/>
                    <a:pt x="679" y="134"/>
                    <a:pt x="677" y="136"/>
                  </a:cubicBezTo>
                  <a:cubicBezTo>
                    <a:pt x="624" y="202"/>
                    <a:pt x="580" y="263"/>
                    <a:pt x="545" y="319"/>
                  </a:cubicBezTo>
                  <a:cubicBezTo>
                    <a:pt x="473" y="433"/>
                    <a:pt x="437" y="529"/>
                    <a:pt x="435" y="607"/>
                  </a:cubicBezTo>
                  <a:cubicBezTo>
                    <a:pt x="435" y="607"/>
                    <a:pt x="435" y="607"/>
                    <a:pt x="435" y="607"/>
                  </a:cubicBezTo>
                  <a:cubicBezTo>
                    <a:pt x="0" y="607"/>
                    <a:pt x="0" y="607"/>
                    <a:pt x="0" y="607"/>
                  </a:cubicBezTo>
                  <a:lnTo>
                    <a:pt x="0" y="0"/>
                  </a:lnTo>
                  <a:close/>
                </a:path>
              </a:pathLst>
            </a:custGeom>
            <a:solidFill>
              <a:schemeClr val="accent3"/>
            </a:solidFill>
            <a:ln w="9525">
              <a:noFill/>
              <a:round/>
            </a:ln>
          </p:spPr>
          <p:txBody>
            <a:bodyPr vert="horz" wrap="square" lIns="121920" tIns="60960" rIns="121920" bIns="60960" numCol="1" anchor="t" anchorCtr="0" compatLnSpc="1"/>
            <a:lstStyle/>
            <a:p>
              <a:endParaRPr lang="en-US" sz="2400">
                <a:cs typeface="+mn-ea"/>
                <a:sym typeface="+mn-lt"/>
              </a:endParaRPr>
            </a:p>
          </p:txBody>
        </p:sp>
      </p:grpSp>
      <p:sp>
        <p:nvSpPr>
          <p:cNvPr id="21" name="TextBox 107"/>
          <p:cNvSpPr txBox="1"/>
          <p:nvPr/>
        </p:nvSpPr>
        <p:spPr>
          <a:xfrm>
            <a:off x="1768258" y="3098701"/>
            <a:ext cx="2308324" cy="276999"/>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smtClean="0">
                <a:solidFill>
                  <a:schemeClr val="bg2"/>
                </a:solidFill>
                <a:sym typeface="+mn-lt"/>
              </a:rPr>
              <a:t>购物车添加（待开发）</a:t>
            </a:r>
            <a:endParaRPr lang="zh-CN" altLang="en-US" dirty="0">
              <a:solidFill>
                <a:schemeClr val="bg2"/>
              </a:solidFill>
              <a:sym typeface="+mn-lt"/>
            </a:endParaRPr>
          </a:p>
        </p:txBody>
      </p:sp>
      <p:sp>
        <p:nvSpPr>
          <p:cNvPr id="22" name="Oval 108"/>
          <p:cNvSpPr/>
          <p:nvPr/>
        </p:nvSpPr>
        <p:spPr>
          <a:xfrm>
            <a:off x="4259415" y="3884026"/>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23" name="Oval 113"/>
          <p:cNvSpPr/>
          <p:nvPr/>
        </p:nvSpPr>
        <p:spPr>
          <a:xfrm>
            <a:off x="4643461" y="480573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24" name="Oval 117"/>
          <p:cNvSpPr/>
          <p:nvPr/>
        </p:nvSpPr>
        <p:spPr>
          <a:xfrm>
            <a:off x="7375140" y="305741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25" name="Oval 121"/>
          <p:cNvSpPr/>
          <p:nvPr/>
        </p:nvSpPr>
        <p:spPr>
          <a:xfrm>
            <a:off x="7451949" y="3884026"/>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26" name="Oval 131"/>
          <p:cNvSpPr/>
          <p:nvPr/>
        </p:nvSpPr>
        <p:spPr>
          <a:xfrm>
            <a:off x="7145285" y="480573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27" name="Oval 48"/>
          <p:cNvSpPr/>
          <p:nvPr/>
        </p:nvSpPr>
        <p:spPr>
          <a:xfrm>
            <a:off x="5027508" y="2312012"/>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bIns="121920" rtlCol="0" anchor="ctr"/>
          <a:lstStyle/>
          <a:p>
            <a:pPr algn="ctr"/>
            <a:endParaRPr lang="en-US" sz="2400" dirty="0">
              <a:solidFill>
                <a:schemeClr val="bg1"/>
              </a:solidFill>
              <a:cs typeface="+mn-ea"/>
              <a:sym typeface="+mn-lt"/>
            </a:endParaRPr>
          </a:p>
        </p:txBody>
      </p:sp>
      <p:sp>
        <p:nvSpPr>
          <p:cNvPr id="28" name="Oval 49"/>
          <p:cNvSpPr/>
          <p:nvPr/>
        </p:nvSpPr>
        <p:spPr>
          <a:xfrm>
            <a:off x="5872411" y="2081584"/>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29" name="Oval 50"/>
          <p:cNvSpPr/>
          <p:nvPr/>
        </p:nvSpPr>
        <p:spPr>
          <a:xfrm>
            <a:off x="6760665" y="2372724"/>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30" name="TextBox 64"/>
          <p:cNvSpPr txBox="1"/>
          <p:nvPr/>
        </p:nvSpPr>
        <p:spPr>
          <a:xfrm>
            <a:off x="2812068" y="2358359"/>
            <a:ext cx="1828800" cy="293370"/>
          </a:xfrm>
          <a:prstGeom prst="rect">
            <a:avLst/>
          </a:prstGeom>
          <a:noFill/>
        </p:spPr>
        <p:txBody>
          <a:bodyPr wrap="none" lIns="0" tIns="0" rIns="0" bIns="0" rtlCol="0" anchor="t">
            <a:spAutoFit/>
          </a:bodyPr>
          <a:lstStyle/>
          <a:p>
            <a:pPr algn="r" defTabSz="1218565">
              <a:spcBef>
                <a:spcPct val="20000"/>
              </a:spcBef>
              <a:defRPr/>
            </a:pPr>
            <a:r>
              <a:rPr lang="zh-CN" altLang="en-US" dirty="0" smtClean="0">
                <a:solidFill>
                  <a:schemeClr val="bg2"/>
                </a:solidFill>
                <a:cs typeface="+mn-ea"/>
                <a:sym typeface="+mn-lt"/>
              </a:rPr>
              <a:t>购车基本信息展示</a:t>
            </a:r>
            <a:endParaRPr lang="zh-CN" altLang="en-US" dirty="0">
              <a:solidFill>
                <a:schemeClr val="bg2"/>
              </a:solidFill>
              <a:cs typeface="+mn-ea"/>
              <a:sym typeface="+mn-lt"/>
            </a:endParaRPr>
          </a:p>
        </p:txBody>
      </p:sp>
      <p:sp>
        <p:nvSpPr>
          <p:cNvPr id="38" name="Freeform 34"/>
          <p:cNvSpPr>
            <a:spLocks noEditPoints="1"/>
          </p:cNvSpPr>
          <p:nvPr/>
        </p:nvSpPr>
        <p:spPr bwMode="auto">
          <a:xfrm>
            <a:off x="7507693" y="3197090"/>
            <a:ext cx="392720" cy="359649"/>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9" name="Freeform 66"/>
          <p:cNvSpPr>
            <a:spLocks noEditPoints="1"/>
          </p:cNvSpPr>
          <p:nvPr/>
        </p:nvSpPr>
        <p:spPr bwMode="auto">
          <a:xfrm>
            <a:off x="4506532" y="3143612"/>
            <a:ext cx="317210" cy="46660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1" name="Freeform 75"/>
          <p:cNvSpPr>
            <a:spLocks noEditPoints="1"/>
          </p:cNvSpPr>
          <p:nvPr/>
        </p:nvSpPr>
        <p:spPr bwMode="auto">
          <a:xfrm>
            <a:off x="4419148" y="3995142"/>
            <a:ext cx="338360" cy="416761"/>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6" name="Freeform 77"/>
          <p:cNvSpPr>
            <a:spLocks noEditPoints="1"/>
          </p:cNvSpPr>
          <p:nvPr/>
        </p:nvSpPr>
        <p:spPr bwMode="auto">
          <a:xfrm>
            <a:off x="5156659" y="2430721"/>
            <a:ext cx="399525" cy="401574"/>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8" name="Freeform 78"/>
          <p:cNvSpPr>
            <a:spLocks noEditPoints="1"/>
          </p:cNvSpPr>
          <p:nvPr/>
        </p:nvSpPr>
        <p:spPr bwMode="auto">
          <a:xfrm>
            <a:off x="7623344" y="4020627"/>
            <a:ext cx="315036" cy="365791"/>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9" name="Freeform 85"/>
          <p:cNvSpPr>
            <a:spLocks noEditPoints="1"/>
          </p:cNvSpPr>
          <p:nvPr/>
        </p:nvSpPr>
        <p:spPr bwMode="auto">
          <a:xfrm>
            <a:off x="4813826" y="4904200"/>
            <a:ext cx="317096" cy="442069"/>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60" name="Freeform 18"/>
          <p:cNvSpPr/>
          <p:nvPr/>
        </p:nvSpPr>
        <p:spPr bwMode="auto">
          <a:xfrm>
            <a:off x="6879137" y="2517210"/>
            <a:ext cx="420883" cy="350020"/>
          </a:xfrm>
          <a:custGeom>
            <a:avLst/>
            <a:gdLst>
              <a:gd name="T0" fmla="*/ 74 w 148"/>
              <a:gd name="T1" fmla="*/ 0 h 123"/>
              <a:gd name="T2" fmla="*/ 0 w 148"/>
              <a:gd name="T3" fmla="*/ 45 h 123"/>
              <a:gd name="T4" fmla="*/ 30 w 148"/>
              <a:gd name="T5" fmla="*/ 81 h 123"/>
              <a:gd name="T6" fmla="*/ 20 w 148"/>
              <a:gd name="T7" fmla="*/ 123 h 123"/>
              <a:gd name="T8" fmla="*/ 55 w 148"/>
              <a:gd name="T9" fmla="*/ 89 h 123"/>
              <a:gd name="T10" fmla="*/ 74 w 148"/>
              <a:gd name="T11" fmla="*/ 90 h 123"/>
              <a:gd name="T12" fmla="*/ 148 w 148"/>
              <a:gd name="T13" fmla="*/ 45 h 123"/>
              <a:gd name="T14" fmla="*/ 74 w 148"/>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3">
                <a:moveTo>
                  <a:pt x="74" y="0"/>
                </a:moveTo>
                <a:cubicBezTo>
                  <a:pt x="33" y="0"/>
                  <a:pt x="0" y="20"/>
                  <a:pt x="0" y="45"/>
                </a:cubicBezTo>
                <a:cubicBezTo>
                  <a:pt x="0" y="60"/>
                  <a:pt x="12" y="73"/>
                  <a:pt x="30" y="81"/>
                </a:cubicBezTo>
                <a:cubicBezTo>
                  <a:pt x="20" y="123"/>
                  <a:pt x="20" y="123"/>
                  <a:pt x="20" y="123"/>
                </a:cubicBezTo>
                <a:cubicBezTo>
                  <a:pt x="55" y="89"/>
                  <a:pt x="55" y="89"/>
                  <a:pt x="55" y="89"/>
                </a:cubicBezTo>
                <a:cubicBezTo>
                  <a:pt x="61" y="90"/>
                  <a:pt x="68" y="90"/>
                  <a:pt x="74" y="90"/>
                </a:cubicBezTo>
                <a:cubicBezTo>
                  <a:pt x="115" y="90"/>
                  <a:pt x="148" y="70"/>
                  <a:pt x="148" y="45"/>
                </a:cubicBezTo>
                <a:cubicBezTo>
                  <a:pt x="148" y="20"/>
                  <a:pt x="115" y="0"/>
                  <a:pt x="74" y="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61" name="Freeform 142"/>
          <p:cNvSpPr>
            <a:spLocks noEditPoints="1"/>
          </p:cNvSpPr>
          <p:nvPr/>
        </p:nvSpPr>
        <p:spPr bwMode="auto">
          <a:xfrm>
            <a:off x="5949883" y="2248398"/>
            <a:ext cx="502882" cy="305364"/>
          </a:xfrm>
          <a:custGeom>
            <a:avLst/>
            <a:gdLst>
              <a:gd name="T0" fmla="*/ 172 w 209"/>
              <a:gd name="T1" fmla="*/ 85 h 127"/>
              <a:gd name="T2" fmla="*/ 142 w 209"/>
              <a:gd name="T3" fmla="*/ 17 h 127"/>
              <a:gd name="T4" fmla="*/ 138 w 209"/>
              <a:gd name="T5" fmla="*/ 20 h 127"/>
              <a:gd name="T6" fmla="*/ 131 w 209"/>
              <a:gd name="T7" fmla="*/ 19 h 127"/>
              <a:gd name="T8" fmla="*/ 79 w 209"/>
              <a:gd name="T9" fmla="*/ 23 h 127"/>
              <a:gd name="T10" fmla="*/ 67 w 209"/>
              <a:gd name="T11" fmla="*/ 17 h 127"/>
              <a:gd name="T12" fmla="*/ 37 w 209"/>
              <a:gd name="T13" fmla="*/ 85 h 127"/>
              <a:gd name="T14" fmla="*/ 45 w 209"/>
              <a:gd name="T15" fmla="*/ 91 h 127"/>
              <a:gd name="T16" fmla="*/ 60 w 209"/>
              <a:gd name="T17" fmla="*/ 99 h 127"/>
              <a:gd name="T18" fmla="*/ 72 w 209"/>
              <a:gd name="T19" fmla="*/ 110 h 127"/>
              <a:gd name="T20" fmla="*/ 85 w 209"/>
              <a:gd name="T21" fmla="*/ 121 h 127"/>
              <a:gd name="T22" fmla="*/ 109 w 209"/>
              <a:gd name="T23" fmla="*/ 125 h 127"/>
              <a:gd name="T24" fmla="*/ 116 w 209"/>
              <a:gd name="T25" fmla="*/ 111 h 127"/>
              <a:gd name="T26" fmla="*/ 130 w 209"/>
              <a:gd name="T27" fmla="*/ 116 h 127"/>
              <a:gd name="T28" fmla="*/ 134 w 209"/>
              <a:gd name="T29" fmla="*/ 102 h 127"/>
              <a:gd name="T30" fmla="*/ 141 w 209"/>
              <a:gd name="T31" fmla="*/ 104 h 127"/>
              <a:gd name="T32" fmla="*/ 149 w 209"/>
              <a:gd name="T33" fmla="*/ 91 h 127"/>
              <a:gd name="T34" fmla="*/ 158 w 209"/>
              <a:gd name="T35" fmla="*/ 93 h 127"/>
              <a:gd name="T36" fmla="*/ 165 w 209"/>
              <a:gd name="T37" fmla="*/ 79 h 127"/>
              <a:gd name="T38" fmla="*/ 34 w 209"/>
              <a:gd name="T39" fmla="*/ 9 h 127"/>
              <a:gd name="T40" fmla="*/ 175 w 209"/>
              <a:gd name="T41" fmla="*/ 9 h 127"/>
              <a:gd name="T42" fmla="*/ 151 w 209"/>
              <a:gd name="T43" fmla="*/ 20 h 127"/>
              <a:gd name="T44" fmla="*/ 100 w 209"/>
              <a:gd name="T45" fmla="*/ 27 h 127"/>
              <a:gd name="T46" fmla="*/ 108 w 209"/>
              <a:gd name="T47" fmla="*/ 25 h 127"/>
              <a:gd name="T48" fmla="*/ 115 w 209"/>
              <a:gd name="T49" fmla="*/ 24 h 127"/>
              <a:gd name="T50" fmla="*/ 130 w 209"/>
              <a:gd name="T51" fmla="*/ 26 h 127"/>
              <a:gd name="T52" fmla="*/ 148 w 209"/>
              <a:gd name="T53" fmla="*/ 29 h 127"/>
              <a:gd name="T54" fmla="*/ 160 w 209"/>
              <a:gd name="T55" fmla="*/ 75 h 127"/>
              <a:gd name="T56" fmla="*/ 111 w 209"/>
              <a:gd name="T57" fmla="*/ 48 h 127"/>
              <a:gd name="T58" fmla="*/ 107 w 209"/>
              <a:gd name="T59" fmla="*/ 47 h 127"/>
              <a:gd name="T60" fmla="*/ 103 w 209"/>
              <a:gd name="T61" fmla="*/ 46 h 127"/>
              <a:gd name="T62" fmla="*/ 95 w 209"/>
              <a:gd name="T63" fmla="*/ 47 h 127"/>
              <a:gd name="T64" fmla="*/ 93 w 209"/>
              <a:gd name="T65" fmla="*/ 48 h 127"/>
              <a:gd name="T66" fmla="*/ 72 w 209"/>
              <a:gd name="T67" fmla="*/ 52 h 127"/>
              <a:gd name="T68" fmla="*/ 69 w 209"/>
              <a:gd name="T69" fmla="*/ 50 h 127"/>
              <a:gd name="T70" fmla="*/ 94 w 209"/>
              <a:gd name="T71" fmla="*/ 30 h 127"/>
              <a:gd name="T72" fmla="*/ 50 w 209"/>
              <a:gd name="T73" fmla="*/ 90 h 127"/>
              <a:gd name="T74" fmla="*/ 56 w 209"/>
              <a:gd name="T75" fmla="*/ 84 h 127"/>
              <a:gd name="T76" fmla="*/ 71 w 209"/>
              <a:gd name="T77" fmla="*/ 105 h 127"/>
              <a:gd name="T78" fmla="*/ 70 w 209"/>
              <a:gd name="T79" fmla="*/ 94 h 127"/>
              <a:gd name="T80" fmla="*/ 71 w 209"/>
              <a:gd name="T81" fmla="*/ 105 h 127"/>
              <a:gd name="T82" fmla="*/ 80 w 209"/>
              <a:gd name="T83" fmla="*/ 107 h 127"/>
              <a:gd name="T84" fmla="*/ 91 w 209"/>
              <a:gd name="T85" fmla="*/ 10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9" h="127">
                <a:moveTo>
                  <a:pt x="165" y="79"/>
                </a:moveTo>
                <a:cubicBezTo>
                  <a:pt x="167" y="78"/>
                  <a:pt x="167" y="77"/>
                  <a:pt x="168" y="76"/>
                </a:cubicBezTo>
                <a:cubicBezTo>
                  <a:pt x="172" y="85"/>
                  <a:pt x="172" y="85"/>
                  <a:pt x="172" y="85"/>
                </a:cubicBezTo>
                <a:cubicBezTo>
                  <a:pt x="209" y="68"/>
                  <a:pt x="209" y="68"/>
                  <a:pt x="209" y="68"/>
                </a:cubicBezTo>
                <a:cubicBezTo>
                  <a:pt x="179" y="0"/>
                  <a:pt x="179" y="0"/>
                  <a:pt x="179" y="0"/>
                </a:cubicBezTo>
                <a:cubicBezTo>
                  <a:pt x="142" y="17"/>
                  <a:pt x="142" y="17"/>
                  <a:pt x="142" y="17"/>
                </a:cubicBezTo>
                <a:cubicBezTo>
                  <a:pt x="144" y="22"/>
                  <a:pt x="144" y="22"/>
                  <a:pt x="144" y="22"/>
                </a:cubicBezTo>
                <a:cubicBezTo>
                  <a:pt x="138" y="20"/>
                  <a:pt x="138" y="20"/>
                  <a:pt x="138" y="20"/>
                </a:cubicBezTo>
                <a:cubicBezTo>
                  <a:pt x="138" y="20"/>
                  <a:pt x="138" y="20"/>
                  <a:pt x="138" y="20"/>
                </a:cubicBezTo>
                <a:cubicBezTo>
                  <a:pt x="138" y="20"/>
                  <a:pt x="138" y="20"/>
                  <a:pt x="138" y="20"/>
                </a:cubicBezTo>
                <a:cubicBezTo>
                  <a:pt x="134" y="19"/>
                  <a:pt x="134" y="19"/>
                  <a:pt x="134" y="19"/>
                </a:cubicBezTo>
                <a:cubicBezTo>
                  <a:pt x="133" y="19"/>
                  <a:pt x="132" y="19"/>
                  <a:pt x="131" y="19"/>
                </a:cubicBezTo>
                <a:cubicBezTo>
                  <a:pt x="121" y="17"/>
                  <a:pt x="104" y="16"/>
                  <a:pt x="93" y="23"/>
                </a:cubicBezTo>
                <a:cubicBezTo>
                  <a:pt x="91" y="24"/>
                  <a:pt x="90" y="25"/>
                  <a:pt x="89" y="26"/>
                </a:cubicBezTo>
                <a:cubicBezTo>
                  <a:pt x="86" y="23"/>
                  <a:pt x="82" y="22"/>
                  <a:pt x="79" y="23"/>
                </a:cubicBezTo>
                <a:cubicBezTo>
                  <a:pt x="64" y="27"/>
                  <a:pt x="64" y="27"/>
                  <a:pt x="64" y="27"/>
                </a:cubicBezTo>
                <a:cubicBezTo>
                  <a:pt x="63" y="26"/>
                  <a:pt x="63" y="26"/>
                  <a:pt x="63" y="26"/>
                </a:cubicBezTo>
                <a:cubicBezTo>
                  <a:pt x="67" y="17"/>
                  <a:pt x="67" y="17"/>
                  <a:pt x="67" y="17"/>
                </a:cubicBezTo>
                <a:cubicBezTo>
                  <a:pt x="31" y="0"/>
                  <a:pt x="31" y="0"/>
                  <a:pt x="31" y="0"/>
                </a:cubicBezTo>
                <a:cubicBezTo>
                  <a:pt x="0" y="68"/>
                  <a:pt x="0" y="68"/>
                  <a:pt x="0" y="68"/>
                </a:cubicBezTo>
                <a:cubicBezTo>
                  <a:pt x="37" y="85"/>
                  <a:pt x="37" y="85"/>
                  <a:pt x="37" y="85"/>
                </a:cubicBezTo>
                <a:cubicBezTo>
                  <a:pt x="41" y="76"/>
                  <a:pt x="41" y="76"/>
                  <a:pt x="41" y="76"/>
                </a:cubicBezTo>
                <a:cubicBezTo>
                  <a:pt x="43" y="78"/>
                  <a:pt x="45" y="81"/>
                  <a:pt x="47" y="83"/>
                </a:cubicBezTo>
                <a:cubicBezTo>
                  <a:pt x="46" y="85"/>
                  <a:pt x="45" y="88"/>
                  <a:pt x="45" y="91"/>
                </a:cubicBezTo>
                <a:cubicBezTo>
                  <a:pt x="46" y="96"/>
                  <a:pt x="51" y="100"/>
                  <a:pt x="56" y="100"/>
                </a:cubicBezTo>
                <a:cubicBezTo>
                  <a:pt x="56" y="100"/>
                  <a:pt x="57" y="100"/>
                  <a:pt x="57" y="100"/>
                </a:cubicBezTo>
                <a:cubicBezTo>
                  <a:pt x="58" y="100"/>
                  <a:pt x="59" y="99"/>
                  <a:pt x="60" y="99"/>
                </a:cubicBezTo>
                <a:cubicBezTo>
                  <a:pt x="60" y="100"/>
                  <a:pt x="60" y="100"/>
                  <a:pt x="60" y="101"/>
                </a:cubicBezTo>
                <a:cubicBezTo>
                  <a:pt x="61" y="106"/>
                  <a:pt x="65" y="110"/>
                  <a:pt x="70" y="110"/>
                </a:cubicBezTo>
                <a:cubicBezTo>
                  <a:pt x="71" y="110"/>
                  <a:pt x="71" y="110"/>
                  <a:pt x="72" y="110"/>
                </a:cubicBezTo>
                <a:cubicBezTo>
                  <a:pt x="73" y="110"/>
                  <a:pt x="74" y="110"/>
                  <a:pt x="74" y="109"/>
                </a:cubicBezTo>
                <a:cubicBezTo>
                  <a:pt x="74" y="110"/>
                  <a:pt x="74" y="111"/>
                  <a:pt x="75" y="112"/>
                </a:cubicBezTo>
                <a:cubicBezTo>
                  <a:pt x="75" y="117"/>
                  <a:pt x="80" y="121"/>
                  <a:pt x="85" y="121"/>
                </a:cubicBezTo>
                <a:cubicBezTo>
                  <a:pt x="85" y="121"/>
                  <a:pt x="86" y="121"/>
                  <a:pt x="86" y="120"/>
                </a:cubicBezTo>
                <a:cubicBezTo>
                  <a:pt x="90" y="120"/>
                  <a:pt x="92" y="118"/>
                  <a:pt x="94" y="116"/>
                </a:cubicBezTo>
                <a:cubicBezTo>
                  <a:pt x="109" y="125"/>
                  <a:pt x="109" y="125"/>
                  <a:pt x="109" y="125"/>
                </a:cubicBezTo>
                <a:cubicBezTo>
                  <a:pt x="112" y="127"/>
                  <a:pt x="117" y="126"/>
                  <a:pt x="119" y="122"/>
                </a:cubicBezTo>
                <a:cubicBezTo>
                  <a:pt x="121" y="118"/>
                  <a:pt x="120" y="114"/>
                  <a:pt x="116" y="112"/>
                </a:cubicBezTo>
                <a:cubicBezTo>
                  <a:pt x="116" y="111"/>
                  <a:pt x="116" y="111"/>
                  <a:pt x="116" y="111"/>
                </a:cubicBezTo>
                <a:cubicBezTo>
                  <a:pt x="117" y="111"/>
                  <a:pt x="118" y="111"/>
                  <a:pt x="119" y="110"/>
                </a:cubicBezTo>
                <a:cubicBezTo>
                  <a:pt x="126" y="115"/>
                  <a:pt x="126" y="115"/>
                  <a:pt x="126" y="115"/>
                </a:cubicBezTo>
                <a:cubicBezTo>
                  <a:pt x="128" y="116"/>
                  <a:pt x="129" y="116"/>
                  <a:pt x="130" y="116"/>
                </a:cubicBezTo>
                <a:cubicBezTo>
                  <a:pt x="133" y="116"/>
                  <a:pt x="135" y="115"/>
                  <a:pt x="137" y="112"/>
                </a:cubicBezTo>
                <a:cubicBezTo>
                  <a:pt x="138" y="111"/>
                  <a:pt x="138" y="109"/>
                  <a:pt x="138" y="107"/>
                </a:cubicBezTo>
                <a:cubicBezTo>
                  <a:pt x="137" y="105"/>
                  <a:pt x="136" y="103"/>
                  <a:pt x="134" y="102"/>
                </a:cubicBezTo>
                <a:cubicBezTo>
                  <a:pt x="132" y="101"/>
                  <a:pt x="132" y="101"/>
                  <a:pt x="132" y="101"/>
                </a:cubicBezTo>
                <a:cubicBezTo>
                  <a:pt x="133" y="101"/>
                  <a:pt x="134" y="100"/>
                  <a:pt x="134" y="100"/>
                </a:cubicBezTo>
                <a:cubicBezTo>
                  <a:pt x="141" y="104"/>
                  <a:pt x="141" y="104"/>
                  <a:pt x="141" y="104"/>
                </a:cubicBezTo>
                <a:cubicBezTo>
                  <a:pt x="142" y="104"/>
                  <a:pt x="143" y="105"/>
                  <a:pt x="145" y="105"/>
                </a:cubicBezTo>
                <a:cubicBezTo>
                  <a:pt x="147" y="105"/>
                  <a:pt x="150" y="103"/>
                  <a:pt x="151" y="101"/>
                </a:cubicBezTo>
                <a:cubicBezTo>
                  <a:pt x="153" y="98"/>
                  <a:pt x="152" y="93"/>
                  <a:pt x="149" y="91"/>
                </a:cubicBezTo>
                <a:cubicBezTo>
                  <a:pt x="151" y="90"/>
                  <a:pt x="151" y="90"/>
                  <a:pt x="151" y="90"/>
                </a:cubicBezTo>
                <a:cubicBezTo>
                  <a:pt x="154" y="92"/>
                  <a:pt x="154" y="92"/>
                  <a:pt x="154" y="92"/>
                </a:cubicBezTo>
                <a:cubicBezTo>
                  <a:pt x="155" y="92"/>
                  <a:pt x="157" y="93"/>
                  <a:pt x="158" y="93"/>
                </a:cubicBezTo>
                <a:cubicBezTo>
                  <a:pt x="161" y="93"/>
                  <a:pt x="163" y="91"/>
                  <a:pt x="164" y="89"/>
                </a:cubicBezTo>
                <a:cubicBezTo>
                  <a:pt x="166" y="86"/>
                  <a:pt x="166" y="83"/>
                  <a:pt x="164" y="80"/>
                </a:cubicBezTo>
                <a:cubicBezTo>
                  <a:pt x="164" y="80"/>
                  <a:pt x="165" y="80"/>
                  <a:pt x="165" y="79"/>
                </a:cubicBezTo>
                <a:close/>
                <a:moveTo>
                  <a:pt x="34" y="76"/>
                </a:moveTo>
                <a:cubicBezTo>
                  <a:pt x="9" y="65"/>
                  <a:pt x="9" y="65"/>
                  <a:pt x="9" y="65"/>
                </a:cubicBezTo>
                <a:cubicBezTo>
                  <a:pt x="34" y="9"/>
                  <a:pt x="34" y="9"/>
                  <a:pt x="34" y="9"/>
                </a:cubicBezTo>
                <a:cubicBezTo>
                  <a:pt x="59" y="20"/>
                  <a:pt x="59" y="20"/>
                  <a:pt x="59" y="20"/>
                </a:cubicBezTo>
                <a:lnTo>
                  <a:pt x="34" y="76"/>
                </a:lnTo>
                <a:close/>
                <a:moveTo>
                  <a:pt x="175" y="9"/>
                </a:moveTo>
                <a:cubicBezTo>
                  <a:pt x="200" y="65"/>
                  <a:pt x="200" y="65"/>
                  <a:pt x="200" y="65"/>
                </a:cubicBezTo>
                <a:cubicBezTo>
                  <a:pt x="176" y="76"/>
                  <a:pt x="176" y="76"/>
                  <a:pt x="176" y="76"/>
                </a:cubicBezTo>
                <a:cubicBezTo>
                  <a:pt x="151" y="20"/>
                  <a:pt x="151" y="20"/>
                  <a:pt x="151" y="20"/>
                </a:cubicBezTo>
                <a:lnTo>
                  <a:pt x="175" y="9"/>
                </a:lnTo>
                <a:close/>
                <a:moveTo>
                  <a:pt x="98" y="28"/>
                </a:moveTo>
                <a:cubicBezTo>
                  <a:pt x="99" y="27"/>
                  <a:pt x="99" y="27"/>
                  <a:pt x="100" y="27"/>
                </a:cubicBezTo>
                <a:cubicBezTo>
                  <a:pt x="101" y="26"/>
                  <a:pt x="102" y="26"/>
                  <a:pt x="103" y="26"/>
                </a:cubicBezTo>
                <a:cubicBezTo>
                  <a:pt x="103" y="26"/>
                  <a:pt x="104" y="26"/>
                  <a:pt x="105" y="25"/>
                </a:cubicBezTo>
                <a:cubicBezTo>
                  <a:pt x="106" y="25"/>
                  <a:pt x="107" y="25"/>
                  <a:pt x="108" y="25"/>
                </a:cubicBezTo>
                <a:cubicBezTo>
                  <a:pt x="108" y="25"/>
                  <a:pt x="109" y="25"/>
                  <a:pt x="110" y="25"/>
                </a:cubicBezTo>
                <a:cubicBezTo>
                  <a:pt x="111" y="24"/>
                  <a:pt x="113" y="24"/>
                  <a:pt x="114" y="24"/>
                </a:cubicBezTo>
                <a:cubicBezTo>
                  <a:pt x="114" y="24"/>
                  <a:pt x="114" y="24"/>
                  <a:pt x="115" y="24"/>
                </a:cubicBezTo>
                <a:cubicBezTo>
                  <a:pt x="115" y="24"/>
                  <a:pt x="115" y="24"/>
                  <a:pt x="115" y="24"/>
                </a:cubicBezTo>
                <a:cubicBezTo>
                  <a:pt x="121" y="24"/>
                  <a:pt x="126" y="25"/>
                  <a:pt x="130" y="26"/>
                </a:cubicBezTo>
                <a:cubicBezTo>
                  <a:pt x="130" y="26"/>
                  <a:pt x="130" y="26"/>
                  <a:pt x="130" y="26"/>
                </a:cubicBezTo>
                <a:cubicBezTo>
                  <a:pt x="133" y="26"/>
                  <a:pt x="135" y="27"/>
                  <a:pt x="136" y="27"/>
                </a:cubicBezTo>
                <a:cubicBezTo>
                  <a:pt x="147" y="30"/>
                  <a:pt x="147" y="30"/>
                  <a:pt x="147" y="30"/>
                </a:cubicBezTo>
                <a:cubicBezTo>
                  <a:pt x="148" y="29"/>
                  <a:pt x="148" y="29"/>
                  <a:pt x="148" y="29"/>
                </a:cubicBezTo>
                <a:cubicBezTo>
                  <a:pt x="165" y="68"/>
                  <a:pt x="165" y="68"/>
                  <a:pt x="165" y="68"/>
                </a:cubicBezTo>
                <a:cubicBezTo>
                  <a:pt x="164" y="70"/>
                  <a:pt x="162" y="72"/>
                  <a:pt x="161" y="74"/>
                </a:cubicBezTo>
                <a:cubicBezTo>
                  <a:pt x="160" y="75"/>
                  <a:pt x="160" y="75"/>
                  <a:pt x="160" y="75"/>
                </a:cubicBezTo>
                <a:cubicBezTo>
                  <a:pt x="160" y="75"/>
                  <a:pt x="159" y="76"/>
                  <a:pt x="158" y="76"/>
                </a:cubicBezTo>
                <a:cubicBezTo>
                  <a:pt x="114" y="49"/>
                  <a:pt x="114" y="49"/>
                  <a:pt x="114" y="49"/>
                </a:cubicBezTo>
                <a:cubicBezTo>
                  <a:pt x="113" y="49"/>
                  <a:pt x="112" y="48"/>
                  <a:pt x="111" y="48"/>
                </a:cubicBezTo>
                <a:cubicBezTo>
                  <a:pt x="110" y="47"/>
                  <a:pt x="109" y="47"/>
                  <a:pt x="108" y="47"/>
                </a:cubicBezTo>
                <a:cubicBezTo>
                  <a:pt x="108" y="47"/>
                  <a:pt x="108" y="47"/>
                  <a:pt x="108" y="47"/>
                </a:cubicBezTo>
                <a:cubicBezTo>
                  <a:pt x="108" y="47"/>
                  <a:pt x="108" y="47"/>
                  <a:pt x="107" y="47"/>
                </a:cubicBezTo>
                <a:cubicBezTo>
                  <a:pt x="107" y="47"/>
                  <a:pt x="107" y="47"/>
                  <a:pt x="106" y="47"/>
                </a:cubicBezTo>
                <a:cubicBezTo>
                  <a:pt x="106" y="46"/>
                  <a:pt x="105" y="46"/>
                  <a:pt x="104" y="46"/>
                </a:cubicBezTo>
                <a:cubicBezTo>
                  <a:pt x="104" y="46"/>
                  <a:pt x="103" y="46"/>
                  <a:pt x="103" y="46"/>
                </a:cubicBezTo>
                <a:cubicBezTo>
                  <a:pt x="102" y="46"/>
                  <a:pt x="102" y="46"/>
                  <a:pt x="101" y="46"/>
                </a:cubicBezTo>
                <a:cubicBezTo>
                  <a:pt x="101" y="46"/>
                  <a:pt x="100" y="46"/>
                  <a:pt x="100" y="46"/>
                </a:cubicBezTo>
                <a:cubicBezTo>
                  <a:pt x="98" y="46"/>
                  <a:pt x="97" y="47"/>
                  <a:pt x="95" y="47"/>
                </a:cubicBezTo>
                <a:cubicBezTo>
                  <a:pt x="95" y="47"/>
                  <a:pt x="95" y="47"/>
                  <a:pt x="95" y="47"/>
                </a:cubicBezTo>
                <a:cubicBezTo>
                  <a:pt x="94" y="48"/>
                  <a:pt x="94" y="48"/>
                  <a:pt x="93" y="48"/>
                </a:cubicBezTo>
                <a:cubicBezTo>
                  <a:pt x="93" y="48"/>
                  <a:pt x="93" y="48"/>
                  <a:pt x="93" y="48"/>
                </a:cubicBezTo>
                <a:cubicBezTo>
                  <a:pt x="92" y="48"/>
                  <a:pt x="92" y="49"/>
                  <a:pt x="91" y="49"/>
                </a:cubicBezTo>
                <a:cubicBezTo>
                  <a:pt x="90" y="49"/>
                  <a:pt x="90" y="50"/>
                  <a:pt x="89" y="50"/>
                </a:cubicBezTo>
                <a:cubicBezTo>
                  <a:pt x="82" y="53"/>
                  <a:pt x="76" y="53"/>
                  <a:pt x="72" y="52"/>
                </a:cubicBezTo>
                <a:cubicBezTo>
                  <a:pt x="71" y="52"/>
                  <a:pt x="71" y="51"/>
                  <a:pt x="70" y="51"/>
                </a:cubicBezTo>
                <a:cubicBezTo>
                  <a:pt x="70" y="51"/>
                  <a:pt x="70" y="50"/>
                  <a:pt x="70" y="50"/>
                </a:cubicBezTo>
                <a:cubicBezTo>
                  <a:pt x="70" y="50"/>
                  <a:pt x="69" y="50"/>
                  <a:pt x="69" y="50"/>
                </a:cubicBezTo>
                <a:cubicBezTo>
                  <a:pt x="69" y="49"/>
                  <a:pt x="69" y="49"/>
                  <a:pt x="69" y="49"/>
                </a:cubicBezTo>
                <a:cubicBezTo>
                  <a:pt x="68" y="48"/>
                  <a:pt x="66" y="40"/>
                  <a:pt x="70" y="40"/>
                </a:cubicBezTo>
                <a:cubicBezTo>
                  <a:pt x="72" y="39"/>
                  <a:pt x="84" y="36"/>
                  <a:pt x="94" y="30"/>
                </a:cubicBezTo>
                <a:cubicBezTo>
                  <a:pt x="95" y="29"/>
                  <a:pt x="96" y="28"/>
                  <a:pt x="98" y="28"/>
                </a:cubicBezTo>
                <a:close/>
                <a:moveTo>
                  <a:pt x="57" y="95"/>
                </a:moveTo>
                <a:cubicBezTo>
                  <a:pt x="54" y="95"/>
                  <a:pt x="51" y="93"/>
                  <a:pt x="50" y="90"/>
                </a:cubicBezTo>
                <a:cubicBezTo>
                  <a:pt x="50" y="89"/>
                  <a:pt x="50" y="87"/>
                  <a:pt x="51" y="86"/>
                </a:cubicBezTo>
                <a:cubicBezTo>
                  <a:pt x="52" y="85"/>
                  <a:pt x="54" y="84"/>
                  <a:pt x="55" y="84"/>
                </a:cubicBezTo>
                <a:cubicBezTo>
                  <a:pt x="55" y="84"/>
                  <a:pt x="56" y="84"/>
                  <a:pt x="56" y="84"/>
                </a:cubicBezTo>
                <a:cubicBezTo>
                  <a:pt x="59" y="84"/>
                  <a:pt x="61" y="86"/>
                  <a:pt x="61" y="89"/>
                </a:cubicBezTo>
                <a:cubicBezTo>
                  <a:pt x="62" y="92"/>
                  <a:pt x="60" y="95"/>
                  <a:pt x="57" y="95"/>
                </a:cubicBezTo>
                <a:close/>
                <a:moveTo>
                  <a:pt x="71" y="105"/>
                </a:moveTo>
                <a:cubicBezTo>
                  <a:pt x="68" y="106"/>
                  <a:pt x="65" y="104"/>
                  <a:pt x="65" y="100"/>
                </a:cubicBezTo>
                <a:cubicBezTo>
                  <a:pt x="65" y="99"/>
                  <a:pt x="65" y="98"/>
                  <a:pt x="66" y="96"/>
                </a:cubicBezTo>
                <a:cubicBezTo>
                  <a:pt x="67" y="95"/>
                  <a:pt x="68" y="94"/>
                  <a:pt x="70" y="94"/>
                </a:cubicBezTo>
                <a:cubicBezTo>
                  <a:pt x="70" y="94"/>
                  <a:pt x="70" y="94"/>
                  <a:pt x="70" y="94"/>
                </a:cubicBezTo>
                <a:cubicBezTo>
                  <a:pt x="73" y="94"/>
                  <a:pt x="76" y="96"/>
                  <a:pt x="76" y="99"/>
                </a:cubicBezTo>
                <a:cubicBezTo>
                  <a:pt x="76" y="102"/>
                  <a:pt x="74" y="105"/>
                  <a:pt x="71" y="105"/>
                </a:cubicBezTo>
                <a:close/>
                <a:moveTo>
                  <a:pt x="86" y="116"/>
                </a:moveTo>
                <a:cubicBezTo>
                  <a:pt x="83" y="116"/>
                  <a:pt x="80" y="114"/>
                  <a:pt x="79" y="111"/>
                </a:cubicBezTo>
                <a:cubicBezTo>
                  <a:pt x="79" y="109"/>
                  <a:pt x="79" y="108"/>
                  <a:pt x="80" y="107"/>
                </a:cubicBezTo>
                <a:cubicBezTo>
                  <a:pt x="81" y="105"/>
                  <a:pt x="83" y="105"/>
                  <a:pt x="84" y="104"/>
                </a:cubicBezTo>
                <a:cubicBezTo>
                  <a:pt x="84" y="104"/>
                  <a:pt x="85" y="104"/>
                  <a:pt x="85" y="104"/>
                </a:cubicBezTo>
                <a:cubicBezTo>
                  <a:pt x="88" y="104"/>
                  <a:pt x="90" y="106"/>
                  <a:pt x="91" y="109"/>
                </a:cubicBezTo>
                <a:cubicBezTo>
                  <a:pt x="91" y="112"/>
                  <a:pt x="89" y="115"/>
                  <a:pt x="86" y="116"/>
                </a:cubicBezTo>
                <a:close/>
              </a:path>
            </a:pathLst>
          </a:custGeom>
          <a:solidFill>
            <a:schemeClr val="bg2"/>
          </a:solidFill>
          <a:ln>
            <a:noFill/>
          </a:ln>
        </p:spPr>
        <p:txBody>
          <a:bodyPr vert="horz" wrap="square" lIns="91440" tIns="45720" rIns="91440" bIns="45720" numCol="1" anchor="t" anchorCtr="0" compatLnSpc="1"/>
          <a:lstStyle/>
          <a:p>
            <a:endParaRPr lang="en-US"/>
          </a:p>
        </p:txBody>
      </p:sp>
      <p:grpSp>
        <p:nvGrpSpPr>
          <p:cNvPr id="63" name="组合 40"/>
          <p:cNvGrpSpPr/>
          <p:nvPr/>
        </p:nvGrpSpPr>
        <p:grpSpPr>
          <a:xfrm>
            <a:off x="7228282" y="4930185"/>
            <a:ext cx="491832" cy="387857"/>
            <a:chOff x="8313532" y="3238425"/>
            <a:chExt cx="581392" cy="458484"/>
          </a:xfrm>
          <a:solidFill>
            <a:schemeClr val="bg2"/>
          </a:solidFill>
        </p:grpSpPr>
        <p:sp>
          <p:nvSpPr>
            <p:cNvPr id="64" name="Oval 150"/>
            <p:cNvSpPr>
              <a:spLocks noChangeArrowheads="1"/>
            </p:cNvSpPr>
            <p:nvPr/>
          </p:nvSpPr>
          <p:spPr bwMode="auto">
            <a:xfrm>
              <a:off x="8557965" y="3288140"/>
              <a:ext cx="93906" cy="114621"/>
            </a:xfrm>
            <a:prstGeom prst="ellipse">
              <a:avLst/>
            </a:prstGeom>
            <a:grpFill/>
            <a:ln>
              <a:noFill/>
            </a:ln>
          </p:spPr>
          <p:txBody>
            <a:bodyPr vert="horz" wrap="square" lIns="91440" tIns="45720" rIns="91440" bIns="45720" numCol="1" anchor="t" anchorCtr="0" compatLnSpc="1"/>
            <a:lstStyle/>
            <a:p>
              <a:endParaRPr lang="en-US"/>
            </a:p>
          </p:txBody>
        </p:sp>
        <p:sp>
          <p:nvSpPr>
            <p:cNvPr id="66" name="Freeform 151"/>
            <p:cNvSpPr/>
            <p:nvPr/>
          </p:nvSpPr>
          <p:spPr bwMode="auto">
            <a:xfrm>
              <a:off x="8505488" y="3411047"/>
              <a:ext cx="197480" cy="120145"/>
            </a:xfrm>
            <a:custGeom>
              <a:avLst/>
              <a:gdLst>
                <a:gd name="T0" fmla="*/ 36 w 72"/>
                <a:gd name="T1" fmla="*/ 44 h 44"/>
                <a:gd name="T2" fmla="*/ 41 w 72"/>
                <a:gd name="T3" fmla="*/ 44 h 44"/>
                <a:gd name="T4" fmla="*/ 72 w 72"/>
                <a:gd name="T5" fmla="*/ 31 h 44"/>
                <a:gd name="T6" fmla="*/ 70 w 72"/>
                <a:gd name="T7" fmla="*/ 12 h 44"/>
                <a:gd name="T8" fmla="*/ 60 w 72"/>
                <a:gd name="T9" fmla="*/ 2 h 44"/>
                <a:gd name="T10" fmla="*/ 50 w 72"/>
                <a:gd name="T11" fmla="*/ 1 h 44"/>
                <a:gd name="T12" fmla="*/ 50 w 72"/>
                <a:gd name="T13" fmla="*/ 1 h 44"/>
                <a:gd name="T14" fmla="*/ 57 w 72"/>
                <a:gd name="T15" fmla="*/ 7 h 44"/>
                <a:gd name="T16" fmla="*/ 49 w 72"/>
                <a:gd name="T17" fmla="*/ 12 h 44"/>
                <a:gd name="T18" fmla="*/ 53 w 72"/>
                <a:gd name="T19" fmla="*/ 19 h 44"/>
                <a:gd name="T20" fmla="*/ 41 w 72"/>
                <a:gd name="T21" fmla="*/ 43 h 44"/>
                <a:gd name="T22" fmla="*/ 40 w 72"/>
                <a:gd name="T23" fmla="*/ 9 h 44"/>
                <a:gd name="T24" fmla="*/ 41 w 72"/>
                <a:gd name="T25" fmla="*/ 7 h 44"/>
                <a:gd name="T26" fmla="*/ 39 w 72"/>
                <a:gd name="T27" fmla="*/ 0 h 44"/>
                <a:gd name="T28" fmla="*/ 32 w 72"/>
                <a:gd name="T29" fmla="*/ 0 h 44"/>
                <a:gd name="T30" fmla="*/ 30 w 72"/>
                <a:gd name="T31" fmla="*/ 7 h 44"/>
                <a:gd name="T32" fmla="*/ 32 w 72"/>
                <a:gd name="T33" fmla="*/ 9 h 44"/>
                <a:gd name="T34" fmla="*/ 30 w 72"/>
                <a:gd name="T35" fmla="*/ 43 h 44"/>
                <a:gd name="T36" fmla="*/ 19 w 72"/>
                <a:gd name="T37" fmla="*/ 19 h 44"/>
                <a:gd name="T38" fmla="*/ 23 w 72"/>
                <a:gd name="T39" fmla="*/ 12 h 44"/>
                <a:gd name="T40" fmla="*/ 14 w 72"/>
                <a:gd name="T41" fmla="*/ 7 h 44"/>
                <a:gd name="T42" fmla="*/ 21 w 72"/>
                <a:gd name="T43" fmla="*/ 1 h 44"/>
                <a:gd name="T44" fmla="*/ 21 w 72"/>
                <a:gd name="T45" fmla="*/ 1 h 44"/>
                <a:gd name="T46" fmla="*/ 12 w 72"/>
                <a:gd name="T47" fmla="*/ 2 h 44"/>
                <a:gd name="T48" fmla="*/ 12 w 72"/>
                <a:gd name="T49" fmla="*/ 2 h 44"/>
                <a:gd name="T50" fmla="*/ 2 w 72"/>
                <a:gd name="T51" fmla="*/ 12 h 44"/>
                <a:gd name="T52" fmla="*/ 0 w 72"/>
                <a:gd name="T53" fmla="*/ 32 h 44"/>
                <a:gd name="T54" fmla="*/ 30 w 72"/>
                <a:gd name="T55" fmla="*/ 44 h 44"/>
                <a:gd name="T56" fmla="*/ 36 w 72"/>
                <a:gd name="T5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 h="44">
                  <a:moveTo>
                    <a:pt x="36" y="44"/>
                  </a:moveTo>
                  <a:cubicBezTo>
                    <a:pt x="38" y="44"/>
                    <a:pt x="40" y="44"/>
                    <a:pt x="41" y="44"/>
                  </a:cubicBezTo>
                  <a:cubicBezTo>
                    <a:pt x="53" y="43"/>
                    <a:pt x="63" y="38"/>
                    <a:pt x="72" y="31"/>
                  </a:cubicBezTo>
                  <a:cubicBezTo>
                    <a:pt x="70" y="12"/>
                    <a:pt x="70" y="12"/>
                    <a:pt x="70" y="12"/>
                  </a:cubicBezTo>
                  <a:cubicBezTo>
                    <a:pt x="70" y="6"/>
                    <a:pt x="67" y="3"/>
                    <a:pt x="60" y="2"/>
                  </a:cubicBezTo>
                  <a:cubicBezTo>
                    <a:pt x="60" y="2"/>
                    <a:pt x="53" y="1"/>
                    <a:pt x="50" y="1"/>
                  </a:cubicBezTo>
                  <a:cubicBezTo>
                    <a:pt x="50" y="1"/>
                    <a:pt x="50" y="1"/>
                    <a:pt x="50" y="1"/>
                  </a:cubicBezTo>
                  <a:cubicBezTo>
                    <a:pt x="57" y="7"/>
                    <a:pt x="57" y="7"/>
                    <a:pt x="57" y="7"/>
                  </a:cubicBezTo>
                  <a:cubicBezTo>
                    <a:pt x="49" y="12"/>
                    <a:pt x="49" y="12"/>
                    <a:pt x="49" y="12"/>
                  </a:cubicBezTo>
                  <a:cubicBezTo>
                    <a:pt x="53" y="19"/>
                    <a:pt x="53" y="19"/>
                    <a:pt x="53" y="19"/>
                  </a:cubicBezTo>
                  <a:cubicBezTo>
                    <a:pt x="41" y="43"/>
                    <a:pt x="41" y="43"/>
                    <a:pt x="41" y="43"/>
                  </a:cubicBezTo>
                  <a:cubicBezTo>
                    <a:pt x="40" y="9"/>
                    <a:pt x="40" y="9"/>
                    <a:pt x="40" y="9"/>
                  </a:cubicBezTo>
                  <a:cubicBezTo>
                    <a:pt x="41" y="7"/>
                    <a:pt x="41" y="7"/>
                    <a:pt x="41" y="7"/>
                  </a:cubicBezTo>
                  <a:cubicBezTo>
                    <a:pt x="39" y="0"/>
                    <a:pt x="39" y="0"/>
                    <a:pt x="39" y="0"/>
                  </a:cubicBezTo>
                  <a:cubicBezTo>
                    <a:pt x="32" y="0"/>
                    <a:pt x="32" y="0"/>
                    <a:pt x="32" y="0"/>
                  </a:cubicBezTo>
                  <a:cubicBezTo>
                    <a:pt x="30" y="7"/>
                    <a:pt x="30" y="7"/>
                    <a:pt x="30" y="7"/>
                  </a:cubicBezTo>
                  <a:cubicBezTo>
                    <a:pt x="32" y="9"/>
                    <a:pt x="32" y="9"/>
                    <a:pt x="32" y="9"/>
                  </a:cubicBezTo>
                  <a:cubicBezTo>
                    <a:pt x="30" y="43"/>
                    <a:pt x="30" y="43"/>
                    <a:pt x="30" y="43"/>
                  </a:cubicBezTo>
                  <a:cubicBezTo>
                    <a:pt x="19" y="19"/>
                    <a:pt x="19" y="19"/>
                    <a:pt x="19" y="19"/>
                  </a:cubicBezTo>
                  <a:cubicBezTo>
                    <a:pt x="23" y="12"/>
                    <a:pt x="23" y="12"/>
                    <a:pt x="23" y="12"/>
                  </a:cubicBezTo>
                  <a:cubicBezTo>
                    <a:pt x="14" y="7"/>
                    <a:pt x="14" y="7"/>
                    <a:pt x="14" y="7"/>
                  </a:cubicBezTo>
                  <a:cubicBezTo>
                    <a:pt x="21" y="1"/>
                    <a:pt x="21" y="1"/>
                    <a:pt x="21" y="1"/>
                  </a:cubicBezTo>
                  <a:cubicBezTo>
                    <a:pt x="21" y="1"/>
                    <a:pt x="21" y="1"/>
                    <a:pt x="21" y="1"/>
                  </a:cubicBezTo>
                  <a:cubicBezTo>
                    <a:pt x="19" y="1"/>
                    <a:pt x="14" y="2"/>
                    <a:pt x="12" y="2"/>
                  </a:cubicBezTo>
                  <a:cubicBezTo>
                    <a:pt x="12" y="2"/>
                    <a:pt x="12" y="2"/>
                    <a:pt x="12" y="2"/>
                  </a:cubicBezTo>
                  <a:cubicBezTo>
                    <a:pt x="7" y="3"/>
                    <a:pt x="2" y="6"/>
                    <a:pt x="2" y="12"/>
                  </a:cubicBezTo>
                  <a:cubicBezTo>
                    <a:pt x="0" y="32"/>
                    <a:pt x="0" y="32"/>
                    <a:pt x="0" y="32"/>
                  </a:cubicBezTo>
                  <a:cubicBezTo>
                    <a:pt x="9" y="38"/>
                    <a:pt x="19" y="43"/>
                    <a:pt x="30" y="44"/>
                  </a:cubicBezTo>
                  <a:cubicBezTo>
                    <a:pt x="32" y="44"/>
                    <a:pt x="34" y="44"/>
                    <a:pt x="36" y="44"/>
                  </a:cubicBezTo>
                  <a:close/>
                </a:path>
              </a:pathLst>
            </a:custGeom>
            <a:grpFill/>
            <a:ln>
              <a:noFill/>
            </a:ln>
          </p:spPr>
          <p:txBody>
            <a:bodyPr vert="horz" wrap="square" lIns="91440" tIns="45720" rIns="91440" bIns="45720" numCol="1" anchor="t" anchorCtr="0" compatLnSpc="1"/>
            <a:lstStyle/>
            <a:p>
              <a:endParaRPr lang="en-US"/>
            </a:p>
          </p:txBody>
        </p:sp>
        <p:sp>
          <p:nvSpPr>
            <p:cNvPr id="67" name="Freeform 152"/>
            <p:cNvSpPr>
              <a:spLocks noEditPoints="1"/>
            </p:cNvSpPr>
            <p:nvPr/>
          </p:nvSpPr>
          <p:spPr bwMode="auto">
            <a:xfrm>
              <a:off x="8313532" y="3361332"/>
              <a:ext cx="138098" cy="91145"/>
            </a:xfrm>
            <a:custGeom>
              <a:avLst/>
              <a:gdLst>
                <a:gd name="T0" fmla="*/ 50 w 50"/>
                <a:gd name="T1" fmla="*/ 12 h 33"/>
                <a:gd name="T2" fmla="*/ 32 w 50"/>
                <a:gd name="T3" fmla="*/ 12 h 33"/>
                <a:gd name="T4" fmla="*/ 17 w 50"/>
                <a:gd name="T5" fmla="*/ 0 h 33"/>
                <a:gd name="T6" fmla="*/ 0 w 50"/>
                <a:gd name="T7" fmla="*/ 16 h 33"/>
                <a:gd name="T8" fmla="*/ 17 w 50"/>
                <a:gd name="T9" fmla="*/ 33 h 33"/>
                <a:gd name="T10" fmla="*/ 32 w 50"/>
                <a:gd name="T11" fmla="*/ 20 h 33"/>
                <a:gd name="T12" fmla="*/ 50 w 50"/>
                <a:gd name="T13" fmla="*/ 20 h 33"/>
                <a:gd name="T14" fmla="*/ 50 w 50"/>
                <a:gd name="T15" fmla="*/ 12 h 33"/>
                <a:gd name="T16" fmla="*/ 17 w 50"/>
                <a:gd name="T17" fmla="*/ 24 h 33"/>
                <a:gd name="T18" fmla="*/ 9 w 50"/>
                <a:gd name="T19" fmla="*/ 16 h 33"/>
                <a:gd name="T20" fmla="*/ 17 w 50"/>
                <a:gd name="T21" fmla="*/ 8 h 33"/>
                <a:gd name="T22" fmla="*/ 24 w 50"/>
                <a:gd name="T23" fmla="*/ 16 h 33"/>
                <a:gd name="T24" fmla="*/ 17 w 50"/>
                <a:gd name="T25" fmla="*/ 2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33">
                  <a:moveTo>
                    <a:pt x="50" y="12"/>
                  </a:moveTo>
                  <a:cubicBezTo>
                    <a:pt x="32" y="12"/>
                    <a:pt x="32" y="12"/>
                    <a:pt x="32" y="12"/>
                  </a:cubicBezTo>
                  <a:cubicBezTo>
                    <a:pt x="30" y="5"/>
                    <a:pt x="24" y="0"/>
                    <a:pt x="17" y="0"/>
                  </a:cubicBezTo>
                  <a:cubicBezTo>
                    <a:pt x="7" y="0"/>
                    <a:pt x="0" y="7"/>
                    <a:pt x="0" y="16"/>
                  </a:cubicBezTo>
                  <a:cubicBezTo>
                    <a:pt x="0" y="25"/>
                    <a:pt x="7" y="33"/>
                    <a:pt x="17" y="33"/>
                  </a:cubicBezTo>
                  <a:cubicBezTo>
                    <a:pt x="24" y="33"/>
                    <a:pt x="31" y="27"/>
                    <a:pt x="32" y="20"/>
                  </a:cubicBezTo>
                  <a:cubicBezTo>
                    <a:pt x="50" y="20"/>
                    <a:pt x="50" y="20"/>
                    <a:pt x="50" y="20"/>
                  </a:cubicBezTo>
                  <a:lnTo>
                    <a:pt x="50" y="12"/>
                  </a:lnTo>
                  <a:close/>
                  <a:moveTo>
                    <a:pt x="17" y="24"/>
                  </a:moveTo>
                  <a:cubicBezTo>
                    <a:pt x="12" y="24"/>
                    <a:pt x="9" y="20"/>
                    <a:pt x="9" y="16"/>
                  </a:cubicBezTo>
                  <a:cubicBezTo>
                    <a:pt x="9" y="12"/>
                    <a:pt x="12" y="8"/>
                    <a:pt x="17" y="8"/>
                  </a:cubicBezTo>
                  <a:cubicBezTo>
                    <a:pt x="21" y="8"/>
                    <a:pt x="24" y="12"/>
                    <a:pt x="24" y="16"/>
                  </a:cubicBezTo>
                  <a:cubicBezTo>
                    <a:pt x="24" y="20"/>
                    <a:pt x="21" y="24"/>
                    <a:pt x="17" y="24"/>
                  </a:cubicBezTo>
                  <a:close/>
                </a:path>
              </a:pathLst>
            </a:custGeom>
            <a:grpFill/>
            <a:ln>
              <a:noFill/>
            </a:ln>
          </p:spPr>
          <p:txBody>
            <a:bodyPr vert="horz" wrap="square" lIns="91440" tIns="45720" rIns="91440" bIns="45720" numCol="1" anchor="t" anchorCtr="0" compatLnSpc="1"/>
            <a:lstStyle/>
            <a:p>
              <a:endParaRPr lang="en-US"/>
            </a:p>
          </p:txBody>
        </p:sp>
        <p:sp>
          <p:nvSpPr>
            <p:cNvPr id="68" name="Freeform 153"/>
            <p:cNvSpPr>
              <a:spLocks noEditPoints="1"/>
            </p:cNvSpPr>
            <p:nvPr/>
          </p:nvSpPr>
          <p:spPr bwMode="auto">
            <a:xfrm>
              <a:off x="8341151" y="3471810"/>
              <a:ext cx="138098" cy="109097"/>
            </a:xfrm>
            <a:custGeom>
              <a:avLst/>
              <a:gdLst>
                <a:gd name="T0" fmla="*/ 46 w 50"/>
                <a:gd name="T1" fmla="*/ 0 h 40"/>
                <a:gd name="T2" fmla="*/ 30 w 50"/>
                <a:gd name="T3" fmla="*/ 9 h 40"/>
                <a:gd name="T4" fmla="*/ 10 w 50"/>
                <a:gd name="T5" fmla="*/ 6 h 40"/>
                <a:gd name="T6" fmla="*/ 4 w 50"/>
                <a:gd name="T7" fmla="*/ 29 h 40"/>
                <a:gd name="T8" fmla="*/ 27 w 50"/>
                <a:gd name="T9" fmla="*/ 35 h 40"/>
                <a:gd name="T10" fmla="*/ 34 w 50"/>
                <a:gd name="T11" fmla="*/ 16 h 40"/>
                <a:gd name="T12" fmla="*/ 50 w 50"/>
                <a:gd name="T13" fmla="*/ 7 h 40"/>
                <a:gd name="T14" fmla="*/ 46 w 50"/>
                <a:gd name="T15" fmla="*/ 0 h 40"/>
                <a:gd name="T16" fmla="*/ 22 w 50"/>
                <a:gd name="T17" fmla="*/ 27 h 40"/>
                <a:gd name="T18" fmla="*/ 12 w 50"/>
                <a:gd name="T19" fmla="*/ 25 h 40"/>
                <a:gd name="T20" fmla="*/ 15 w 50"/>
                <a:gd name="T21" fmla="*/ 14 h 40"/>
                <a:gd name="T22" fmla="*/ 25 w 50"/>
                <a:gd name="T23" fmla="*/ 17 h 40"/>
                <a:gd name="T24" fmla="*/ 22 w 50"/>
                <a:gd name="T25"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46" y="0"/>
                  </a:moveTo>
                  <a:cubicBezTo>
                    <a:pt x="30" y="9"/>
                    <a:pt x="30" y="9"/>
                    <a:pt x="30" y="9"/>
                  </a:cubicBezTo>
                  <a:cubicBezTo>
                    <a:pt x="25" y="4"/>
                    <a:pt x="17" y="3"/>
                    <a:pt x="10" y="6"/>
                  </a:cubicBezTo>
                  <a:cubicBezTo>
                    <a:pt x="2" y="11"/>
                    <a:pt x="0" y="21"/>
                    <a:pt x="4" y="29"/>
                  </a:cubicBezTo>
                  <a:cubicBezTo>
                    <a:pt x="9" y="37"/>
                    <a:pt x="19" y="40"/>
                    <a:pt x="27" y="35"/>
                  </a:cubicBezTo>
                  <a:cubicBezTo>
                    <a:pt x="33" y="31"/>
                    <a:pt x="36" y="24"/>
                    <a:pt x="34" y="16"/>
                  </a:cubicBezTo>
                  <a:cubicBezTo>
                    <a:pt x="50" y="7"/>
                    <a:pt x="50" y="7"/>
                    <a:pt x="50" y="7"/>
                  </a:cubicBezTo>
                  <a:lnTo>
                    <a:pt x="46" y="0"/>
                  </a:lnTo>
                  <a:close/>
                  <a:moveTo>
                    <a:pt x="22" y="27"/>
                  </a:moveTo>
                  <a:cubicBezTo>
                    <a:pt x="19" y="30"/>
                    <a:pt x="14" y="28"/>
                    <a:pt x="12" y="25"/>
                  </a:cubicBezTo>
                  <a:cubicBezTo>
                    <a:pt x="10" y="21"/>
                    <a:pt x="11" y="16"/>
                    <a:pt x="15" y="14"/>
                  </a:cubicBezTo>
                  <a:cubicBezTo>
                    <a:pt x="18" y="12"/>
                    <a:pt x="23" y="13"/>
                    <a:pt x="25" y="17"/>
                  </a:cubicBezTo>
                  <a:cubicBezTo>
                    <a:pt x="27" y="21"/>
                    <a:pt x="26" y="25"/>
                    <a:pt x="22" y="27"/>
                  </a:cubicBezTo>
                  <a:close/>
                </a:path>
              </a:pathLst>
            </a:custGeom>
            <a:grpFill/>
            <a:ln>
              <a:noFill/>
            </a:ln>
          </p:spPr>
          <p:txBody>
            <a:bodyPr vert="horz" wrap="square" lIns="91440" tIns="45720" rIns="91440" bIns="45720" numCol="1" anchor="t" anchorCtr="0" compatLnSpc="1"/>
            <a:lstStyle/>
            <a:p>
              <a:endParaRPr lang="en-US"/>
            </a:p>
          </p:txBody>
        </p:sp>
        <p:sp>
          <p:nvSpPr>
            <p:cNvPr id="69" name="Freeform 154"/>
            <p:cNvSpPr>
              <a:spLocks noEditPoints="1"/>
            </p:cNvSpPr>
            <p:nvPr/>
          </p:nvSpPr>
          <p:spPr bwMode="auto">
            <a:xfrm>
              <a:off x="8429534" y="3531192"/>
              <a:ext cx="109097" cy="138098"/>
            </a:xfrm>
            <a:custGeom>
              <a:avLst/>
              <a:gdLst>
                <a:gd name="T0" fmla="*/ 32 w 40"/>
                <a:gd name="T1" fmla="*/ 0 h 50"/>
                <a:gd name="T2" fmla="*/ 23 w 40"/>
                <a:gd name="T3" fmla="*/ 16 h 50"/>
                <a:gd name="T4" fmla="*/ 5 w 40"/>
                <a:gd name="T5" fmla="*/ 23 h 50"/>
                <a:gd name="T6" fmla="*/ 11 w 40"/>
                <a:gd name="T7" fmla="*/ 46 h 50"/>
                <a:gd name="T8" fmla="*/ 33 w 40"/>
                <a:gd name="T9" fmla="*/ 40 h 50"/>
                <a:gd name="T10" fmla="*/ 31 w 40"/>
                <a:gd name="T11" fmla="*/ 20 h 50"/>
                <a:gd name="T12" fmla="*/ 40 w 40"/>
                <a:gd name="T13" fmla="*/ 4 h 50"/>
                <a:gd name="T14" fmla="*/ 32 w 40"/>
                <a:gd name="T15" fmla="*/ 0 h 50"/>
                <a:gd name="T16" fmla="*/ 26 w 40"/>
                <a:gd name="T17" fmla="*/ 35 h 50"/>
                <a:gd name="T18" fmla="*/ 15 w 40"/>
                <a:gd name="T19" fmla="*/ 38 h 50"/>
                <a:gd name="T20" fmla="*/ 12 w 40"/>
                <a:gd name="T21" fmla="*/ 28 h 50"/>
                <a:gd name="T22" fmla="*/ 23 w 40"/>
                <a:gd name="T23" fmla="*/ 25 h 50"/>
                <a:gd name="T24" fmla="*/ 26 w 40"/>
                <a:gd name="T25" fmla="*/ 3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0">
                  <a:moveTo>
                    <a:pt x="32" y="0"/>
                  </a:moveTo>
                  <a:cubicBezTo>
                    <a:pt x="23" y="16"/>
                    <a:pt x="23" y="16"/>
                    <a:pt x="23" y="16"/>
                  </a:cubicBezTo>
                  <a:cubicBezTo>
                    <a:pt x="16" y="14"/>
                    <a:pt x="9" y="17"/>
                    <a:pt x="5" y="23"/>
                  </a:cubicBezTo>
                  <a:cubicBezTo>
                    <a:pt x="0" y="31"/>
                    <a:pt x="3" y="41"/>
                    <a:pt x="11" y="46"/>
                  </a:cubicBezTo>
                  <a:cubicBezTo>
                    <a:pt x="19" y="50"/>
                    <a:pt x="29" y="48"/>
                    <a:pt x="33" y="40"/>
                  </a:cubicBezTo>
                  <a:cubicBezTo>
                    <a:pt x="37" y="33"/>
                    <a:pt x="36" y="25"/>
                    <a:pt x="31" y="20"/>
                  </a:cubicBezTo>
                  <a:cubicBezTo>
                    <a:pt x="40" y="4"/>
                    <a:pt x="40" y="4"/>
                    <a:pt x="40" y="4"/>
                  </a:cubicBezTo>
                  <a:lnTo>
                    <a:pt x="32" y="0"/>
                  </a:lnTo>
                  <a:close/>
                  <a:moveTo>
                    <a:pt x="26" y="35"/>
                  </a:moveTo>
                  <a:cubicBezTo>
                    <a:pt x="24" y="39"/>
                    <a:pt x="19" y="40"/>
                    <a:pt x="15" y="38"/>
                  </a:cubicBezTo>
                  <a:cubicBezTo>
                    <a:pt x="12" y="36"/>
                    <a:pt x="10" y="31"/>
                    <a:pt x="12" y="28"/>
                  </a:cubicBezTo>
                  <a:cubicBezTo>
                    <a:pt x="15" y="24"/>
                    <a:pt x="19" y="23"/>
                    <a:pt x="23" y="25"/>
                  </a:cubicBezTo>
                  <a:cubicBezTo>
                    <a:pt x="27" y="27"/>
                    <a:pt x="28" y="32"/>
                    <a:pt x="26" y="35"/>
                  </a:cubicBezTo>
                  <a:close/>
                </a:path>
              </a:pathLst>
            </a:custGeom>
            <a:grpFill/>
            <a:ln>
              <a:noFill/>
            </a:ln>
          </p:spPr>
          <p:txBody>
            <a:bodyPr vert="horz" wrap="square" lIns="91440" tIns="45720" rIns="91440" bIns="45720" numCol="1" anchor="t" anchorCtr="0" compatLnSpc="1"/>
            <a:lstStyle/>
            <a:p>
              <a:endParaRPr lang="en-US"/>
            </a:p>
          </p:txBody>
        </p:sp>
        <p:sp>
          <p:nvSpPr>
            <p:cNvPr id="70" name="Freeform 155"/>
            <p:cNvSpPr>
              <a:spLocks noEditPoints="1"/>
            </p:cNvSpPr>
            <p:nvPr/>
          </p:nvSpPr>
          <p:spPr bwMode="auto">
            <a:xfrm>
              <a:off x="8557965" y="3558811"/>
              <a:ext cx="91145" cy="138098"/>
            </a:xfrm>
            <a:custGeom>
              <a:avLst/>
              <a:gdLst>
                <a:gd name="T0" fmla="*/ 12 w 33"/>
                <a:gd name="T1" fmla="*/ 0 h 50"/>
                <a:gd name="T2" fmla="*/ 12 w 33"/>
                <a:gd name="T3" fmla="*/ 18 h 50"/>
                <a:gd name="T4" fmla="*/ 0 w 33"/>
                <a:gd name="T5" fmla="*/ 34 h 50"/>
                <a:gd name="T6" fmla="*/ 17 w 33"/>
                <a:gd name="T7" fmla="*/ 50 h 50"/>
                <a:gd name="T8" fmla="*/ 33 w 33"/>
                <a:gd name="T9" fmla="*/ 34 h 50"/>
                <a:gd name="T10" fmla="*/ 21 w 33"/>
                <a:gd name="T11" fmla="*/ 18 h 50"/>
                <a:gd name="T12" fmla="*/ 21 w 33"/>
                <a:gd name="T13" fmla="*/ 0 h 50"/>
                <a:gd name="T14" fmla="*/ 12 w 33"/>
                <a:gd name="T15" fmla="*/ 0 h 50"/>
                <a:gd name="T16" fmla="*/ 25 w 33"/>
                <a:gd name="T17" fmla="*/ 34 h 50"/>
                <a:gd name="T18" fmla="*/ 17 w 33"/>
                <a:gd name="T19" fmla="*/ 41 h 50"/>
                <a:gd name="T20" fmla="*/ 9 w 33"/>
                <a:gd name="T21" fmla="*/ 34 h 50"/>
                <a:gd name="T22" fmla="*/ 17 w 33"/>
                <a:gd name="T23" fmla="*/ 26 h 50"/>
                <a:gd name="T24" fmla="*/ 25 w 33"/>
                <a:gd name="T25" fmla="*/ 3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50">
                  <a:moveTo>
                    <a:pt x="12" y="0"/>
                  </a:moveTo>
                  <a:cubicBezTo>
                    <a:pt x="12" y="18"/>
                    <a:pt x="12" y="18"/>
                    <a:pt x="12" y="18"/>
                  </a:cubicBezTo>
                  <a:cubicBezTo>
                    <a:pt x="5" y="20"/>
                    <a:pt x="0" y="26"/>
                    <a:pt x="0" y="34"/>
                  </a:cubicBezTo>
                  <a:cubicBezTo>
                    <a:pt x="0" y="43"/>
                    <a:pt x="8" y="50"/>
                    <a:pt x="17" y="50"/>
                  </a:cubicBezTo>
                  <a:cubicBezTo>
                    <a:pt x="26" y="50"/>
                    <a:pt x="33" y="43"/>
                    <a:pt x="33" y="34"/>
                  </a:cubicBezTo>
                  <a:cubicBezTo>
                    <a:pt x="33" y="26"/>
                    <a:pt x="28" y="20"/>
                    <a:pt x="21" y="18"/>
                  </a:cubicBezTo>
                  <a:cubicBezTo>
                    <a:pt x="21" y="0"/>
                    <a:pt x="21" y="0"/>
                    <a:pt x="21" y="0"/>
                  </a:cubicBezTo>
                  <a:lnTo>
                    <a:pt x="12" y="0"/>
                  </a:lnTo>
                  <a:close/>
                  <a:moveTo>
                    <a:pt x="25" y="34"/>
                  </a:moveTo>
                  <a:cubicBezTo>
                    <a:pt x="25" y="38"/>
                    <a:pt x="21" y="41"/>
                    <a:pt x="17" y="41"/>
                  </a:cubicBezTo>
                  <a:cubicBezTo>
                    <a:pt x="13" y="41"/>
                    <a:pt x="9" y="38"/>
                    <a:pt x="9" y="34"/>
                  </a:cubicBezTo>
                  <a:cubicBezTo>
                    <a:pt x="9" y="29"/>
                    <a:pt x="13" y="26"/>
                    <a:pt x="17" y="26"/>
                  </a:cubicBezTo>
                  <a:cubicBezTo>
                    <a:pt x="21" y="26"/>
                    <a:pt x="25" y="29"/>
                    <a:pt x="25" y="34"/>
                  </a:cubicBezTo>
                  <a:close/>
                </a:path>
              </a:pathLst>
            </a:custGeom>
            <a:grpFill/>
            <a:ln>
              <a:noFill/>
            </a:ln>
          </p:spPr>
          <p:txBody>
            <a:bodyPr vert="horz" wrap="square" lIns="91440" tIns="45720" rIns="91440" bIns="45720" numCol="1" anchor="t" anchorCtr="0" compatLnSpc="1"/>
            <a:lstStyle/>
            <a:p>
              <a:endParaRPr lang="en-US"/>
            </a:p>
          </p:txBody>
        </p:sp>
        <p:sp>
          <p:nvSpPr>
            <p:cNvPr id="71" name="Freeform 156"/>
            <p:cNvSpPr>
              <a:spLocks noEditPoints="1"/>
            </p:cNvSpPr>
            <p:nvPr/>
          </p:nvSpPr>
          <p:spPr bwMode="auto">
            <a:xfrm>
              <a:off x="8671205" y="3531192"/>
              <a:ext cx="106335" cy="140860"/>
            </a:xfrm>
            <a:custGeom>
              <a:avLst/>
              <a:gdLst>
                <a:gd name="T0" fmla="*/ 0 w 39"/>
                <a:gd name="T1" fmla="*/ 5 h 51"/>
                <a:gd name="T2" fmla="*/ 9 w 39"/>
                <a:gd name="T3" fmla="*/ 20 h 51"/>
                <a:gd name="T4" fmla="*/ 6 w 39"/>
                <a:gd name="T5" fmla="*/ 40 h 51"/>
                <a:gd name="T6" fmla="*/ 29 w 39"/>
                <a:gd name="T7" fmla="*/ 46 h 51"/>
                <a:gd name="T8" fmla="*/ 35 w 39"/>
                <a:gd name="T9" fmla="*/ 23 h 51"/>
                <a:gd name="T10" fmla="*/ 16 w 39"/>
                <a:gd name="T11" fmla="*/ 16 h 51"/>
                <a:gd name="T12" fmla="*/ 7 w 39"/>
                <a:gd name="T13" fmla="*/ 0 h 51"/>
                <a:gd name="T14" fmla="*/ 0 w 39"/>
                <a:gd name="T15" fmla="*/ 5 h 51"/>
                <a:gd name="T16" fmla="*/ 27 w 39"/>
                <a:gd name="T17" fmla="*/ 28 h 51"/>
                <a:gd name="T18" fmla="*/ 24 w 39"/>
                <a:gd name="T19" fmla="*/ 38 h 51"/>
                <a:gd name="T20" fmla="*/ 14 w 39"/>
                <a:gd name="T21" fmla="*/ 36 h 51"/>
                <a:gd name="T22" fmla="*/ 17 w 39"/>
                <a:gd name="T23" fmla="*/ 25 h 51"/>
                <a:gd name="T24" fmla="*/ 27 w 39"/>
                <a:gd name="T25"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51">
                  <a:moveTo>
                    <a:pt x="0" y="5"/>
                  </a:moveTo>
                  <a:cubicBezTo>
                    <a:pt x="9" y="20"/>
                    <a:pt x="9" y="20"/>
                    <a:pt x="9" y="20"/>
                  </a:cubicBezTo>
                  <a:cubicBezTo>
                    <a:pt x="4" y="25"/>
                    <a:pt x="3" y="33"/>
                    <a:pt x="6" y="40"/>
                  </a:cubicBezTo>
                  <a:cubicBezTo>
                    <a:pt x="11" y="48"/>
                    <a:pt x="21" y="51"/>
                    <a:pt x="29" y="46"/>
                  </a:cubicBezTo>
                  <a:cubicBezTo>
                    <a:pt x="37" y="41"/>
                    <a:pt x="39" y="31"/>
                    <a:pt x="35" y="23"/>
                  </a:cubicBezTo>
                  <a:cubicBezTo>
                    <a:pt x="31" y="17"/>
                    <a:pt x="23" y="14"/>
                    <a:pt x="16" y="16"/>
                  </a:cubicBezTo>
                  <a:cubicBezTo>
                    <a:pt x="7" y="0"/>
                    <a:pt x="7" y="0"/>
                    <a:pt x="7" y="0"/>
                  </a:cubicBezTo>
                  <a:lnTo>
                    <a:pt x="0" y="5"/>
                  </a:lnTo>
                  <a:close/>
                  <a:moveTo>
                    <a:pt x="27" y="28"/>
                  </a:moveTo>
                  <a:cubicBezTo>
                    <a:pt x="29" y="32"/>
                    <a:pt x="28" y="36"/>
                    <a:pt x="24" y="38"/>
                  </a:cubicBezTo>
                  <a:cubicBezTo>
                    <a:pt x="21" y="41"/>
                    <a:pt x="16" y="39"/>
                    <a:pt x="14" y="36"/>
                  </a:cubicBezTo>
                  <a:cubicBezTo>
                    <a:pt x="12" y="32"/>
                    <a:pt x="13" y="27"/>
                    <a:pt x="17" y="25"/>
                  </a:cubicBezTo>
                  <a:cubicBezTo>
                    <a:pt x="20" y="23"/>
                    <a:pt x="25" y="24"/>
                    <a:pt x="27" y="28"/>
                  </a:cubicBezTo>
                  <a:close/>
                </a:path>
              </a:pathLst>
            </a:custGeom>
            <a:grpFill/>
            <a:ln>
              <a:noFill/>
            </a:ln>
          </p:spPr>
          <p:txBody>
            <a:bodyPr vert="horz" wrap="square" lIns="91440" tIns="45720" rIns="91440" bIns="45720" numCol="1" anchor="t" anchorCtr="0" compatLnSpc="1"/>
            <a:lstStyle/>
            <a:p>
              <a:endParaRPr lang="en-US"/>
            </a:p>
          </p:txBody>
        </p:sp>
        <p:sp>
          <p:nvSpPr>
            <p:cNvPr id="72" name="Freeform 157"/>
            <p:cNvSpPr>
              <a:spLocks noEditPoints="1"/>
            </p:cNvSpPr>
            <p:nvPr/>
          </p:nvSpPr>
          <p:spPr bwMode="auto">
            <a:xfrm>
              <a:off x="8730587" y="3471810"/>
              <a:ext cx="138098" cy="109097"/>
            </a:xfrm>
            <a:custGeom>
              <a:avLst/>
              <a:gdLst>
                <a:gd name="T0" fmla="*/ 0 w 50"/>
                <a:gd name="T1" fmla="*/ 8 h 40"/>
                <a:gd name="T2" fmla="*/ 15 w 50"/>
                <a:gd name="T3" fmla="*/ 17 h 40"/>
                <a:gd name="T4" fmla="*/ 23 w 50"/>
                <a:gd name="T5" fmla="*/ 35 h 40"/>
                <a:gd name="T6" fmla="*/ 46 w 50"/>
                <a:gd name="T7" fmla="*/ 29 h 40"/>
                <a:gd name="T8" fmla="*/ 40 w 50"/>
                <a:gd name="T9" fmla="*/ 7 h 40"/>
                <a:gd name="T10" fmla="*/ 20 w 50"/>
                <a:gd name="T11" fmla="*/ 9 h 40"/>
                <a:gd name="T12" fmla="*/ 4 w 50"/>
                <a:gd name="T13" fmla="*/ 0 h 40"/>
                <a:gd name="T14" fmla="*/ 0 w 50"/>
                <a:gd name="T15" fmla="*/ 8 h 40"/>
                <a:gd name="T16" fmla="*/ 35 w 50"/>
                <a:gd name="T17" fmla="*/ 14 h 40"/>
                <a:gd name="T18" fmla="*/ 38 w 50"/>
                <a:gd name="T19" fmla="*/ 25 h 40"/>
                <a:gd name="T20" fmla="*/ 27 w 50"/>
                <a:gd name="T21" fmla="*/ 28 h 40"/>
                <a:gd name="T22" fmla="*/ 25 w 50"/>
                <a:gd name="T23" fmla="*/ 17 h 40"/>
                <a:gd name="T24" fmla="*/ 35 w 50"/>
                <a:gd name="T25" fmla="*/ 1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0" y="8"/>
                  </a:moveTo>
                  <a:cubicBezTo>
                    <a:pt x="15" y="17"/>
                    <a:pt x="15" y="17"/>
                    <a:pt x="15" y="17"/>
                  </a:cubicBezTo>
                  <a:cubicBezTo>
                    <a:pt x="14" y="24"/>
                    <a:pt x="17" y="32"/>
                    <a:pt x="23" y="35"/>
                  </a:cubicBezTo>
                  <a:cubicBezTo>
                    <a:pt x="31" y="40"/>
                    <a:pt x="41" y="37"/>
                    <a:pt x="46" y="29"/>
                  </a:cubicBezTo>
                  <a:cubicBezTo>
                    <a:pt x="50" y="21"/>
                    <a:pt x="48" y="11"/>
                    <a:pt x="40" y="7"/>
                  </a:cubicBezTo>
                  <a:cubicBezTo>
                    <a:pt x="33" y="3"/>
                    <a:pt x="25" y="4"/>
                    <a:pt x="20" y="9"/>
                  </a:cubicBezTo>
                  <a:cubicBezTo>
                    <a:pt x="4" y="0"/>
                    <a:pt x="4" y="0"/>
                    <a:pt x="4" y="0"/>
                  </a:cubicBezTo>
                  <a:lnTo>
                    <a:pt x="0" y="8"/>
                  </a:lnTo>
                  <a:close/>
                  <a:moveTo>
                    <a:pt x="35" y="14"/>
                  </a:moveTo>
                  <a:cubicBezTo>
                    <a:pt x="39" y="16"/>
                    <a:pt x="40" y="21"/>
                    <a:pt x="38" y="25"/>
                  </a:cubicBezTo>
                  <a:cubicBezTo>
                    <a:pt x="36" y="29"/>
                    <a:pt x="31" y="30"/>
                    <a:pt x="27" y="28"/>
                  </a:cubicBezTo>
                  <a:cubicBezTo>
                    <a:pt x="24" y="26"/>
                    <a:pt x="23" y="21"/>
                    <a:pt x="25" y="17"/>
                  </a:cubicBezTo>
                  <a:cubicBezTo>
                    <a:pt x="27" y="13"/>
                    <a:pt x="32" y="12"/>
                    <a:pt x="35" y="14"/>
                  </a:cubicBezTo>
                  <a:close/>
                </a:path>
              </a:pathLst>
            </a:custGeom>
            <a:grpFill/>
            <a:ln>
              <a:noFill/>
            </a:ln>
          </p:spPr>
          <p:txBody>
            <a:bodyPr vert="horz" wrap="square" lIns="91440" tIns="45720" rIns="91440" bIns="45720" numCol="1" anchor="t" anchorCtr="0" compatLnSpc="1"/>
            <a:lstStyle/>
            <a:p>
              <a:endParaRPr lang="en-US"/>
            </a:p>
          </p:txBody>
        </p:sp>
        <p:sp>
          <p:nvSpPr>
            <p:cNvPr id="73" name="Freeform 158"/>
            <p:cNvSpPr>
              <a:spLocks noEditPoints="1"/>
            </p:cNvSpPr>
            <p:nvPr/>
          </p:nvSpPr>
          <p:spPr bwMode="auto">
            <a:xfrm>
              <a:off x="8755445" y="3361332"/>
              <a:ext cx="139479" cy="91145"/>
            </a:xfrm>
            <a:custGeom>
              <a:avLst/>
              <a:gdLst>
                <a:gd name="T0" fmla="*/ 0 w 51"/>
                <a:gd name="T1" fmla="*/ 21 h 33"/>
                <a:gd name="T2" fmla="*/ 19 w 51"/>
                <a:gd name="T3" fmla="*/ 21 h 33"/>
                <a:gd name="T4" fmla="*/ 34 w 51"/>
                <a:gd name="T5" fmla="*/ 33 h 33"/>
                <a:gd name="T6" fmla="*/ 51 w 51"/>
                <a:gd name="T7" fmla="*/ 16 h 33"/>
                <a:gd name="T8" fmla="*/ 34 w 51"/>
                <a:gd name="T9" fmla="*/ 0 h 33"/>
                <a:gd name="T10" fmla="*/ 19 w 51"/>
                <a:gd name="T11" fmla="*/ 12 h 33"/>
                <a:gd name="T12" fmla="*/ 0 w 51"/>
                <a:gd name="T13" fmla="*/ 12 h 33"/>
                <a:gd name="T14" fmla="*/ 0 w 51"/>
                <a:gd name="T15" fmla="*/ 21 h 33"/>
                <a:gd name="T16" fmla="*/ 34 w 51"/>
                <a:gd name="T17" fmla="*/ 9 h 33"/>
                <a:gd name="T18" fmla="*/ 42 w 51"/>
                <a:gd name="T19" fmla="*/ 16 h 33"/>
                <a:gd name="T20" fmla="*/ 34 w 51"/>
                <a:gd name="T21" fmla="*/ 24 h 33"/>
                <a:gd name="T22" fmla="*/ 27 w 51"/>
                <a:gd name="T23" fmla="*/ 16 h 33"/>
                <a:gd name="T24" fmla="*/ 34 w 51"/>
                <a:gd name="T25"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33">
                  <a:moveTo>
                    <a:pt x="0" y="21"/>
                  </a:moveTo>
                  <a:cubicBezTo>
                    <a:pt x="19" y="21"/>
                    <a:pt x="19" y="21"/>
                    <a:pt x="19" y="21"/>
                  </a:cubicBezTo>
                  <a:cubicBezTo>
                    <a:pt x="21" y="28"/>
                    <a:pt x="27" y="33"/>
                    <a:pt x="34" y="33"/>
                  </a:cubicBezTo>
                  <a:cubicBezTo>
                    <a:pt x="44" y="33"/>
                    <a:pt x="51" y="25"/>
                    <a:pt x="51" y="16"/>
                  </a:cubicBezTo>
                  <a:cubicBezTo>
                    <a:pt x="51" y="7"/>
                    <a:pt x="44" y="0"/>
                    <a:pt x="34" y="0"/>
                  </a:cubicBezTo>
                  <a:cubicBezTo>
                    <a:pt x="27" y="0"/>
                    <a:pt x="20" y="5"/>
                    <a:pt x="19" y="12"/>
                  </a:cubicBezTo>
                  <a:cubicBezTo>
                    <a:pt x="0" y="12"/>
                    <a:pt x="0" y="12"/>
                    <a:pt x="0" y="12"/>
                  </a:cubicBezTo>
                  <a:lnTo>
                    <a:pt x="0" y="21"/>
                  </a:lnTo>
                  <a:close/>
                  <a:moveTo>
                    <a:pt x="34" y="9"/>
                  </a:moveTo>
                  <a:cubicBezTo>
                    <a:pt x="39" y="9"/>
                    <a:pt x="42" y="12"/>
                    <a:pt x="42" y="16"/>
                  </a:cubicBezTo>
                  <a:cubicBezTo>
                    <a:pt x="42" y="21"/>
                    <a:pt x="39" y="24"/>
                    <a:pt x="34" y="24"/>
                  </a:cubicBezTo>
                  <a:cubicBezTo>
                    <a:pt x="30" y="24"/>
                    <a:pt x="27" y="21"/>
                    <a:pt x="27" y="16"/>
                  </a:cubicBezTo>
                  <a:cubicBezTo>
                    <a:pt x="27" y="12"/>
                    <a:pt x="30" y="9"/>
                    <a:pt x="34" y="9"/>
                  </a:cubicBezTo>
                  <a:close/>
                </a:path>
              </a:pathLst>
            </a:custGeom>
            <a:grpFill/>
            <a:ln>
              <a:noFill/>
            </a:ln>
          </p:spPr>
          <p:txBody>
            <a:bodyPr vert="horz" wrap="square" lIns="91440" tIns="45720" rIns="91440" bIns="45720" numCol="1" anchor="t" anchorCtr="0" compatLnSpc="1"/>
            <a:lstStyle/>
            <a:p>
              <a:endParaRPr lang="en-US"/>
            </a:p>
          </p:txBody>
        </p:sp>
        <p:sp>
          <p:nvSpPr>
            <p:cNvPr id="74" name="Freeform 159"/>
            <p:cNvSpPr>
              <a:spLocks noEditPoints="1"/>
            </p:cNvSpPr>
            <p:nvPr/>
          </p:nvSpPr>
          <p:spPr bwMode="auto">
            <a:xfrm>
              <a:off x="8437820" y="3238425"/>
              <a:ext cx="334197" cy="331435"/>
            </a:xfrm>
            <a:custGeom>
              <a:avLst/>
              <a:gdLst>
                <a:gd name="T0" fmla="*/ 61 w 122"/>
                <a:gd name="T1" fmla="*/ 121 h 121"/>
                <a:gd name="T2" fmla="*/ 0 w 122"/>
                <a:gd name="T3" fmla="*/ 60 h 121"/>
                <a:gd name="T4" fmla="*/ 61 w 122"/>
                <a:gd name="T5" fmla="*/ 0 h 121"/>
                <a:gd name="T6" fmla="*/ 122 w 122"/>
                <a:gd name="T7" fmla="*/ 60 h 121"/>
                <a:gd name="T8" fmla="*/ 61 w 122"/>
                <a:gd name="T9" fmla="*/ 121 h 121"/>
                <a:gd name="T10" fmla="*/ 61 w 122"/>
                <a:gd name="T11" fmla="*/ 8 h 121"/>
                <a:gd name="T12" fmla="*/ 8 w 122"/>
                <a:gd name="T13" fmla="*/ 60 h 121"/>
                <a:gd name="T14" fmla="*/ 61 w 122"/>
                <a:gd name="T15" fmla="*/ 113 h 121"/>
                <a:gd name="T16" fmla="*/ 114 w 122"/>
                <a:gd name="T17" fmla="*/ 60 h 121"/>
                <a:gd name="T18" fmla="*/ 61 w 122"/>
                <a:gd name="T19"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121">
                  <a:moveTo>
                    <a:pt x="61" y="121"/>
                  </a:moveTo>
                  <a:cubicBezTo>
                    <a:pt x="28" y="121"/>
                    <a:pt x="0" y="94"/>
                    <a:pt x="0" y="60"/>
                  </a:cubicBezTo>
                  <a:cubicBezTo>
                    <a:pt x="0" y="27"/>
                    <a:pt x="28" y="0"/>
                    <a:pt x="61" y="0"/>
                  </a:cubicBezTo>
                  <a:cubicBezTo>
                    <a:pt x="94" y="0"/>
                    <a:pt x="122" y="27"/>
                    <a:pt x="122" y="60"/>
                  </a:cubicBezTo>
                  <a:cubicBezTo>
                    <a:pt x="122" y="94"/>
                    <a:pt x="94" y="121"/>
                    <a:pt x="61" y="121"/>
                  </a:cubicBezTo>
                  <a:close/>
                  <a:moveTo>
                    <a:pt x="61" y="8"/>
                  </a:moveTo>
                  <a:cubicBezTo>
                    <a:pt x="32" y="8"/>
                    <a:pt x="8" y="31"/>
                    <a:pt x="8" y="60"/>
                  </a:cubicBezTo>
                  <a:cubicBezTo>
                    <a:pt x="8" y="89"/>
                    <a:pt x="32" y="113"/>
                    <a:pt x="61" y="113"/>
                  </a:cubicBezTo>
                  <a:cubicBezTo>
                    <a:pt x="90" y="113"/>
                    <a:pt x="114" y="89"/>
                    <a:pt x="114" y="60"/>
                  </a:cubicBezTo>
                  <a:cubicBezTo>
                    <a:pt x="114" y="31"/>
                    <a:pt x="90" y="8"/>
                    <a:pt x="61" y="8"/>
                  </a:cubicBezTo>
                  <a:close/>
                </a:path>
              </a:pathLst>
            </a:custGeom>
            <a:grpFill/>
            <a:ln>
              <a:noFill/>
            </a:ln>
          </p:spPr>
          <p:txBody>
            <a:bodyPr vert="horz" wrap="square" lIns="91440" tIns="45720" rIns="91440" bIns="45720" numCol="1" anchor="t" anchorCtr="0" compatLnSpc="1"/>
            <a:lstStyle/>
            <a:p>
              <a:endParaRPr lang="en-US"/>
            </a:p>
          </p:txBody>
        </p:sp>
      </p:grpSp>
      <p:sp>
        <p:nvSpPr>
          <p:cNvPr id="75" name="TextBox 55"/>
          <p:cNvSpPr txBox="1"/>
          <p:nvPr/>
        </p:nvSpPr>
        <p:spPr>
          <a:xfrm>
            <a:off x="7899400" y="2794000"/>
            <a:ext cx="4572000" cy="384810"/>
          </a:xfrm>
          <a:prstGeom prst="rect">
            <a:avLst/>
          </a:prstGeom>
          <a:noFill/>
        </p:spPr>
        <p:txBody>
          <a:bodyPr wrap="square" rtlCol="0">
            <a:spAutoFit/>
          </a:bodyPr>
          <a:lstStyle/>
          <a:p>
            <a:r>
              <a:rPr lang="zh-CN" altLang="en-US" dirty="0">
                <a:solidFill>
                  <a:schemeClr val="bg1"/>
                </a:solidFill>
              </a:rPr>
              <a:t>填写或者选择收货地址，确认订单</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529" y="-3346"/>
            <a:ext cx="12193057" cy="6864691"/>
          </a:xfrm>
          <a:prstGeom prst="rect">
            <a:avLst/>
          </a:prstGeom>
        </p:spPr>
      </p:pic>
      <p:sp>
        <p:nvSpPr>
          <p:cNvPr id="3" name="矩形 2"/>
          <p:cNvSpPr/>
          <p:nvPr/>
        </p:nvSpPr>
        <p:spPr>
          <a:xfrm>
            <a:off x="-1057" y="2238374"/>
            <a:ext cx="12193057" cy="2457450"/>
          </a:xfrm>
          <a:prstGeom prst="rect">
            <a:avLst/>
          </a:pr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4" name="组合 3"/>
          <p:cNvGrpSpPr/>
          <p:nvPr/>
        </p:nvGrpSpPr>
        <p:grpSpPr>
          <a:xfrm>
            <a:off x="1047751" y="2998987"/>
            <a:ext cx="10801349" cy="860025"/>
            <a:chOff x="2038352" y="1944915"/>
            <a:chExt cx="10801349" cy="860025"/>
          </a:xfrm>
        </p:grpSpPr>
        <p:sp>
          <p:nvSpPr>
            <p:cNvPr id="5" name="文本框 4"/>
            <p:cNvSpPr txBox="1"/>
            <p:nvPr/>
          </p:nvSpPr>
          <p:spPr>
            <a:xfrm>
              <a:off x="2038352" y="1973943"/>
              <a:ext cx="2392136" cy="830997"/>
            </a:xfrm>
            <a:prstGeom prst="rect">
              <a:avLst/>
            </a:prstGeom>
            <a:noFill/>
          </p:spPr>
          <p:txBody>
            <a:bodyPr wrap="square" rtlCol="0">
              <a:spAutoFit/>
            </a:bodyPr>
            <a:lstStyle/>
            <a:p>
              <a:r>
                <a:rPr lang="en-US" altLang="zh-CN" sz="4800" b="1" dirty="0">
                  <a:solidFill>
                    <a:srgbClr val="FC4657"/>
                  </a:solidFill>
                </a:rPr>
                <a:t>Part </a:t>
              </a:r>
              <a:r>
                <a:rPr lang="en-US" altLang="zh-CN" sz="4800" b="1" dirty="0" smtClean="0">
                  <a:solidFill>
                    <a:srgbClr val="FC4657"/>
                  </a:solidFill>
                </a:rPr>
                <a:t>04</a:t>
              </a:r>
              <a:endParaRPr lang="zh-CN" altLang="en-US" sz="4800" b="1" dirty="0">
                <a:solidFill>
                  <a:srgbClr val="FC4657"/>
                </a:solidFill>
              </a:endParaRPr>
            </a:p>
          </p:txBody>
        </p:sp>
        <p:sp>
          <p:nvSpPr>
            <p:cNvPr id="6" name="文本框 5"/>
            <p:cNvSpPr txBox="1"/>
            <p:nvPr/>
          </p:nvSpPr>
          <p:spPr>
            <a:xfrm>
              <a:off x="4569677" y="1944915"/>
              <a:ext cx="8270024" cy="830997"/>
            </a:xfrm>
            <a:prstGeom prst="rect">
              <a:avLst/>
            </a:prstGeom>
            <a:noFill/>
          </p:spPr>
          <p:txBody>
            <a:bodyPr wrap="square" rtlCol="0">
              <a:spAutoFit/>
            </a:bodyPr>
            <a:lstStyle/>
            <a:p>
              <a:r>
                <a:rPr lang="zh-CN" altLang="en-US" sz="4800" dirty="0" smtClean="0">
                  <a:solidFill>
                    <a:srgbClr val="FFFFFF"/>
                  </a:solidFill>
                </a:rPr>
                <a:t>管理员自行车管理模块</a:t>
              </a:r>
              <a:endParaRPr lang="zh-CN" altLang="en-US" sz="4800" dirty="0">
                <a:solidFill>
                  <a:srgbClr val="FFFFFF"/>
                </a:solidFill>
              </a:endParaRPr>
            </a:p>
          </p:txBody>
        </p:sp>
      </p:grpSp>
      <p:sp>
        <p:nvSpPr>
          <p:cNvPr id="8" name="文本框 5"/>
          <p:cNvSpPr txBox="1"/>
          <p:nvPr/>
        </p:nvSpPr>
        <p:spPr>
          <a:xfrm>
            <a:off x="4302976" y="3900687"/>
            <a:ext cx="3050324" cy="523220"/>
          </a:xfrm>
          <a:prstGeom prst="rect">
            <a:avLst/>
          </a:prstGeom>
          <a:noFill/>
        </p:spPr>
        <p:txBody>
          <a:bodyPr wrap="square" rtlCol="0">
            <a:spAutoFit/>
          </a:bodyPr>
          <a:lstStyle/>
          <a:p>
            <a:r>
              <a:rPr lang="zh-CN" altLang="en-US" sz="2800" dirty="0" smtClean="0">
                <a:solidFill>
                  <a:srgbClr val="FFFFFF"/>
                </a:solidFill>
              </a:rPr>
              <a:t>负责人：胡贵刚</a:t>
            </a:r>
            <a:endParaRPr lang="zh-CN" altLang="en-US" sz="2800" dirty="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a:blip r:embed="rId3"/>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36" name="文本框 35"/>
          <p:cNvSpPr txBox="1"/>
          <p:nvPr/>
        </p:nvSpPr>
        <p:spPr>
          <a:xfrm>
            <a:off x="4076700" y="228600"/>
            <a:ext cx="4038600" cy="613410"/>
          </a:xfrm>
          <a:prstGeom prst="rect">
            <a:avLst/>
          </a:prstGeom>
          <a:solidFill>
            <a:schemeClr val="tx1"/>
          </a:solidFill>
        </p:spPr>
        <p:txBody>
          <a:bodyPr wrap="square" rtlCol="0">
            <a:spAutoFit/>
          </a:bodyPr>
          <a:lstStyle/>
          <a:p>
            <a:pPr algn="ctr"/>
            <a:endParaRPr lang="zh-CN" altLang="en-US" sz="3200" dirty="0">
              <a:solidFill>
                <a:schemeClr val="bg1"/>
              </a:solidFill>
            </a:endParaRPr>
          </a:p>
        </p:txBody>
      </p:sp>
      <p:grpSp>
        <p:nvGrpSpPr>
          <p:cNvPr id="3" name="Group 114"/>
          <p:cNvGrpSpPr/>
          <p:nvPr/>
        </p:nvGrpSpPr>
        <p:grpSpPr>
          <a:xfrm>
            <a:off x="1026585" y="1719209"/>
            <a:ext cx="3947484" cy="1618764"/>
            <a:chOff x="769938" y="1289407"/>
            <a:chExt cx="2960613" cy="1214073"/>
          </a:xfrm>
        </p:grpSpPr>
        <p:sp>
          <p:nvSpPr>
            <p:cNvPr id="68" name="Freeform 67"/>
            <p:cNvSpPr/>
            <p:nvPr/>
          </p:nvSpPr>
          <p:spPr>
            <a:xfrm>
              <a:off x="769938" y="1289407"/>
              <a:ext cx="849852" cy="1214073"/>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1"/>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1"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01</a:t>
              </a:r>
            </a:p>
          </p:txBody>
        </p:sp>
        <p:sp>
          <p:nvSpPr>
            <p:cNvPr id="69" name="Freeform 68"/>
            <p:cNvSpPr/>
            <p:nvPr/>
          </p:nvSpPr>
          <p:spPr>
            <a:xfrm>
              <a:off x="1619787" y="1289409"/>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1" rIns="69991" bIns="69992" numCol="1" spcCol="1270" anchor="ctr" anchorCtr="0">
              <a:noAutofit/>
            </a:bodyPr>
            <a:lstStyle/>
            <a:p>
              <a:pPr marL="304800" lvl="1" indent="-304800" defTabSz="1303655">
                <a:lnSpc>
                  <a:spcPct val="90000"/>
                </a:lnSpc>
                <a:spcBef>
                  <a:spcPct val="0"/>
                </a:spcBef>
                <a:spcAft>
                  <a:spcPct val="15000"/>
                </a:spcAft>
                <a:buChar char="•"/>
              </a:pPr>
              <a:endParaRPr lang="en-US" sz="2935" dirty="0">
                <a:cs typeface="+mn-ea"/>
                <a:sym typeface="+mn-lt"/>
              </a:endParaRPr>
            </a:p>
            <a:p>
              <a:pPr marL="304800" lvl="1" indent="-304800" defTabSz="1303655">
                <a:lnSpc>
                  <a:spcPct val="90000"/>
                </a:lnSpc>
                <a:spcBef>
                  <a:spcPct val="0"/>
                </a:spcBef>
                <a:spcAft>
                  <a:spcPct val="15000"/>
                </a:spcAft>
                <a:buChar char="•"/>
              </a:pPr>
              <a:endParaRPr lang="en-US" sz="2935" dirty="0">
                <a:cs typeface="+mn-ea"/>
                <a:sym typeface="+mn-lt"/>
              </a:endParaRPr>
            </a:p>
          </p:txBody>
        </p:sp>
        <p:sp>
          <p:nvSpPr>
            <p:cNvPr id="82" name="Text Placeholder 3"/>
            <p:cNvSpPr txBox="1"/>
            <p:nvPr/>
          </p:nvSpPr>
          <p:spPr>
            <a:xfrm>
              <a:off x="2057033" y="1581970"/>
              <a:ext cx="1615911" cy="19573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tx1"/>
                  </a:solidFill>
                  <a:cs typeface="+mn-ea"/>
                  <a:sym typeface="+mn-lt"/>
                </a:rPr>
                <a:t>用户注册</a:t>
              </a:r>
            </a:p>
          </p:txBody>
        </p:sp>
      </p:grpSp>
      <p:grpSp>
        <p:nvGrpSpPr>
          <p:cNvPr id="4" name="Group 115"/>
          <p:cNvGrpSpPr/>
          <p:nvPr/>
        </p:nvGrpSpPr>
        <p:grpSpPr>
          <a:xfrm>
            <a:off x="1026585" y="3070484"/>
            <a:ext cx="3947484" cy="1618763"/>
            <a:chOff x="769938" y="2302862"/>
            <a:chExt cx="2960613" cy="1214072"/>
          </a:xfrm>
        </p:grpSpPr>
        <p:sp>
          <p:nvSpPr>
            <p:cNvPr id="70" name="Freeform 69"/>
            <p:cNvSpPr/>
            <p:nvPr/>
          </p:nvSpPr>
          <p:spPr>
            <a:xfrm>
              <a:off x="769938" y="2302862"/>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2"/>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02</a:t>
              </a:r>
            </a:p>
          </p:txBody>
        </p:sp>
        <p:sp>
          <p:nvSpPr>
            <p:cNvPr id="71" name="Freeform 70"/>
            <p:cNvSpPr/>
            <p:nvPr/>
          </p:nvSpPr>
          <p:spPr>
            <a:xfrm>
              <a:off x="1619787" y="2302862"/>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85" name="Text Placeholder 3"/>
            <p:cNvSpPr txBox="1"/>
            <p:nvPr/>
          </p:nvSpPr>
          <p:spPr>
            <a:xfrm>
              <a:off x="2057033" y="2613371"/>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用户登录</a:t>
              </a:r>
            </a:p>
          </p:txBody>
        </p:sp>
      </p:grpSp>
      <p:grpSp>
        <p:nvGrpSpPr>
          <p:cNvPr id="5" name="Group 116"/>
          <p:cNvGrpSpPr/>
          <p:nvPr/>
        </p:nvGrpSpPr>
        <p:grpSpPr>
          <a:xfrm>
            <a:off x="1026585" y="4421753"/>
            <a:ext cx="3947484" cy="1618764"/>
            <a:chOff x="769938" y="3316315"/>
            <a:chExt cx="2960613" cy="1214073"/>
          </a:xfrm>
        </p:grpSpPr>
        <p:sp>
          <p:nvSpPr>
            <p:cNvPr id="72" name="Freeform 71"/>
            <p:cNvSpPr/>
            <p:nvPr/>
          </p:nvSpPr>
          <p:spPr>
            <a:xfrm>
              <a:off x="769938" y="3316316"/>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1"/>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03</a:t>
              </a:r>
            </a:p>
          </p:txBody>
        </p:sp>
        <p:sp>
          <p:nvSpPr>
            <p:cNvPr id="73" name="Freeform 72"/>
            <p:cNvSpPr/>
            <p:nvPr/>
          </p:nvSpPr>
          <p:spPr>
            <a:xfrm>
              <a:off x="1619787" y="3316315"/>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88" name="Text Placeholder 3"/>
            <p:cNvSpPr txBox="1"/>
            <p:nvPr/>
          </p:nvSpPr>
          <p:spPr>
            <a:xfrm>
              <a:off x="2057033" y="3616663"/>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用户自动登录</a:t>
              </a:r>
            </a:p>
          </p:txBody>
        </p:sp>
      </p:grpSp>
      <p:grpSp>
        <p:nvGrpSpPr>
          <p:cNvPr id="6" name="Group 118"/>
          <p:cNvGrpSpPr/>
          <p:nvPr/>
        </p:nvGrpSpPr>
        <p:grpSpPr>
          <a:xfrm>
            <a:off x="7217933" y="1719209"/>
            <a:ext cx="3947484" cy="1618764"/>
            <a:chOff x="5413449" y="1289407"/>
            <a:chExt cx="2960613" cy="1214073"/>
          </a:xfrm>
        </p:grpSpPr>
        <p:sp>
          <p:nvSpPr>
            <p:cNvPr id="45" name="Freeform 44"/>
            <p:cNvSpPr/>
            <p:nvPr/>
          </p:nvSpPr>
          <p:spPr>
            <a:xfrm flipH="1">
              <a:off x="7524210" y="1289407"/>
              <a:ext cx="849852" cy="1214073"/>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2"/>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1"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04</a:t>
              </a:r>
            </a:p>
          </p:txBody>
        </p:sp>
        <p:sp>
          <p:nvSpPr>
            <p:cNvPr id="46" name="Freeform 45"/>
            <p:cNvSpPr/>
            <p:nvPr/>
          </p:nvSpPr>
          <p:spPr>
            <a:xfrm flipH="1">
              <a:off x="5413449" y="1289409"/>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1" rIns="69991" bIns="69992"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95" name="Text Placeholder 3"/>
            <p:cNvSpPr txBox="1"/>
            <p:nvPr/>
          </p:nvSpPr>
          <p:spPr>
            <a:xfrm>
              <a:off x="5473970" y="1581970"/>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管理员登录</a:t>
              </a:r>
            </a:p>
          </p:txBody>
        </p:sp>
      </p:grpSp>
      <p:grpSp>
        <p:nvGrpSpPr>
          <p:cNvPr id="7" name="Group 119"/>
          <p:cNvGrpSpPr/>
          <p:nvPr/>
        </p:nvGrpSpPr>
        <p:grpSpPr>
          <a:xfrm>
            <a:off x="7217933" y="3070483"/>
            <a:ext cx="3947484" cy="1618763"/>
            <a:chOff x="5413449" y="2302862"/>
            <a:chExt cx="2960613" cy="1214072"/>
          </a:xfrm>
        </p:grpSpPr>
        <p:sp>
          <p:nvSpPr>
            <p:cNvPr id="48" name="Freeform 47"/>
            <p:cNvSpPr/>
            <p:nvPr/>
          </p:nvSpPr>
          <p:spPr>
            <a:xfrm flipH="1">
              <a:off x="7524210" y="2302862"/>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3"/>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05</a:t>
              </a:r>
            </a:p>
          </p:txBody>
        </p:sp>
        <p:sp>
          <p:nvSpPr>
            <p:cNvPr id="63" name="Freeform 62"/>
            <p:cNvSpPr/>
            <p:nvPr/>
          </p:nvSpPr>
          <p:spPr>
            <a:xfrm flipH="1">
              <a:off x="5413449" y="2302862"/>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98" name="Text Placeholder 3"/>
            <p:cNvSpPr txBox="1"/>
            <p:nvPr/>
          </p:nvSpPr>
          <p:spPr>
            <a:xfrm>
              <a:off x="5473970" y="2605666"/>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管理员注册</a:t>
              </a:r>
            </a:p>
          </p:txBody>
        </p:sp>
      </p:grpSp>
      <p:grpSp>
        <p:nvGrpSpPr>
          <p:cNvPr id="8" name="Group 120"/>
          <p:cNvGrpSpPr/>
          <p:nvPr/>
        </p:nvGrpSpPr>
        <p:grpSpPr>
          <a:xfrm>
            <a:off x="7217933" y="4421753"/>
            <a:ext cx="3947484" cy="1618764"/>
            <a:chOff x="5413449" y="3316315"/>
            <a:chExt cx="2960613" cy="1214073"/>
          </a:xfrm>
        </p:grpSpPr>
        <p:sp>
          <p:nvSpPr>
            <p:cNvPr id="64" name="Freeform 63"/>
            <p:cNvSpPr/>
            <p:nvPr/>
          </p:nvSpPr>
          <p:spPr>
            <a:xfrm flipH="1">
              <a:off x="7524210" y="3316316"/>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4"/>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06</a:t>
              </a:r>
            </a:p>
          </p:txBody>
        </p:sp>
        <p:sp>
          <p:nvSpPr>
            <p:cNvPr id="65" name="Freeform 64"/>
            <p:cNvSpPr/>
            <p:nvPr/>
          </p:nvSpPr>
          <p:spPr>
            <a:xfrm flipH="1">
              <a:off x="5413449" y="3316315"/>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dirty="0">
                <a:cs typeface="+mn-ea"/>
                <a:sym typeface="+mn-lt"/>
              </a:endParaRPr>
            </a:p>
            <a:p>
              <a:pPr marL="304800" lvl="1" indent="-304800" defTabSz="1303655">
                <a:lnSpc>
                  <a:spcPct val="90000"/>
                </a:lnSpc>
                <a:spcBef>
                  <a:spcPct val="0"/>
                </a:spcBef>
                <a:spcAft>
                  <a:spcPct val="15000"/>
                </a:spcAft>
                <a:buChar char="•"/>
              </a:pPr>
              <a:endParaRPr lang="en-US" sz="2935" dirty="0">
                <a:cs typeface="+mn-ea"/>
                <a:sym typeface="+mn-lt"/>
              </a:endParaRPr>
            </a:p>
          </p:txBody>
        </p:sp>
        <p:sp>
          <p:nvSpPr>
            <p:cNvPr id="105" name="Text Placeholder 3"/>
            <p:cNvSpPr txBox="1"/>
            <p:nvPr/>
          </p:nvSpPr>
          <p:spPr>
            <a:xfrm>
              <a:off x="5473970" y="3603748"/>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管理员与用户角色选择</a:t>
              </a:r>
            </a:p>
          </p:txBody>
        </p:sp>
      </p:grpSp>
      <p:sp>
        <p:nvSpPr>
          <p:cNvPr id="112" name="Freeform 111"/>
          <p:cNvSpPr/>
          <p:nvPr/>
        </p:nvSpPr>
        <p:spPr>
          <a:xfrm>
            <a:off x="5547593" y="1662386"/>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4"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3200" dirty="0">
              <a:cs typeface="+mn-ea"/>
              <a:sym typeface="+mn-lt"/>
            </a:endParaRPr>
          </a:p>
        </p:txBody>
      </p:sp>
      <p:sp>
        <p:nvSpPr>
          <p:cNvPr id="113" name="Freeform 112"/>
          <p:cNvSpPr/>
          <p:nvPr/>
        </p:nvSpPr>
        <p:spPr>
          <a:xfrm>
            <a:off x="5547593" y="3057961"/>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5"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5335" dirty="0">
              <a:cs typeface="+mn-ea"/>
              <a:sym typeface="+mn-lt"/>
            </a:endParaRPr>
          </a:p>
        </p:txBody>
      </p:sp>
      <p:sp>
        <p:nvSpPr>
          <p:cNvPr id="114" name="Freeform 113"/>
          <p:cNvSpPr/>
          <p:nvPr/>
        </p:nvSpPr>
        <p:spPr>
          <a:xfrm>
            <a:off x="5547593" y="4453536"/>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6"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2400" dirty="0">
              <a:solidFill>
                <a:schemeClr val="bg1"/>
              </a:solidFill>
              <a:cs typeface="+mn-ea"/>
              <a:sym typeface="+mn-lt"/>
            </a:endParaRPr>
          </a:p>
        </p:txBody>
      </p:sp>
      <p:sp>
        <p:nvSpPr>
          <p:cNvPr id="41" name="Freeform 34"/>
          <p:cNvSpPr>
            <a:spLocks noEditPoints="1"/>
          </p:cNvSpPr>
          <p:nvPr/>
        </p:nvSpPr>
        <p:spPr bwMode="auto">
          <a:xfrm>
            <a:off x="9526541" y="2059958"/>
            <a:ext cx="392720" cy="359649"/>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2" name="Freeform 66"/>
          <p:cNvSpPr>
            <a:spLocks noEditPoints="1"/>
          </p:cNvSpPr>
          <p:nvPr/>
        </p:nvSpPr>
        <p:spPr bwMode="auto">
          <a:xfrm>
            <a:off x="2301190" y="4702185"/>
            <a:ext cx="317210" cy="46660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3" name="Freeform 75"/>
          <p:cNvSpPr>
            <a:spLocks noEditPoints="1"/>
          </p:cNvSpPr>
          <p:nvPr/>
        </p:nvSpPr>
        <p:spPr bwMode="auto">
          <a:xfrm>
            <a:off x="2269232" y="2031403"/>
            <a:ext cx="338360" cy="416761"/>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4" name="Freeform 77"/>
          <p:cNvSpPr>
            <a:spLocks noEditPoints="1"/>
          </p:cNvSpPr>
          <p:nvPr/>
        </p:nvSpPr>
        <p:spPr bwMode="auto">
          <a:xfrm>
            <a:off x="2269232" y="3395794"/>
            <a:ext cx="399525" cy="401574"/>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7" name="Freeform 85"/>
          <p:cNvSpPr>
            <a:spLocks noEditPoints="1"/>
          </p:cNvSpPr>
          <p:nvPr/>
        </p:nvSpPr>
        <p:spPr bwMode="auto">
          <a:xfrm>
            <a:off x="9564353" y="4714452"/>
            <a:ext cx="317096" cy="442069"/>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0" name="Freeform 78"/>
          <p:cNvSpPr>
            <a:spLocks noEditPoints="1"/>
          </p:cNvSpPr>
          <p:nvPr/>
        </p:nvSpPr>
        <p:spPr bwMode="auto">
          <a:xfrm>
            <a:off x="9565383" y="3413685"/>
            <a:ext cx="315036" cy="365791"/>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2" name="任意多边形 8"/>
          <p:cNvSpPr/>
          <p:nvPr/>
        </p:nvSpPr>
        <p:spPr>
          <a:xfrm>
            <a:off x="3594735" y="22860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a:sym typeface="+mn-ea"/>
              </a:rPr>
              <a:t>人员登录与注册</a:t>
            </a:r>
            <a:endParaRPr lang="zh-CN" altLang="en-US" sz="3200" dirty="0">
              <a:solidFill>
                <a:schemeClr val="bg1"/>
              </a:solidFill>
              <a:sym typeface="+mn-ea"/>
            </a:endParaRPr>
          </a:p>
          <a:p>
            <a:pPr algn="ctr"/>
            <a:endParaRPr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2"/>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41" name="任意多边形 8"/>
          <p:cNvSpPr/>
          <p:nvPr/>
        </p:nvSpPr>
        <p:spPr>
          <a:xfrm>
            <a:off x="3546475" y="203835"/>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a:t>人员管理</a:t>
            </a:r>
          </a:p>
        </p:txBody>
      </p:sp>
      <p:grpSp>
        <p:nvGrpSpPr>
          <p:cNvPr id="2" name="Группа 1"/>
          <p:cNvGrpSpPr/>
          <p:nvPr/>
        </p:nvGrpSpPr>
        <p:grpSpPr>
          <a:xfrm>
            <a:off x="814917" y="1957511"/>
            <a:ext cx="4443802" cy="3915007"/>
            <a:chOff x="-612775" y="1390650"/>
            <a:chExt cx="4362452" cy="3843338"/>
          </a:xfrm>
        </p:grpSpPr>
        <p:sp>
          <p:nvSpPr>
            <p:cNvPr id="3" name="Freeform 6"/>
            <p:cNvSpPr/>
            <p:nvPr/>
          </p:nvSpPr>
          <p:spPr bwMode="auto">
            <a:xfrm>
              <a:off x="1331914" y="1393826"/>
              <a:ext cx="2417763" cy="1084263"/>
            </a:xfrm>
            <a:custGeom>
              <a:avLst/>
              <a:gdLst>
                <a:gd name="T0" fmla="*/ 1375 w 3046"/>
                <a:gd name="T1" fmla="*/ 0 h 1366"/>
                <a:gd name="T2" fmla="*/ 3046 w 3046"/>
                <a:gd name="T3" fmla="*/ 550 h 1366"/>
                <a:gd name="T4" fmla="*/ 1741 w 3046"/>
                <a:gd name="T5" fmla="*/ 1366 h 1366"/>
                <a:gd name="T6" fmla="*/ 1686 w 3046"/>
                <a:gd name="T7" fmla="*/ 1132 h 1366"/>
                <a:gd name="T8" fmla="*/ 235 w 3046"/>
                <a:gd name="T9" fmla="*/ 1244 h 1366"/>
                <a:gd name="T10" fmla="*/ 0 w 3046"/>
                <a:gd name="T11" fmla="*/ 328 h 1366"/>
                <a:gd name="T12" fmla="*/ 1437 w 3046"/>
                <a:gd name="T13" fmla="*/ 217 h 1366"/>
                <a:gd name="T14" fmla="*/ 1375 w 3046"/>
                <a:gd name="T15" fmla="*/ 0 h 13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46" h="1366">
                  <a:moveTo>
                    <a:pt x="1375" y="0"/>
                  </a:moveTo>
                  <a:lnTo>
                    <a:pt x="3046" y="550"/>
                  </a:lnTo>
                  <a:lnTo>
                    <a:pt x="1741" y="1366"/>
                  </a:lnTo>
                  <a:lnTo>
                    <a:pt x="1686" y="1132"/>
                  </a:lnTo>
                  <a:lnTo>
                    <a:pt x="235" y="1244"/>
                  </a:lnTo>
                  <a:lnTo>
                    <a:pt x="0" y="328"/>
                  </a:lnTo>
                  <a:lnTo>
                    <a:pt x="1437" y="217"/>
                  </a:lnTo>
                  <a:lnTo>
                    <a:pt x="1375" y="0"/>
                  </a:lnTo>
                  <a:close/>
                </a:path>
              </a:pathLst>
            </a:custGeom>
            <a:solidFill>
              <a:schemeClr val="accent1"/>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4" name="Freeform 7"/>
            <p:cNvSpPr/>
            <p:nvPr/>
          </p:nvSpPr>
          <p:spPr bwMode="auto">
            <a:xfrm>
              <a:off x="1290638" y="1649788"/>
              <a:ext cx="228600" cy="1389063"/>
            </a:xfrm>
            <a:custGeom>
              <a:avLst/>
              <a:gdLst>
                <a:gd name="T0" fmla="*/ 53 w 288"/>
                <a:gd name="T1" fmla="*/ 0 h 1750"/>
                <a:gd name="T2" fmla="*/ 288 w 288"/>
                <a:gd name="T3" fmla="*/ 916 h 1750"/>
                <a:gd name="T4" fmla="*/ 225 w 288"/>
                <a:gd name="T5" fmla="*/ 1750 h 1750"/>
                <a:gd name="T6" fmla="*/ 0 w 288"/>
                <a:gd name="T7" fmla="*/ 826 h 1750"/>
                <a:gd name="T8" fmla="*/ 53 w 288"/>
                <a:gd name="T9" fmla="*/ 0 h 1750"/>
              </a:gdLst>
              <a:ahLst/>
              <a:cxnLst>
                <a:cxn ang="0">
                  <a:pos x="T0" y="T1"/>
                </a:cxn>
                <a:cxn ang="0">
                  <a:pos x="T2" y="T3"/>
                </a:cxn>
                <a:cxn ang="0">
                  <a:pos x="T4" y="T5"/>
                </a:cxn>
                <a:cxn ang="0">
                  <a:pos x="T6" y="T7"/>
                </a:cxn>
                <a:cxn ang="0">
                  <a:pos x="T8" y="T9"/>
                </a:cxn>
              </a:cxnLst>
              <a:rect l="0" t="0" r="r" b="b"/>
              <a:pathLst>
                <a:path w="288" h="1750">
                  <a:moveTo>
                    <a:pt x="53" y="0"/>
                  </a:moveTo>
                  <a:lnTo>
                    <a:pt x="288" y="916"/>
                  </a:lnTo>
                  <a:lnTo>
                    <a:pt x="225" y="1750"/>
                  </a:lnTo>
                  <a:lnTo>
                    <a:pt x="0" y="826"/>
                  </a:lnTo>
                  <a:lnTo>
                    <a:pt x="53"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 name="Freeform 8"/>
            <p:cNvSpPr/>
            <p:nvPr/>
          </p:nvSpPr>
          <p:spPr bwMode="auto">
            <a:xfrm>
              <a:off x="2424114" y="1390650"/>
              <a:ext cx="49213" cy="179388"/>
            </a:xfrm>
            <a:custGeom>
              <a:avLst/>
              <a:gdLst>
                <a:gd name="T0" fmla="*/ 0 w 62"/>
                <a:gd name="T1" fmla="*/ 0 h 227"/>
                <a:gd name="T2" fmla="*/ 62 w 62"/>
                <a:gd name="T3" fmla="*/ 222 h 227"/>
                <a:gd name="T4" fmla="*/ 0 w 62"/>
                <a:gd name="T5" fmla="*/ 227 h 227"/>
                <a:gd name="T6" fmla="*/ 0 w 62"/>
                <a:gd name="T7" fmla="*/ 0 h 227"/>
              </a:gdLst>
              <a:ahLst/>
              <a:cxnLst>
                <a:cxn ang="0">
                  <a:pos x="T0" y="T1"/>
                </a:cxn>
                <a:cxn ang="0">
                  <a:pos x="T2" y="T3"/>
                </a:cxn>
                <a:cxn ang="0">
                  <a:pos x="T4" y="T5"/>
                </a:cxn>
                <a:cxn ang="0">
                  <a:pos x="T6" y="T7"/>
                </a:cxn>
              </a:cxnLst>
              <a:rect l="0" t="0" r="r" b="b"/>
              <a:pathLst>
                <a:path w="62" h="227">
                  <a:moveTo>
                    <a:pt x="0" y="0"/>
                  </a:moveTo>
                  <a:lnTo>
                    <a:pt x="62" y="222"/>
                  </a:lnTo>
                  <a:lnTo>
                    <a:pt x="0" y="227"/>
                  </a:lnTo>
                  <a:lnTo>
                    <a:pt x="0"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6" name="Freeform 9"/>
            <p:cNvSpPr/>
            <p:nvPr/>
          </p:nvSpPr>
          <p:spPr bwMode="auto">
            <a:xfrm>
              <a:off x="1468438" y="2287962"/>
              <a:ext cx="1201738" cy="750888"/>
            </a:xfrm>
            <a:custGeom>
              <a:avLst/>
              <a:gdLst>
                <a:gd name="T0" fmla="*/ 1514 w 1514"/>
                <a:gd name="T1" fmla="*/ 0 h 946"/>
                <a:gd name="T2" fmla="*/ 1442 w 1514"/>
                <a:gd name="T3" fmla="*/ 843 h 946"/>
                <a:gd name="T4" fmla="*/ 0 w 1514"/>
                <a:gd name="T5" fmla="*/ 946 h 946"/>
                <a:gd name="T6" fmla="*/ 63 w 1514"/>
                <a:gd name="T7" fmla="*/ 112 h 946"/>
                <a:gd name="T8" fmla="*/ 1514 w 1514"/>
                <a:gd name="T9" fmla="*/ 0 h 946"/>
              </a:gdLst>
              <a:ahLst/>
              <a:cxnLst>
                <a:cxn ang="0">
                  <a:pos x="T0" y="T1"/>
                </a:cxn>
                <a:cxn ang="0">
                  <a:pos x="T2" y="T3"/>
                </a:cxn>
                <a:cxn ang="0">
                  <a:pos x="T4" y="T5"/>
                </a:cxn>
                <a:cxn ang="0">
                  <a:pos x="T6" y="T7"/>
                </a:cxn>
                <a:cxn ang="0">
                  <a:pos x="T8" y="T9"/>
                </a:cxn>
              </a:cxnLst>
              <a:rect l="0" t="0" r="r" b="b"/>
              <a:pathLst>
                <a:path w="1514" h="946">
                  <a:moveTo>
                    <a:pt x="1514" y="0"/>
                  </a:moveTo>
                  <a:lnTo>
                    <a:pt x="1442" y="843"/>
                  </a:lnTo>
                  <a:lnTo>
                    <a:pt x="0" y="946"/>
                  </a:lnTo>
                  <a:lnTo>
                    <a:pt x="63" y="112"/>
                  </a:lnTo>
                  <a:lnTo>
                    <a:pt x="1514" y="0"/>
                  </a:lnTo>
                  <a:close/>
                </a:path>
              </a:pathLst>
            </a:custGeom>
            <a:solidFill>
              <a:schemeClr val="accent1">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7" name="Freeform 10"/>
            <p:cNvSpPr/>
            <p:nvPr/>
          </p:nvSpPr>
          <p:spPr bwMode="auto">
            <a:xfrm>
              <a:off x="2652714" y="1826000"/>
              <a:ext cx="1096963" cy="1273175"/>
            </a:xfrm>
            <a:custGeom>
              <a:avLst/>
              <a:gdLst>
                <a:gd name="T0" fmla="*/ 1382 w 1382"/>
                <a:gd name="T1" fmla="*/ 0 h 1605"/>
                <a:gd name="T2" fmla="*/ 1292 w 1382"/>
                <a:gd name="T3" fmla="*/ 816 h 1605"/>
                <a:gd name="T4" fmla="*/ 0 w 1382"/>
                <a:gd name="T5" fmla="*/ 1605 h 1605"/>
                <a:gd name="T6" fmla="*/ 77 w 1382"/>
                <a:gd name="T7" fmla="*/ 816 h 1605"/>
                <a:gd name="T8" fmla="*/ 1382 w 1382"/>
                <a:gd name="T9" fmla="*/ 0 h 1605"/>
              </a:gdLst>
              <a:ahLst/>
              <a:cxnLst>
                <a:cxn ang="0">
                  <a:pos x="T0" y="T1"/>
                </a:cxn>
                <a:cxn ang="0">
                  <a:pos x="T2" y="T3"/>
                </a:cxn>
                <a:cxn ang="0">
                  <a:pos x="T4" y="T5"/>
                </a:cxn>
                <a:cxn ang="0">
                  <a:pos x="T6" y="T7"/>
                </a:cxn>
                <a:cxn ang="0">
                  <a:pos x="T8" y="T9"/>
                </a:cxn>
              </a:cxnLst>
              <a:rect l="0" t="0" r="r" b="b"/>
              <a:pathLst>
                <a:path w="1382" h="1605">
                  <a:moveTo>
                    <a:pt x="1382" y="0"/>
                  </a:moveTo>
                  <a:lnTo>
                    <a:pt x="1292" y="816"/>
                  </a:lnTo>
                  <a:lnTo>
                    <a:pt x="0" y="1605"/>
                  </a:lnTo>
                  <a:lnTo>
                    <a:pt x="77" y="816"/>
                  </a:lnTo>
                  <a:lnTo>
                    <a:pt x="1382" y="0"/>
                  </a:lnTo>
                  <a:close/>
                </a:path>
              </a:pathLst>
            </a:custGeom>
            <a:solidFill>
              <a:schemeClr val="accent1">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8" name="Freeform 11"/>
            <p:cNvSpPr/>
            <p:nvPr/>
          </p:nvSpPr>
          <p:spPr bwMode="auto">
            <a:xfrm>
              <a:off x="2613025" y="2287963"/>
              <a:ext cx="101600" cy="811213"/>
            </a:xfrm>
            <a:custGeom>
              <a:avLst/>
              <a:gdLst>
                <a:gd name="T0" fmla="*/ 72 w 127"/>
                <a:gd name="T1" fmla="*/ 0 h 1023"/>
                <a:gd name="T2" fmla="*/ 127 w 127"/>
                <a:gd name="T3" fmla="*/ 234 h 1023"/>
                <a:gd name="T4" fmla="*/ 50 w 127"/>
                <a:gd name="T5" fmla="*/ 1023 h 1023"/>
                <a:gd name="T6" fmla="*/ 0 w 127"/>
                <a:gd name="T7" fmla="*/ 843 h 1023"/>
                <a:gd name="T8" fmla="*/ 72 w 127"/>
                <a:gd name="T9" fmla="*/ 0 h 1023"/>
              </a:gdLst>
              <a:ahLst/>
              <a:cxnLst>
                <a:cxn ang="0">
                  <a:pos x="T0" y="T1"/>
                </a:cxn>
                <a:cxn ang="0">
                  <a:pos x="T2" y="T3"/>
                </a:cxn>
                <a:cxn ang="0">
                  <a:pos x="T4" y="T5"/>
                </a:cxn>
                <a:cxn ang="0">
                  <a:pos x="T6" y="T7"/>
                </a:cxn>
                <a:cxn ang="0">
                  <a:pos x="T8" y="T9"/>
                </a:cxn>
              </a:cxnLst>
              <a:rect l="0" t="0" r="r" b="b"/>
              <a:pathLst>
                <a:path w="127" h="1023">
                  <a:moveTo>
                    <a:pt x="72" y="0"/>
                  </a:moveTo>
                  <a:lnTo>
                    <a:pt x="127" y="234"/>
                  </a:lnTo>
                  <a:lnTo>
                    <a:pt x="50" y="1023"/>
                  </a:lnTo>
                  <a:lnTo>
                    <a:pt x="0" y="843"/>
                  </a:lnTo>
                  <a:lnTo>
                    <a:pt x="72"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9" name="Freeform 12"/>
            <p:cNvSpPr/>
            <p:nvPr/>
          </p:nvSpPr>
          <p:spPr bwMode="auto">
            <a:xfrm>
              <a:off x="-107950" y="2117725"/>
              <a:ext cx="868363" cy="1119188"/>
            </a:xfrm>
            <a:custGeom>
              <a:avLst/>
              <a:gdLst>
                <a:gd name="T0" fmla="*/ 0 w 1096"/>
                <a:gd name="T1" fmla="*/ 0 h 1412"/>
                <a:gd name="T2" fmla="*/ 1096 w 1096"/>
                <a:gd name="T3" fmla="*/ 546 h 1412"/>
                <a:gd name="T4" fmla="*/ 1096 w 1096"/>
                <a:gd name="T5" fmla="*/ 1412 h 1412"/>
                <a:gd name="T6" fmla="*/ 0 w 1096"/>
                <a:gd name="T7" fmla="*/ 1020 h 1412"/>
                <a:gd name="T8" fmla="*/ 0 w 1096"/>
                <a:gd name="T9" fmla="*/ 0 h 1412"/>
              </a:gdLst>
              <a:ahLst/>
              <a:cxnLst>
                <a:cxn ang="0">
                  <a:pos x="T0" y="T1"/>
                </a:cxn>
                <a:cxn ang="0">
                  <a:pos x="T2" y="T3"/>
                </a:cxn>
                <a:cxn ang="0">
                  <a:pos x="T4" y="T5"/>
                </a:cxn>
                <a:cxn ang="0">
                  <a:pos x="T6" y="T7"/>
                </a:cxn>
                <a:cxn ang="0">
                  <a:pos x="T8" y="T9"/>
                </a:cxn>
              </a:cxnLst>
              <a:rect l="0" t="0" r="r" b="b"/>
              <a:pathLst>
                <a:path w="1096" h="1412">
                  <a:moveTo>
                    <a:pt x="0" y="0"/>
                  </a:moveTo>
                  <a:lnTo>
                    <a:pt x="1096" y="546"/>
                  </a:lnTo>
                  <a:lnTo>
                    <a:pt x="1096" y="1412"/>
                  </a:lnTo>
                  <a:lnTo>
                    <a:pt x="0" y="1020"/>
                  </a:lnTo>
                  <a:lnTo>
                    <a:pt x="0" y="0"/>
                  </a:lnTo>
                  <a:close/>
                </a:path>
              </a:pathLst>
            </a:custGeom>
            <a:solidFill>
              <a:schemeClr val="accent2">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0" name="Freeform 13"/>
            <p:cNvSpPr/>
            <p:nvPr/>
          </p:nvSpPr>
          <p:spPr bwMode="auto">
            <a:xfrm>
              <a:off x="760414" y="2397125"/>
              <a:ext cx="447675" cy="839788"/>
            </a:xfrm>
            <a:custGeom>
              <a:avLst/>
              <a:gdLst>
                <a:gd name="T0" fmla="*/ 563 w 563"/>
                <a:gd name="T1" fmla="*/ 0 h 1060"/>
                <a:gd name="T2" fmla="*/ 563 w 563"/>
                <a:gd name="T3" fmla="*/ 22 h 1060"/>
                <a:gd name="T4" fmla="*/ 563 w 563"/>
                <a:gd name="T5" fmla="*/ 54 h 1060"/>
                <a:gd name="T6" fmla="*/ 562 w 563"/>
                <a:gd name="T7" fmla="*/ 94 h 1060"/>
                <a:gd name="T8" fmla="*/ 560 w 563"/>
                <a:gd name="T9" fmla="*/ 141 h 1060"/>
                <a:gd name="T10" fmla="*/ 556 w 563"/>
                <a:gd name="T11" fmla="*/ 194 h 1060"/>
                <a:gd name="T12" fmla="*/ 555 w 563"/>
                <a:gd name="T13" fmla="*/ 251 h 1060"/>
                <a:gd name="T14" fmla="*/ 551 w 563"/>
                <a:gd name="T15" fmla="*/ 311 h 1060"/>
                <a:gd name="T16" fmla="*/ 550 w 563"/>
                <a:gd name="T17" fmla="*/ 374 h 1060"/>
                <a:gd name="T18" fmla="*/ 546 w 563"/>
                <a:gd name="T19" fmla="*/ 437 h 1060"/>
                <a:gd name="T20" fmla="*/ 543 w 563"/>
                <a:gd name="T21" fmla="*/ 501 h 1060"/>
                <a:gd name="T22" fmla="*/ 540 w 563"/>
                <a:gd name="T23" fmla="*/ 563 h 1060"/>
                <a:gd name="T24" fmla="*/ 538 w 563"/>
                <a:gd name="T25" fmla="*/ 621 h 1060"/>
                <a:gd name="T26" fmla="*/ 535 w 563"/>
                <a:gd name="T27" fmla="*/ 676 h 1060"/>
                <a:gd name="T28" fmla="*/ 533 w 563"/>
                <a:gd name="T29" fmla="*/ 726 h 1060"/>
                <a:gd name="T30" fmla="*/ 530 w 563"/>
                <a:gd name="T31" fmla="*/ 771 h 1060"/>
                <a:gd name="T32" fmla="*/ 528 w 563"/>
                <a:gd name="T33" fmla="*/ 806 h 1060"/>
                <a:gd name="T34" fmla="*/ 526 w 563"/>
                <a:gd name="T35" fmla="*/ 833 h 1060"/>
                <a:gd name="T36" fmla="*/ 526 w 563"/>
                <a:gd name="T37" fmla="*/ 851 h 1060"/>
                <a:gd name="T38" fmla="*/ 526 w 563"/>
                <a:gd name="T39" fmla="*/ 856 h 1060"/>
                <a:gd name="T40" fmla="*/ 521 w 563"/>
                <a:gd name="T41" fmla="*/ 858 h 1060"/>
                <a:gd name="T42" fmla="*/ 505 w 563"/>
                <a:gd name="T43" fmla="*/ 859 h 1060"/>
                <a:gd name="T44" fmla="*/ 481 w 563"/>
                <a:gd name="T45" fmla="*/ 864 h 1060"/>
                <a:gd name="T46" fmla="*/ 450 w 563"/>
                <a:gd name="T47" fmla="*/ 869 h 1060"/>
                <a:gd name="T48" fmla="*/ 411 w 563"/>
                <a:gd name="T49" fmla="*/ 878 h 1060"/>
                <a:gd name="T50" fmla="*/ 368 w 563"/>
                <a:gd name="T51" fmla="*/ 889 h 1060"/>
                <a:gd name="T52" fmla="*/ 320 w 563"/>
                <a:gd name="T53" fmla="*/ 903 h 1060"/>
                <a:gd name="T54" fmla="*/ 268 w 563"/>
                <a:gd name="T55" fmla="*/ 919 h 1060"/>
                <a:gd name="T56" fmla="*/ 215 w 563"/>
                <a:gd name="T57" fmla="*/ 939 h 1060"/>
                <a:gd name="T58" fmla="*/ 160 w 563"/>
                <a:gd name="T59" fmla="*/ 965 h 1060"/>
                <a:gd name="T60" fmla="*/ 105 w 563"/>
                <a:gd name="T61" fmla="*/ 991 h 1060"/>
                <a:gd name="T62" fmla="*/ 51 w 563"/>
                <a:gd name="T63" fmla="*/ 1023 h 1060"/>
                <a:gd name="T64" fmla="*/ 0 w 563"/>
                <a:gd name="T65" fmla="*/ 1060 h 1060"/>
                <a:gd name="T66" fmla="*/ 0 w 563"/>
                <a:gd name="T67" fmla="*/ 1033 h 1060"/>
                <a:gd name="T68" fmla="*/ 0 w 563"/>
                <a:gd name="T69" fmla="*/ 998 h 1060"/>
                <a:gd name="T70" fmla="*/ 0 w 563"/>
                <a:gd name="T71" fmla="*/ 312 h 1060"/>
                <a:gd name="T72" fmla="*/ 0 w 563"/>
                <a:gd name="T73" fmla="*/ 274 h 1060"/>
                <a:gd name="T74" fmla="*/ 0 w 563"/>
                <a:gd name="T75" fmla="*/ 246 h 1060"/>
                <a:gd name="T76" fmla="*/ 0 w 563"/>
                <a:gd name="T77" fmla="*/ 227 h 1060"/>
                <a:gd name="T78" fmla="*/ 0 w 563"/>
                <a:gd name="T79" fmla="*/ 221 h 1060"/>
                <a:gd name="T80" fmla="*/ 3 w 563"/>
                <a:gd name="T81" fmla="*/ 219 h 1060"/>
                <a:gd name="T82" fmla="*/ 13 w 563"/>
                <a:gd name="T83" fmla="*/ 212 h 1060"/>
                <a:gd name="T84" fmla="*/ 30 w 563"/>
                <a:gd name="T85" fmla="*/ 202 h 1060"/>
                <a:gd name="T86" fmla="*/ 51 w 563"/>
                <a:gd name="T87" fmla="*/ 187 h 1060"/>
                <a:gd name="T88" fmla="*/ 81 w 563"/>
                <a:gd name="T89" fmla="*/ 171 h 1060"/>
                <a:gd name="T90" fmla="*/ 115 w 563"/>
                <a:gd name="T91" fmla="*/ 152 h 1060"/>
                <a:gd name="T92" fmla="*/ 155 w 563"/>
                <a:gd name="T93" fmla="*/ 132 h 1060"/>
                <a:gd name="T94" fmla="*/ 200 w 563"/>
                <a:gd name="T95" fmla="*/ 112 h 1060"/>
                <a:gd name="T96" fmla="*/ 250 w 563"/>
                <a:gd name="T97" fmla="*/ 90 h 1060"/>
                <a:gd name="T98" fmla="*/ 305 w 563"/>
                <a:gd name="T99" fmla="*/ 70 h 1060"/>
                <a:gd name="T100" fmla="*/ 363 w 563"/>
                <a:gd name="T101" fmla="*/ 50 h 1060"/>
                <a:gd name="T102" fmla="*/ 426 w 563"/>
                <a:gd name="T103" fmla="*/ 30 h 1060"/>
                <a:gd name="T104" fmla="*/ 493 w 563"/>
                <a:gd name="T105" fmla="*/ 14 h 1060"/>
                <a:gd name="T106" fmla="*/ 563 w 563"/>
                <a:gd name="T107"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3" h="1060">
                  <a:moveTo>
                    <a:pt x="563" y="0"/>
                  </a:moveTo>
                  <a:lnTo>
                    <a:pt x="563" y="22"/>
                  </a:lnTo>
                  <a:lnTo>
                    <a:pt x="563" y="54"/>
                  </a:lnTo>
                  <a:lnTo>
                    <a:pt x="562" y="94"/>
                  </a:lnTo>
                  <a:lnTo>
                    <a:pt x="560" y="141"/>
                  </a:lnTo>
                  <a:lnTo>
                    <a:pt x="556" y="194"/>
                  </a:lnTo>
                  <a:lnTo>
                    <a:pt x="555" y="251"/>
                  </a:lnTo>
                  <a:lnTo>
                    <a:pt x="551" y="311"/>
                  </a:lnTo>
                  <a:lnTo>
                    <a:pt x="550" y="374"/>
                  </a:lnTo>
                  <a:lnTo>
                    <a:pt x="546" y="437"/>
                  </a:lnTo>
                  <a:lnTo>
                    <a:pt x="543" y="501"/>
                  </a:lnTo>
                  <a:lnTo>
                    <a:pt x="540" y="563"/>
                  </a:lnTo>
                  <a:lnTo>
                    <a:pt x="538" y="621"/>
                  </a:lnTo>
                  <a:lnTo>
                    <a:pt x="535" y="676"/>
                  </a:lnTo>
                  <a:lnTo>
                    <a:pt x="533" y="726"/>
                  </a:lnTo>
                  <a:lnTo>
                    <a:pt x="530" y="771"/>
                  </a:lnTo>
                  <a:lnTo>
                    <a:pt x="528" y="806"/>
                  </a:lnTo>
                  <a:lnTo>
                    <a:pt x="526" y="833"/>
                  </a:lnTo>
                  <a:lnTo>
                    <a:pt x="526" y="851"/>
                  </a:lnTo>
                  <a:lnTo>
                    <a:pt x="526" y="856"/>
                  </a:lnTo>
                  <a:lnTo>
                    <a:pt x="521" y="858"/>
                  </a:lnTo>
                  <a:lnTo>
                    <a:pt x="505" y="859"/>
                  </a:lnTo>
                  <a:lnTo>
                    <a:pt x="481" y="864"/>
                  </a:lnTo>
                  <a:lnTo>
                    <a:pt x="450" y="869"/>
                  </a:lnTo>
                  <a:lnTo>
                    <a:pt x="411" y="878"/>
                  </a:lnTo>
                  <a:lnTo>
                    <a:pt x="368" y="889"/>
                  </a:lnTo>
                  <a:lnTo>
                    <a:pt x="320" y="903"/>
                  </a:lnTo>
                  <a:lnTo>
                    <a:pt x="268" y="919"/>
                  </a:lnTo>
                  <a:lnTo>
                    <a:pt x="215" y="939"/>
                  </a:lnTo>
                  <a:lnTo>
                    <a:pt x="160" y="965"/>
                  </a:lnTo>
                  <a:lnTo>
                    <a:pt x="105" y="991"/>
                  </a:lnTo>
                  <a:lnTo>
                    <a:pt x="51" y="1023"/>
                  </a:lnTo>
                  <a:lnTo>
                    <a:pt x="0" y="1060"/>
                  </a:lnTo>
                  <a:lnTo>
                    <a:pt x="0" y="1033"/>
                  </a:lnTo>
                  <a:lnTo>
                    <a:pt x="0" y="998"/>
                  </a:lnTo>
                  <a:lnTo>
                    <a:pt x="0" y="312"/>
                  </a:lnTo>
                  <a:lnTo>
                    <a:pt x="0" y="274"/>
                  </a:lnTo>
                  <a:lnTo>
                    <a:pt x="0" y="246"/>
                  </a:lnTo>
                  <a:lnTo>
                    <a:pt x="0" y="227"/>
                  </a:lnTo>
                  <a:lnTo>
                    <a:pt x="0" y="221"/>
                  </a:lnTo>
                  <a:lnTo>
                    <a:pt x="3" y="219"/>
                  </a:lnTo>
                  <a:lnTo>
                    <a:pt x="13" y="212"/>
                  </a:lnTo>
                  <a:lnTo>
                    <a:pt x="30" y="202"/>
                  </a:lnTo>
                  <a:lnTo>
                    <a:pt x="51" y="187"/>
                  </a:lnTo>
                  <a:lnTo>
                    <a:pt x="81" y="171"/>
                  </a:lnTo>
                  <a:lnTo>
                    <a:pt x="115" y="152"/>
                  </a:lnTo>
                  <a:lnTo>
                    <a:pt x="155" y="132"/>
                  </a:lnTo>
                  <a:lnTo>
                    <a:pt x="200" y="112"/>
                  </a:lnTo>
                  <a:lnTo>
                    <a:pt x="250" y="90"/>
                  </a:lnTo>
                  <a:lnTo>
                    <a:pt x="305" y="70"/>
                  </a:lnTo>
                  <a:lnTo>
                    <a:pt x="363" y="50"/>
                  </a:lnTo>
                  <a:lnTo>
                    <a:pt x="426" y="30"/>
                  </a:lnTo>
                  <a:lnTo>
                    <a:pt x="493" y="14"/>
                  </a:lnTo>
                  <a:lnTo>
                    <a:pt x="563" y="0"/>
                  </a:lnTo>
                  <a:close/>
                </a:path>
              </a:pathLst>
            </a:custGeom>
            <a:solidFill>
              <a:schemeClr val="accent2">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1" name="Freeform 14"/>
            <p:cNvSpPr/>
            <p:nvPr/>
          </p:nvSpPr>
          <p:spPr bwMode="auto">
            <a:xfrm>
              <a:off x="-103187" y="1684339"/>
              <a:ext cx="1314450" cy="887413"/>
            </a:xfrm>
            <a:custGeom>
              <a:avLst/>
              <a:gdLst>
                <a:gd name="T0" fmla="*/ 1427 w 1656"/>
                <a:gd name="T1" fmla="*/ 0 h 1118"/>
                <a:gd name="T2" fmla="*/ 1656 w 1656"/>
                <a:gd name="T3" fmla="*/ 897 h 1118"/>
                <a:gd name="T4" fmla="*/ 1651 w 1656"/>
                <a:gd name="T5" fmla="*/ 899 h 1118"/>
                <a:gd name="T6" fmla="*/ 1637 w 1656"/>
                <a:gd name="T7" fmla="*/ 901 h 1118"/>
                <a:gd name="T8" fmla="*/ 1614 w 1656"/>
                <a:gd name="T9" fmla="*/ 906 h 1118"/>
                <a:gd name="T10" fmla="*/ 1584 w 1656"/>
                <a:gd name="T11" fmla="*/ 914 h 1118"/>
                <a:gd name="T12" fmla="*/ 1547 w 1656"/>
                <a:gd name="T13" fmla="*/ 922 h 1118"/>
                <a:gd name="T14" fmla="*/ 1505 w 1656"/>
                <a:gd name="T15" fmla="*/ 934 h 1118"/>
                <a:gd name="T16" fmla="*/ 1459 w 1656"/>
                <a:gd name="T17" fmla="*/ 949 h 1118"/>
                <a:gd name="T18" fmla="*/ 1409 w 1656"/>
                <a:gd name="T19" fmla="*/ 966 h 1118"/>
                <a:gd name="T20" fmla="*/ 1357 w 1656"/>
                <a:gd name="T21" fmla="*/ 984 h 1118"/>
                <a:gd name="T22" fmla="*/ 1304 w 1656"/>
                <a:gd name="T23" fmla="*/ 1006 h 1118"/>
                <a:gd name="T24" fmla="*/ 1250 w 1656"/>
                <a:gd name="T25" fmla="*/ 1029 h 1118"/>
                <a:gd name="T26" fmla="*/ 1197 w 1656"/>
                <a:gd name="T27" fmla="*/ 1056 h 1118"/>
                <a:gd name="T28" fmla="*/ 1145 w 1656"/>
                <a:gd name="T29" fmla="*/ 1086 h 1118"/>
                <a:gd name="T30" fmla="*/ 1095 w 1656"/>
                <a:gd name="T31" fmla="*/ 1118 h 1118"/>
                <a:gd name="T32" fmla="*/ 1047 w 1656"/>
                <a:gd name="T33" fmla="*/ 1094 h 1118"/>
                <a:gd name="T34" fmla="*/ 995 w 1656"/>
                <a:gd name="T35" fmla="*/ 1068 h 1118"/>
                <a:gd name="T36" fmla="*/ 937 w 1656"/>
                <a:gd name="T37" fmla="*/ 1039 h 1118"/>
                <a:gd name="T38" fmla="*/ 874 w 1656"/>
                <a:gd name="T39" fmla="*/ 1006 h 1118"/>
                <a:gd name="T40" fmla="*/ 804 w 1656"/>
                <a:gd name="T41" fmla="*/ 969 h 1118"/>
                <a:gd name="T42" fmla="*/ 728 w 1656"/>
                <a:gd name="T43" fmla="*/ 929 h 1118"/>
                <a:gd name="T44" fmla="*/ 645 w 1656"/>
                <a:gd name="T45" fmla="*/ 886 h 1118"/>
                <a:gd name="T46" fmla="*/ 557 w 1656"/>
                <a:gd name="T47" fmla="*/ 839 h 1118"/>
                <a:gd name="T48" fmla="*/ 462 w 1656"/>
                <a:gd name="T49" fmla="*/ 787 h 1118"/>
                <a:gd name="T50" fmla="*/ 358 w 1656"/>
                <a:gd name="T51" fmla="*/ 734 h 1118"/>
                <a:gd name="T52" fmla="*/ 247 w 1656"/>
                <a:gd name="T53" fmla="*/ 676 h 1118"/>
                <a:gd name="T54" fmla="*/ 127 w 1656"/>
                <a:gd name="T55" fmla="*/ 612 h 1118"/>
                <a:gd name="T56" fmla="*/ 0 w 1656"/>
                <a:gd name="T57" fmla="*/ 545 h 1118"/>
                <a:gd name="T58" fmla="*/ 60 w 1656"/>
                <a:gd name="T59" fmla="*/ 492 h 1118"/>
                <a:gd name="T60" fmla="*/ 125 w 1656"/>
                <a:gd name="T61" fmla="*/ 442 h 1118"/>
                <a:gd name="T62" fmla="*/ 193 w 1656"/>
                <a:gd name="T63" fmla="*/ 397 h 1118"/>
                <a:gd name="T64" fmla="*/ 268 w 1656"/>
                <a:gd name="T65" fmla="*/ 352 h 1118"/>
                <a:gd name="T66" fmla="*/ 345 w 1656"/>
                <a:gd name="T67" fmla="*/ 312 h 1118"/>
                <a:gd name="T68" fmla="*/ 425 w 1656"/>
                <a:gd name="T69" fmla="*/ 274 h 1118"/>
                <a:gd name="T70" fmla="*/ 507 w 1656"/>
                <a:gd name="T71" fmla="*/ 240 h 1118"/>
                <a:gd name="T72" fmla="*/ 588 w 1656"/>
                <a:gd name="T73" fmla="*/ 207 h 1118"/>
                <a:gd name="T74" fmla="*/ 672 w 1656"/>
                <a:gd name="T75" fmla="*/ 178 h 1118"/>
                <a:gd name="T76" fmla="*/ 754 w 1656"/>
                <a:gd name="T77" fmla="*/ 152 h 1118"/>
                <a:gd name="T78" fmla="*/ 835 w 1656"/>
                <a:gd name="T79" fmla="*/ 127 h 1118"/>
                <a:gd name="T80" fmla="*/ 914 w 1656"/>
                <a:gd name="T81" fmla="*/ 105 h 1118"/>
                <a:gd name="T82" fmla="*/ 990 w 1656"/>
                <a:gd name="T83" fmla="*/ 85 h 1118"/>
                <a:gd name="T84" fmla="*/ 1062 w 1656"/>
                <a:gd name="T85" fmla="*/ 68 h 1118"/>
                <a:gd name="T86" fmla="*/ 1130 w 1656"/>
                <a:gd name="T87" fmla="*/ 53 h 1118"/>
                <a:gd name="T88" fmla="*/ 1194 w 1656"/>
                <a:gd name="T89" fmla="*/ 40 h 1118"/>
                <a:gd name="T90" fmla="*/ 1250 w 1656"/>
                <a:gd name="T91" fmla="*/ 28 h 1118"/>
                <a:gd name="T92" fmla="*/ 1300 w 1656"/>
                <a:gd name="T93" fmla="*/ 20 h 1118"/>
                <a:gd name="T94" fmla="*/ 1344 w 1656"/>
                <a:gd name="T95" fmla="*/ 12 h 1118"/>
                <a:gd name="T96" fmla="*/ 1379 w 1656"/>
                <a:gd name="T97" fmla="*/ 7 h 1118"/>
                <a:gd name="T98" fmla="*/ 1405 w 1656"/>
                <a:gd name="T99" fmla="*/ 3 h 1118"/>
                <a:gd name="T100" fmla="*/ 1420 w 1656"/>
                <a:gd name="T101" fmla="*/ 2 h 1118"/>
                <a:gd name="T102" fmla="*/ 1427 w 1656"/>
                <a:gd name="T103" fmla="*/ 0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56" h="1118">
                  <a:moveTo>
                    <a:pt x="1427" y="0"/>
                  </a:moveTo>
                  <a:lnTo>
                    <a:pt x="1656" y="897"/>
                  </a:lnTo>
                  <a:lnTo>
                    <a:pt x="1651" y="899"/>
                  </a:lnTo>
                  <a:lnTo>
                    <a:pt x="1637" y="901"/>
                  </a:lnTo>
                  <a:lnTo>
                    <a:pt x="1614" y="906"/>
                  </a:lnTo>
                  <a:lnTo>
                    <a:pt x="1584" y="914"/>
                  </a:lnTo>
                  <a:lnTo>
                    <a:pt x="1547" y="922"/>
                  </a:lnTo>
                  <a:lnTo>
                    <a:pt x="1505" y="934"/>
                  </a:lnTo>
                  <a:lnTo>
                    <a:pt x="1459" y="949"/>
                  </a:lnTo>
                  <a:lnTo>
                    <a:pt x="1409" y="966"/>
                  </a:lnTo>
                  <a:lnTo>
                    <a:pt x="1357" y="984"/>
                  </a:lnTo>
                  <a:lnTo>
                    <a:pt x="1304" y="1006"/>
                  </a:lnTo>
                  <a:lnTo>
                    <a:pt x="1250" y="1029"/>
                  </a:lnTo>
                  <a:lnTo>
                    <a:pt x="1197" y="1056"/>
                  </a:lnTo>
                  <a:lnTo>
                    <a:pt x="1145" y="1086"/>
                  </a:lnTo>
                  <a:lnTo>
                    <a:pt x="1095" y="1118"/>
                  </a:lnTo>
                  <a:lnTo>
                    <a:pt x="1047" y="1094"/>
                  </a:lnTo>
                  <a:lnTo>
                    <a:pt x="995" y="1068"/>
                  </a:lnTo>
                  <a:lnTo>
                    <a:pt x="937" y="1039"/>
                  </a:lnTo>
                  <a:lnTo>
                    <a:pt x="874" y="1006"/>
                  </a:lnTo>
                  <a:lnTo>
                    <a:pt x="804" y="969"/>
                  </a:lnTo>
                  <a:lnTo>
                    <a:pt x="728" y="929"/>
                  </a:lnTo>
                  <a:lnTo>
                    <a:pt x="645" y="886"/>
                  </a:lnTo>
                  <a:lnTo>
                    <a:pt x="557" y="839"/>
                  </a:lnTo>
                  <a:lnTo>
                    <a:pt x="462" y="787"/>
                  </a:lnTo>
                  <a:lnTo>
                    <a:pt x="358" y="734"/>
                  </a:lnTo>
                  <a:lnTo>
                    <a:pt x="247" y="676"/>
                  </a:lnTo>
                  <a:lnTo>
                    <a:pt x="127" y="612"/>
                  </a:lnTo>
                  <a:lnTo>
                    <a:pt x="0" y="545"/>
                  </a:lnTo>
                  <a:lnTo>
                    <a:pt x="60" y="492"/>
                  </a:lnTo>
                  <a:lnTo>
                    <a:pt x="125" y="442"/>
                  </a:lnTo>
                  <a:lnTo>
                    <a:pt x="193" y="397"/>
                  </a:lnTo>
                  <a:lnTo>
                    <a:pt x="268" y="352"/>
                  </a:lnTo>
                  <a:lnTo>
                    <a:pt x="345" y="312"/>
                  </a:lnTo>
                  <a:lnTo>
                    <a:pt x="425" y="274"/>
                  </a:lnTo>
                  <a:lnTo>
                    <a:pt x="507" y="240"/>
                  </a:lnTo>
                  <a:lnTo>
                    <a:pt x="588" y="207"/>
                  </a:lnTo>
                  <a:lnTo>
                    <a:pt x="672" y="178"/>
                  </a:lnTo>
                  <a:lnTo>
                    <a:pt x="754" y="152"/>
                  </a:lnTo>
                  <a:lnTo>
                    <a:pt x="835" y="127"/>
                  </a:lnTo>
                  <a:lnTo>
                    <a:pt x="914" y="105"/>
                  </a:lnTo>
                  <a:lnTo>
                    <a:pt x="990" y="85"/>
                  </a:lnTo>
                  <a:lnTo>
                    <a:pt x="1062" y="68"/>
                  </a:lnTo>
                  <a:lnTo>
                    <a:pt x="1130" y="53"/>
                  </a:lnTo>
                  <a:lnTo>
                    <a:pt x="1194" y="40"/>
                  </a:lnTo>
                  <a:lnTo>
                    <a:pt x="1250" y="28"/>
                  </a:lnTo>
                  <a:lnTo>
                    <a:pt x="1300" y="20"/>
                  </a:lnTo>
                  <a:lnTo>
                    <a:pt x="1344" y="12"/>
                  </a:lnTo>
                  <a:lnTo>
                    <a:pt x="1379" y="7"/>
                  </a:lnTo>
                  <a:lnTo>
                    <a:pt x="1405" y="3"/>
                  </a:lnTo>
                  <a:lnTo>
                    <a:pt x="1420" y="2"/>
                  </a:lnTo>
                  <a:lnTo>
                    <a:pt x="1427" y="0"/>
                  </a:lnTo>
                  <a:close/>
                </a:path>
              </a:pathLst>
            </a:custGeom>
            <a:solidFill>
              <a:schemeClr val="accent2"/>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2" name="Freeform 15"/>
            <p:cNvSpPr/>
            <p:nvPr/>
          </p:nvSpPr>
          <p:spPr bwMode="auto">
            <a:xfrm>
              <a:off x="-612775" y="3105150"/>
              <a:ext cx="1116013" cy="693738"/>
            </a:xfrm>
            <a:custGeom>
              <a:avLst/>
              <a:gdLst>
                <a:gd name="T0" fmla="*/ 1406 w 1406"/>
                <a:gd name="T1" fmla="*/ 0 h 874"/>
                <a:gd name="T2" fmla="*/ 1406 w 1406"/>
                <a:gd name="T3" fmla="*/ 842 h 874"/>
                <a:gd name="T4" fmla="*/ 0 w 1406"/>
                <a:gd name="T5" fmla="*/ 874 h 874"/>
                <a:gd name="T6" fmla="*/ 0 w 1406"/>
                <a:gd name="T7" fmla="*/ 58 h 874"/>
                <a:gd name="T8" fmla="*/ 1406 w 1406"/>
                <a:gd name="T9" fmla="*/ 0 h 874"/>
              </a:gdLst>
              <a:ahLst/>
              <a:cxnLst>
                <a:cxn ang="0">
                  <a:pos x="T0" y="T1"/>
                </a:cxn>
                <a:cxn ang="0">
                  <a:pos x="T2" y="T3"/>
                </a:cxn>
                <a:cxn ang="0">
                  <a:pos x="T4" y="T5"/>
                </a:cxn>
                <a:cxn ang="0">
                  <a:pos x="T6" y="T7"/>
                </a:cxn>
                <a:cxn ang="0">
                  <a:pos x="T8" y="T9"/>
                </a:cxn>
              </a:cxnLst>
              <a:rect l="0" t="0" r="r" b="b"/>
              <a:pathLst>
                <a:path w="1406" h="874">
                  <a:moveTo>
                    <a:pt x="1406" y="0"/>
                  </a:moveTo>
                  <a:lnTo>
                    <a:pt x="1406" y="842"/>
                  </a:lnTo>
                  <a:lnTo>
                    <a:pt x="0" y="874"/>
                  </a:lnTo>
                  <a:lnTo>
                    <a:pt x="0" y="58"/>
                  </a:lnTo>
                  <a:lnTo>
                    <a:pt x="1406" y="0"/>
                  </a:lnTo>
                  <a:close/>
                </a:path>
              </a:pathLst>
            </a:custGeom>
            <a:solidFill>
              <a:schemeClr val="accent3">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3" name="Freeform 16"/>
            <p:cNvSpPr/>
            <p:nvPr/>
          </p:nvSpPr>
          <p:spPr bwMode="auto">
            <a:xfrm>
              <a:off x="503239" y="2733675"/>
              <a:ext cx="106363" cy="833438"/>
            </a:xfrm>
            <a:custGeom>
              <a:avLst/>
              <a:gdLst>
                <a:gd name="T0" fmla="*/ 135 w 135"/>
                <a:gd name="T1" fmla="*/ 0 h 1051"/>
                <a:gd name="T2" fmla="*/ 135 w 135"/>
                <a:gd name="T3" fmla="*/ 933 h 1051"/>
                <a:gd name="T4" fmla="*/ 0 w 135"/>
                <a:gd name="T5" fmla="*/ 1051 h 1051"/>
                <a:gd name="T6" fmla="*/ 0 w 135"/>
                <a:gd name="T7" fmla="*/ 999 h 1051"/>
                <a:gd name="T8" fmla="*/ 0 w 135"/>
                <a:gd name="T9" fmla="*/ 963 h 1051"/>
                <a:gd name="T10" fmla="*/ 0 w 135"/>
                <a:gd name="T11" fmla="*/ 919 h 1051"/>
                <a:gd name="T12" fmla="*/ 0 w 135"/>
                <a:gd name="T13" fmla="*/ 871 h 1051"/>
                <a:gd name="T14" fmla="*/ 0 w 135"/>
                <a:gd name="T15" fmla="*/ 819 h 1051"/>
                <a:gd name="T16" fmla="*/ 0 w 135"/>
                <a:gd name="T17" fmla="*/ 766 h 1051"/>
                <a:gd name="T18" fmla="*/ 0 w 135"/>
                <a:gd name="T19" fmla="*/ 709 h 1051"/>
                <a:gd name="T20" fmla="*/ 0 w 135"/>
                <a:gd name="T21" fmla="*/ 474 h 1051"/>
                <a:gd name="T22" fmla="*/ 1 w 135"/>
                <a:gd name="T23" fmla="*/ 427 h 1051"/>
                <a:gd name="T24" fmla="*/ 8 w 135"/>
                <a:gd name="T25" fmla="*/ 380 h 1051"/>
                <a:gd name="T26" fmla="*/ 16 w 135"/>
                <a:gd name="T27" fmla="*/ 334 h 1051"/>
                <a:gd name="T28" fmla="*/ 26 w 135"/>
                <a:gd name="T29" fmla="*/ 287 h 1051"/>
                <a:gd name="T30" fmla="*/ 40 w 135"/>
                <a:gd name="T31" fmla="*/ 242 h 1051"/>
                <a:gd name="T32" fmla="*/ 53 w 135"/>
                <a:gd name="T33" fmla="*/ 199 h 1051"/>
                <a:gd name="T34" fmla="*/ 68 w 135"/>
                <a:gd name="T35" fmla="*/ 157 h 1051"/>
                <a:gd name="T36" fmla="*/ 81 w 135"/>
                <a:gd name="T37" fmla="*/ 120 h 1051"/>
                <a:gd name="T38" fmla="*/ 96 w 135"/>
                <a:gd name="T39" fmla="*/ 85 h 1051"/>
                <a:gd name="T40" fmla="*/ 108 w 135"/>
                <a:gd name="T41" fmla="*/ 57 h 1051"/>
                <a:gd name="T42" fmla="*/ 120 w 135"/>
                <a:gd name="T43" fmla="*/ 33 h 1051"/>
                <a:gd name="T44" fmla="*/ 128 w 135"/>
                <a:gd name="T45" fmla="*/ 15 h 1051"/>
                <a:gd name="T46" fmla="*/ 133 w 135"/>
                <a:gd name="T47" fmla="*/ 3 h 1051"/>
                <a:gd name="T48" fmla="*/ 135 w 135"/>
                <a:gd name="T49" fmla="*/ 0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051">
                  <a:moveTo>
                    <a:pt x="135" y="0"/>
                  </a:moveTo>
                  <a:lnTo>
                    <a:pt x="135" y="933"/>
                  </a:lnTo>
                  <a:lnTo>
                    <a:pt x="0" y="1051"/>
                  </a:lnTo>
                  <a:lnTo>
                    <a:pt x="0" y="999"/>
                  </a:lnTo>
                  <a:lnTo>
                    <a:pt x="0" y="963"/>
                  </a:lnTo>
                  <a:lnTo>
                    <a:pt x="0" y="919"/>
                  </a:lnTo>
                  <a:lnTo>
                    <a:pt x="0" y="871"/>
                  </a:lnTo>
                  <a:lnTo>
                    <a:pt x="0" y="819"/>
                  </a:lnTo>
                  <a:lnTo>
                    <a:pt x="0" y="766"/>
                  </a:lnTo>
                  <a:lnTo>
                    <a:pt x="0" y="709"/>
                  </a:lnTo>
                  <a:lnTo>
                    <a:pt x="0" y="474"/>
                  </a:lnTo>
                  <a:lnTo>
                    <a:pt x="1" y="427"/>
                  </a:lnTo>
                  <a:lnTo>
                    <a:pt x="8" y="380"/>
                  </a:lnTo>
                  <a:lnTo>
                    <a:pt x="16" y="334"/>
                  </a:lnTo>
                  <a:lnTo>
                    <a:pt x="26" y="287"/>
                  </a:lnTo>
                  <a:lnTo>
                    <a:pt x="40" y="242"/>
                  </a:lnTo>
                  <a:lnTo>
                    <a:pt x="53" y="199"/>
                  </a:lnTo>
                  <a:lnTo>
                    <a:pt x="68" y="157"/>
                  </a:lnTo>
                  <a:lnTo>
                    <a:pt x="81" y="120"/>
                  </a:lnTo>
                  <a:lnTo>
                    <a:pt x="96" y="85"/>
                  </a:lnTo>
                  <a:lnTo>
                    <a:pt x="108" y="57"/>
                  </a:lnTo>
                  <a:lnTo>
                    <a:pt x="120" y="33"/>
                  </a:lnTo>
                  <a:lnTo>
                    <a:pt x="128" y="15"/>
                  </a:lnTo>
                  <a:lnTo>
                    <a:pt x="133" y="3"/>
                  </a:lnTo>
                  <a:lnTo>
                    <a:pt x="135" y="0"/>
                  </a:lnTo>
                  <a:close/>
                </a:path>
              </a:pathLst>
            </a:custGeom>
            <a:solidFill>
              <a:schemeClr val="accent3"/>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4" name="Freeform 17"/>
            <p:cNvSpPr/>
            <p:nvPr/>
          </p:nvSpPr>
          <p:spPr bwMode="auto">
            <a:xfrm>
              <a:off x="-608012" y="2254250"/>
              <a:ext cx="1223963" cy="896938"/>
            </a:xfrm>
            <a:custGeom>
              <a:avLst/>
              <a:gdLst>
                <a:gd name="T0" fmla="*/ 448 w 1540"/>
                <a:gd name="T1" fmla="*/ 0 h 1131"/>
                <a:gd name="T2" fmla="*/ 1540 w 1540"/>
                <a:gd name="T3" fmla="*/ 604 h 1131"/>
                <a:gd name="T4" fmla="*/ 1539 w 1540"/>
                <a:gd name="T5" fmla="*/ 607 h 1131"/>
                <a:gd name="T6" fmla="*/ 1532 w 1540"/>
                <a:gd name="T7" fmla="*/ 621 h 1131"/>
                <a:gd name="T8" fmla="*/ 1522 w 1540"/>
                <a:gd name="T9" fmla="*/ 639 h 1131"/>
                <a:gd name="T10" fmla="*/ 1510 w 1540"/>
                <a:gd name="T11" fmla="*/ 664 h 1131"/>
                <a:gd name="T12" fmla="*/ 1497 w 1540"/>
                <a:gd name="T13" fmla="*/ 696 h 1131"/>
                <a:gd name="T14" fmla="*/ 1482 w 1540"/>
                <a:gd name="T15" fmla="*/ 733 h 1131"/>
                <a:gd name="T16" fmla="*/ 1465 w 1540"/>
                <a:gd name="T17" fmla="*/ 774 h 1131"/>
                <a:gd name="T18" fmla="*/ 1450 w 1540"/>
                <a:gd name="T19" fmla="*/ 819 h 1131"/>
                <a:gd name="T20" fmla="*/ 1437 w 1540"/>
                <a:gd name="T21" fmla="*/ 868 h 1131"/>
                <a:gd name="T22" fmla="*/ 1424 w 1540"/>
                <a:gd name="T23" fmla="*/ 918 h 1131"/>
                <a:gd name="T24" fmla="*/ 1414 w 1540"/>
                <a:gd name="T25" fmla="*/ 969 h 1131"/>
                <a:gd name="T26" fmla="*/ 1409 w 1540"/>
                <a:gd name="T27" fmla="*/ 1023 h 1131"/>
                <a:gd name="T28" fmla="*/ 1405 w 1540"/>
                <a:gd name="T29" fmla="*/ 1078 h 1131"/>
                <a:gd name="T30" fmla="*/ 1258 w 1540"/>
                <a:gd name="T31" fmla="*/ 1083 h 1131"/>
                <a:gd name="T32" fmla="*/ 1102 w 1540"/>
                <a:gd name="T33" fmla="*/ 1088 h 1131"/>
                <a:gd name="T34" fmla="*/ 942 w 1540"/>
                <a:gd name="T35" fmla="*/ 1093 h 1131"/>
                <a:gd name="T36" fmla="*/ 780 w 1540"/>
                <a:gd name="T37" fmla="*/ 1099 h 1131"/>
                <a:gd name="T38" fmla="*/ 615 w 1540"/>
                <a:gd name="T39" fmla="*/ 1106 h 1131"/>
                <a:gd name="T40" fmla="*/ 453 w 1540"/>
                <a:gd name="T41" fmla="*/ 1113 h 1131"/>
                <a:gd name="T42" fmla="*/ 295 w 1540"/>
                <a:gd name="T43" fmla="*/ 1119 h 1131"/>
                <a:gd name="T44" fmla="*/ 143 w 1540"/>
                <a:gd name="T45" fmla="*/ 1126 h 1131"/>
                <a:gd name="T46" fmla="*/ 0 w 1540"/>
                <a:gd name="T47" fmla="*/ 1131 h 1131"/>
                <a:gd name="T48" fmla="*/ 3 w 1540"/>
                <a:gd name="T49" fmla="*/ 1023 h 1131"/>
                <a:gd name="T50" fmla="*/ 13 w 1540"/>
                <a:gd name="T51" fmla="*/ 918 h 1131"/>
                <a:gd name="T52" fmla="*/ 26 w 1540"/>
                <a:gd name="T53" fmla="*/ 819 h 1131"/>
                <a:gd name="T54" fmla="*/ 46 w 1540"/>
                <a:gd name="T55" fmla="*/ 726 h 1131"/>
                <a:gd name="T56" fmla="*/ 70 w 1540"/>
                <a:gd name="T57" fmla="*/ 639 h 1131"/>
                <a:gd name="T58" fmla="*/ 96 w 1540"/>
                <a:gd name="T59" fmla="*/ 557 h 1131"/>
                <a:gd name="T60" fmla="*/ 126 w 1540"/>
                <a:gd name="T61" fmla="*/ 481 h 1131"/>
                <a:gd name="T62" fmla="*/ 158 w 1540"/>
                <a:gd name="T63" fmla="*/ 411 h 1131"/>
                <a:gd name="T64" fmla="*/ 190 w 1540"/>
                <a:gd name="T65" fmla="*/ 346 h 1131"/>
                <a:gd name="T66" fmla="*/ 223 w 1540"/>
                <a:gd name="T67" fmla="*/ 285 h 1131"/>
                <a:gd name="T68" fmla="*/ 258 w 1540"/>
                <a:gd name="T69" fmla="*/ 230 h 1131"/>
                <a:gd name="T70" fmla="*/ 290 w 1540"/>
                <a:gd name="T71" fmla="*/ 182 h 1131"/>
                <a:gd name="T72" fmla="*/ 321 w 1540"/>
                <a:gd name="T73" fmla="*/ 140 h 1131"/>
                <a:gd name="T74" fmla="*/ 351 w 1540"/>
                <a:gd name="T75" fmla="*/ 104 h 1131"/>
                <a:gd name="T76" fmla="*/ 378 w 1540"/>
                <a:gd name="T77" fmla="*/ 72 h 1131"/>
                <a:gd name="T78" fmla="*/ 401 w 1540"/>
                <a:gd name="T79" fmla="*/ 45 h 1131"/>
                <a:gd name="T80" fmla="*/ 421 w 1540"/>
                <a:gd name="T81" fmla="*/ 25 h 1131"/>
                <a:gd name="T82" fmla="*/ 435 w 1540"/>
                <a:gd name="T83" fmla="*/ 12 h 1131"/>
                <a:gd name="T84" fmla="*/ 445 w 1540"/>
                <a:gd name="T85" fmla="*/ 4 h 1131"/>
                <a:gd name="T86" fmla="*/ 448 w 1540"/>
                <a:gd name="T87" fmla="*/ 0 h 1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40" h="1131">
                  <a:moveTo>
                    <a:pt x="448" y="0"/>
                  </a:moveTo>
                  <a:lnTo>
                    <a:pt x="1540" y="604"/>
                  </a:lnTo>
                  <a:lnTo>
                    <a:pt x="1539" y="607"/>
                  </a:lnTo>
                  <a:lnTo>
                    <a:pt x="1532" y="621"/>
                  </a:lnTo>
                  <a:lnTo>
                    <a:pt x="1522" y="639"/>
                  </a:lnTo>
                  <a:lnTo>
                    <a:pt x="1510" y="664"/>
                  </a:lnTo>
                  <a:lnTo>
                    <a:pt x="1497" y="696"/>
                  </a:lnTo>
                  <a:lnTo>
                    <a:pt x="1482" y="733"/>
                  </a:lnTo>
                  <a:lnTo>
                    <a:pt x="1465" y="774"/>
                  </a:lnTo>
                  <a:lnTo>
                    <a:pt x="1450" y="819"/>
                  </a:lnTo>
                  <a:lnTo>
                    <a:pt x="1437" y="868"/>
                  </a:lnTo>
                  <a:lnTo>
                    <a:pt x="1424" y="918"/>
                  </a:lnTo>
                  <a:lnTo>
                    <a:pt x="1414" y="969"/>
                  </a:lnTo>
                  <a:lnTo>
                    <a:pt x="1409" y="1023"/>
                  </a:lnTo>
                  <a:lnTo>
                    <a:pt x="1405" y="1078"/>
                  </a:lnTo>
                  <a:lnTo>
                    <a:pt x="1258" y="1083"/>
                  </a:lnTo>
                  <a:lnTo>
                    <a:pt x="1102" y="1088"/>
                  </a:lnTo>
                  <a:lnTo>
                    <a:pt x="942" y="1093"/>
                  </a:lnTo>
                  <a:lnTo>
                    <a:pt x="780" y="1099"/>
                  </a:lnTo>
                  <a:lnTo>
                    <a:pt x="615" y="1106"/>
                  </a:lnTo>
                  <a:lnTo>
                    <a:pt x="453" y="1113"/>
                  </a:lnTo>
                  <a:lnTo>
                    <a:pt x="295" y="1119"/>
                  </a:lnTo>
                  <a:lnTo>
                    <a:pt x="143" y="1126"/>
                  </a:lnTo>
                  <a:lnTo>
                    <a:pt x="0" y="1131"/>
                  </a:lnTo>
                  <a:lnTo>
                    <a:pt x="3" y="1023"/>
                  </a:lnTo>
                  <a:lnTo>
                    <a:pt x="13" y="918"/>
                  </a:lnTo>
                  <a:lnTo>
                    <a:pt x="26" y="819"/>
                  </a:lnTo>
                  <a:lnTo>
                    <a:pt x="46" y="726"/>
                  </a:lnTo>
                  <a:lnTo>
                    <a:pt x="70" y="639"/>
                  </a:lnTo>
                  <a:lnTo>
                    <a:pt x="96" y="557"/>
                  </a:lnTo>
                  <a:lnTo>
                    <a:pt x="126" y="481"/>
                  </a:lnTo>
                  <a:lnTo>
                    <a:pt x="158" y="411"/>
                  </a:lnTo>
                  <a:lnTo>
                    <a:pt x="190" y="346"/>
                  </a:lnTo>
                  <a:lnTo>
                    <a:pt x="223" y="285"/>
                  </a:lnTo>
                  <a:lnTo>
                    <a:pt x="258" y="230"/>
                  </a:lnTo>
                  <a:lnTo>
                    <a:pt x="290" y="182"/>
                  </a:lnTo>
                  <a:lnTo>
                    <a:pt x="321" y="140"/>
                  </a:lnTo>
                  <a:lnTo>
                    <a:pt x="351" y="104"/>
                  </a:lnTo>
                  <a:lnTo>
                    <a:pt x="378" y="72"/>
                  </a:lnTo>
                  <a:lnTo>
                    <a:pt x="401" y="45"/>
                  </a:lnTo>
                  <a:lnTo>
                    <a:pt x="421" y="25"/>
                  </a:lnTo>
                  <a:lnTo>
                    <a:pt x="435" y="12"/>
                  </a:lnTo>
                  <a:lnTo>
                    <a:pt x="445" y="4"/>
                  </a:lnTo>
                  <a:lnTo>
                    <a:pt x="448" y="0"/>
                  </a:lnTo>
                  <a:close/>
                </a:path>
              </a:pathLst>
            </a:custGeom>
            <a:solidFill>
              <a:schemeClr val="accent3"/>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5" name="Freeform 16"/>
            <p:cNvSpPr/>
            <p:nvPr/>
          </p:nvSpPr>
          <p:spPr bwMode="auto">
            <a:xfrm>
              <a:off x="504156" y="2728913"/>
              <a:ext cx="106363" cy="833438"/>
            </a:xfrm>
            <a:custGeom>
              <a:avLst/>
              <a:gdLst>
                <a:gd name="T0" fmla="*/ 135 w 135"/>
                <a:gd name="T1" fmla="*/ 0 h 1051"/>
                <a:gd name="T2" fmla="*/ 135 w 135"/>
                <a:gd name="T3" fmla="*/ 933 h 1051"/>
                <a:gd name="T4" fmla="*/ 0 w 135"/>
                <a:gd name="T5" fmla="*/ 1051 h 1051"/>
                <a:gd name="T6" fmla="*/ 0 w 135"/>
                <a:gd name="T7" fmla="*/ 999 h 1051"/>
                <a:gd name="T8" fmla="*/ 0 w 135"/>
                <a:gd name="T9" fmla="*/ 963 h 1051"/>
                <a:gd name="T10" fmla="*/ 0 w 135"/>
                <a:gd name="T11" fmla="*/ 919 h 1051"/>
                <a:gd name="T12" fmla="*/ 0 w 135"/>
                <a:gd name="T13" fmla="*/ 871 h 1051"/>
                <a:gd name="T14" fmla="*/ 0 w 135"/>
                <a:gd name="T15" fmla="*/ 819 h 1051"/>
                <a:gd name="T16" fmla="*/ 0 w 135"/>
                <a:gd name="T17" fmla="*/ 766 h 1051"/>
                <a:gd name="T18" fmla="*/ 0 w 135"/>
                <a:gd name="T19" fmla="*/ 709 h 1051"/>
                <a:gd name="T20" fmla="*/ 0 w 135"/>
                <a:gd name="T21" fmla="*/ 474 h 1051"/>
                <a:gd name="T22" fmla="*/ 1 w 135"/>
                <a:gd name="T23" fmla="*/ 427 h 1051"/>
                <a:gd name="T24" fmla="*/ 8 w 135"/>
                <a:gd name="T25" fmla="*/ 380 h 1051"/>
                <a:gd name="T26" fmla="*/ 16 w 135"/>
                <a:gd name="T27" fmla="*/ 334 h 1051"/>
                <a:gd name="T28" fmla="*/ 26 w 135"/>
                <a:gd name="T29" fmla="*/ 287 h 1051"/>
                <a:gd name="T30" fmla="*/ 40 w 135"/>
                <a:gd name="T31" fmla="*/ 242 h 1051"/>
                <a:gd name="T32" fmla="*/ 53 w 135"/>
                <a:gd name="T33" fmla="*/ 199 h 1051"/>
                <a:gd name="T34" fmla="*/ 68 w 135"/>
                <a:gd name="T35" fmla="*/ 157 h 1051"/>
                <a:gd name="T36" fmla="*/ 81 w 135"/>
                <a:gd name="T37" fmla="*/ 120 h 1051"/>
                <a:gd name="T38" fmla="*/ 96 w 135"/>
                <a:gd name="T39" fmla="*/ 85 h 1051"/>
                <a:gd name="T40" fmla="*/ 108 w 135"/>
                <a:gd name="T41" fmla="*/ 57 h 1051"/>
                <a:gd name="T42" fmla="*/ 120 w 135"/>
                <a:gd name="T43" fmla="*/ 33 h 1051"/>
                <a:gd name="T44" fmla="*/ 128 w 135"/>
                <a:gd name="T45" fmla="*/ 15 h 1051"/>
                <a:gd name="T46" fmla="*/ 133 w 135"/>
                <a:gd name="T47" fmla="*/ 3 h 1051"/>
                <a:gd name="T48" fmla="*/ 135 w 135"/>
                <a:gd name="T49" fmla="*/ 0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051">
                  <a:moveTo>
                    <a:pt x="135" y="0"/>
                  </a:moveTo>
                  <a:lnTo>
                    <a:pt x="135" y="933"/>
                  </a:lnTo>
                  <a:lnTo>
                    <a:pt x="0" y="1051"/>
                  </a:lnTo>
                  <a:lnTo>
                    <a:pt x="0" y="999"/>
                  </a:lnTo>
                  <a:lnTo>
                    <a:pt x="0" y="963"/>
                  </a:lnTo>
                  <a:lnTo>
                    <a:pt x="0" y="919"/>
                  </a:lnTo>
                  <a:lnTo>
                    <a:pt x="0" y="871"/>
                  </a:lnTo>
                  <a:lnTo>
                    <a:pt x="0" y="819"/>
                  </a:lnTo>
                  <a:lnTo>
                    <a:pt x="0" y="766"/>
                  </a:lnTo>
                  <a:lnTo>
                    <a:pt x="0" y="709"/>
                  </a:lnTo>
                  <a:lnTo>
                    <a:pt x="0" y="474"/>
                  </a:lnTo>
                  <a:lnTo>
                    <a:pt x="1" y="427"/>
                  </a:lnTo>
                  <a:lnTo>
                    <a:pt x="8" y="380"/>
                  </a:lnTo>
                  <a:lnTo>
                    <a:pt x="16" y="334"/>
                  </a:lnTo>
                  <a:lnTo>
                    <a:pt x="26" y="287"/>
                  </a:lnTo>
                  <a:lnTo>
                    <a:pt x="40" y="242"/>
                  </a:lnTo>
                  <a:lnTo>
                    <a:pt x="53" y="199"/>
                  </a:lnTo>
                  <a:lnTo>
                    <a:pt x="68" y="157"/>
                  </a:lnTo>
                  <a:lnTo>
                    <a:pt x="81" y="120"/>
                  </a:lnTo>
                  <a:lnTo>
                    <a:pt x="96" y="85"/>
                  </a:lnTo>
                  <a:lnTo>
                    <a:pt x="108" y="57"/>
                  </a:lnTo>
                  <a:lnTo>
                    <a:pt x="120" y="33"/>
                  </a:lnTo>
                  <a:lnTo>
                    <a:pt x="128" y="15"/>
                  </a:lnTo>
                  <a:lnTo>
                    <a:pt x="133" y="3"/>
                  </a:lnTo>
                  <a:lnTo>
                    <a:pt x="135" y="0"/>
                  </a:lnTo>
                  <a:close/>
                </a:path>
              </a:pathLst>
            </a:custGeom>
            <a:solidFill>
              <a:schemeClr val="tx1">
                <a:alpha val="2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6" name="Freeform 18"/>
            <p:cNvSpPr/>
            <p:nvPr/>
          </p:nvSpPr>
          <p:spPr bwMode="auto">
            <a:xfrm>
              <a:off x="-569912" y="3355975"/>
              <a:ext cx="701675" cy="1512888"/>
            </a:xfrm>
            <a:custGeom>
              <a:avLst/>
              <a:gdLst>
                <a:gd name="T0" fmla="*/ 0 w 886"/>
                <a:gd name="T1" fmla="*/ 0 h 1907"/>
                <a:gd name="T2" fmla="*/ 2 w 886"/>
                <a:gd name="T3" fmla="*/ 5 h 1907"/>
                <a:gd name="T4" fmla="*/ 5 w 886"/>
                <a:gd name="T5" fmla="*/ 18 h 1907"/>
                <a:gd name="T6" fmla="*/ 12 w 886"/>
                <a:gd name="T7" fmla="*/ 42 h 1907"/>
                <a:gd name="T8" fmla="*/ 20 w 886"/>
                <a:gd name="T9" fmla="*/ 72 h 1907"/>
                <a:gd name="T10" fmla="*/ 32 w 886"/>
                <a:gd name="T11" fmla="*/ 108 h 1907"/>
                <a:gd name="T12" fmla="*/ 49 w 886"/>
                <a:gd name="T13" fmla="*/ 154 h 1907"/>
                <a:gd name="T14" fmla="*/ 69 w 886"/>
                <a:gd name="T15" fmla="*/ 204 h 1907"/>
                <a:gd name="T16" fmla="*/ 94 w 886"/>
                <a:gd name="T17" fmla="*/ 259 h 1907"/>
                <a:gd name="T18" fmla="*/ 124 w 886"/>
                <a:gd name="T19" fmla="*/ 319 h 1907"/>
                <a:gd name="T20" fmla="*/ 159 w 886"/>
                <a:gd name="T21" fmla="*/ 382 h 1907"/>
                <a:gd name="T22" fmla="*/ 199 w 886"/>
                <a:gd name="T23" fmla="*/ 449 h 1907"/>
                <a:gd name="T24" fmla="*/ 245 w 886"/>
                <a:gd name="T25" fmla="*/ 519 h 1907"/>
                <a:gd name="T26" fmla="*/ 299 w 886"/>
                <a:gd name="T27" fmla="*/ 592 h 1907"/>
                <a:gd name="T28" fmla="*/ 359 w 886"/>
                <a:gd name="T29" fmla="*/ 666 h 1907"/>
                <a:gd name="T30" fmla="*/ 427 w 886"/>
                <a:gd name="T31" fmla="*/ 741 h 1907"/>
                <a:gd name="T32" fmla="*/ 501 w 886"/>
                <a:gd name="T33" fmla="*/ 816 h 1907"/>
                <a:gd name="T34" fmla="*/ 584 w 886"/>
                <a:gd name="T35" fmla="*/ 889 h 1907"/>
                <a:gd name="T36" fmla="*/ 676 w 886"/>
                <a:gd name="T37" fmla="*/ 964 h 1907"/>
                <a:gd name="T38" fmla="*/ 776 w 886"/>
                <a:gd name="T39" fmla="*/ 1036 h 1907"/>
                <a:gd name="T40" fmla="*/ 884 w 886"/>
                <a:gd name="T41" fmla="*/ 1104 h 1907"/>
                <a:gd name="T42" fmla="*/ 884 w 886"/>
                <a:gd name="T43" fmla="*/ 1168 h 1907"/>
                <a:gd name="T44" fmla="*/ 884 w 886"/>
                <a:gd name="T45" fmla="*/ 1236 h 1907"/>
                <a:gd name="T46" fmla="*/ 884 w 886"/>
                <a:gd name="T47" fmla="*/ 1309 h 1907"/>
                <a:gd name="T48" fmla="*/ 884 w 886"/>
                <a:gd name="T49" fmla="*/ 1388 h 1907"/>
                <a:gd name="T50" fmla="*/ 884 w 886"/>
                <a:gd name="T51" fmla="*/ 1466 h 1907"/>
                <a:gd name="T52" fmla="*/ 884 w 886"/>
                <a:gd name="T53" fmla="*/ 1543 h 1907"/>
                <a:gd name="T54" fmla="*/ 884 w 886"/>
                <a:gd name="T55" fmla="*/ 1620 h 1907"/>
                <a:gd name="T56" fmla="*/ 886 w 886"/>
                <a:gd name="T57" fmla="*/ 1691 h 1907"/>
                <a:gd name="T58" fmla="*/ 886 w 886"/>
                <a:gd name="T59" fmla="*/ 1758 h 1907"/>
                <a:gd name="T60" fmla="*/ 886 w 886"/>
                <a:gd name="T61" fmla="*/ 1817 h 1907"/>
                <a:gd name="T62" fmla="*/ 886 w 886"/>
                <a:gd name="T63" fmla="*/ 1868 h 1907"/>
                <a:gd name="T64" fmla="*/ 886 w 886"/>
                <a:gd name="T65" fmla="*/ 1907 h 1907"/>
                <a:gd name="T66" fmla="*/ 847 w 886"/>
                <a:gd name="T67" fmla="*/ 1888 h 1907"/>
                <a:gd name="T68" fmla="*/ 804 w 886"/>
                <a:gd name="T69" fmla="*/ 1862 h 1907"/>
                <a:gd name="T70" fmla="*/ 756 w 886"/>
                <a:gd name="T71" fmla="*/ 1830 h 1907"/>
                <a:gd name="T72" fmla="*/ 704 w 886"/>
                <a:gd name="T73" fmla="*/ 1792 h 1907"/>
                <a:gd name="T74" fmla="*/ 649 w 886"/>
                <a:gd name="T75" fmla="*/ 1748 h 1907"/>
                <a:gd name="T76" fmla="*/ 592 w 886"/>
                <a:gd name="T77" fmla="*/ 1700 h 1907"/>
                <a:gd name="T78" fmla="*/ 534 w 886"/>
                <a:gd name="T79" fmla="*/ 1648 h 1907"/>
                <a:gd name="T80" fmla="*/ 474 w 886"/>
                <a:gd name="T81" fmla="*/ 1593 h 1907"/>
                <a:gd name="T82" fmla="*/ 414 w 886"/>
                <a:gd name="T83" fmla="*/ 1533 h 1907"/>
                <a:gd name="T84" fmla="*/ 355 w 886"/>
                <a:gd name="T85" fmla="*/ 1471 h 1907"/>
                <a:gd name="T86" fmla="*/ 299 w 886"/>
                <a:gd name="T87" fmla="*/ 1406 h 1907"/>
                <a:gd name="T88" fmla="*/ 245 w 886"/>
                <a:gd name="T89" fmla="*/ 1341 h 1907"/>
                <a:gd name="T90" fmla="*/ 195 w 886"/>
                <a:gd name="T91" fmla="*/ 1273 h 1907"/>
                <a:gd name="T92" fmla="*/ 149 w 886"/>
                <a:gd name="T93" fmla="*/ 1204 h 1907"/>
                <a:gd name="T94" fmla="*/ 107 w 886"/>
                <a:gd name="T95" fmla="*/ 1136 h 1907"/>
                <a:gd name="T96" fmla="*/ 70 w 886"/>
                <a:gd name="T97" fmla="*/ 1066 h 1907"/>
                <a:gd name="T98" fmla="*/ 42 w 886"/>
                <a:gd name="T99" fmla="*/ 998 h 1907"/>
                <a:gd name="T100" fmla="*/ 20 w 886"/>
                <a:gd name="T101" fmla="*/ 929 h 1907"/>
                <a:gd name="T102" fmla="*/ 5 w 886"/>
                <a:gd name="T103" fmla="*/ 862 h 1907"/>
                <a:gd name="T104" fmla="*/ 0 w 886"/>
                <a:gd name="T105" fmla="*/ 799 h 1907"/>
                <a:gd name="T106" fmla="*/ 0 w 886"/>
                <a:gd name="T107" fmla="*/ 302 h 1907"/>
                <a:gd name="T108" fmla="*/ 0 w 886"/>
                <a:gd name="T109" fmla="*/ 240 h 1907"/>
                <a:gd name="T110" fmla="*/ 0 w 886"/>
                <a:gd name="T111" fmla="*/ 184 h 1907"/>
                <a:gd name="T112" fmla="*/ 0 w 886"/>
                <a:gd name="T113" fmla="*/ 88 h 1907"/>
                <a:gd name="T114" fmla="*/ 0 w 886"/>
                <a:gd name="T115" fmla="*/ 52 h 1907"/>
                <a:gd name="T116" fmla="*/ 0 w 886"/>
                <a:gd name="T117" fmla="*/ 23 h 1907"/>
                <a:gd name="T118" fmla="*/ 0 w 886"/>
                <a:gd name="T119" fmla="*/ 7 h 1907"/>
                <a:gd name="T120" fmla="*/ 0 w 886"/>
                <a:gd name="T121" fmla="*/ 0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6" h="1907">
                  <a:moveTo>
                    <a:pt x="0" y="0"/>
                  </a:moveTo>
                  <a:lnTo>
                    <a:pt x="2" y="5"/>
                  </a:lnTo>
                  <a:lnTo>
                    <a:pt x="5" y="18"/>
                  </a:lnTo>
                  <a:lnTo>
                    <a:pt x="12" y="42"/>
                  </a:lnTo>
                  <a:lnTo>
                    <a:pt x="20" y="72"/>
                  </a:lnTo>
                  <a:lnTo>
                    <a:pt x="32" y="108"/>
                  </a:lnTo>
                  <a:lnTo>
                    <a:pt x="49" y="154"/>
                  </a:lnTo>
                  <a:lnTo>
                    <a:pt x="69" y="204"/>
                  </a:lnTo>
                  <a:lnTo>
                    <a:pt x="94" y="259"/>
                  </a:lnTo>
                  <a:lnTo>
                    <a:pt x="124" y="319"/>
                  </a:lnTo>
                  <a:lnTo>
                    <a:pt x="159" y="382"/>
                  </a:lnTo>
                  <a:lnTo>
                    <a:pt x="199" y="449"/>
                  </a:lnTo>
                  <a:lnTo>
                    <a:pt x="245" y="519"/>
                  </a:lnTo>
                  <a:lnTo>
                    <a:pt x="299" y="592"/>
                  </a:lnTo>
                  <a:lnTo>
                    <a:pt x="359" y="666"/>
                  </a:lnTo>
                  <a:lnTo>
                    <a:pt x="427" y="741"/>
                  </a:lnTo>
                  <a:lnTo>
                    <a:pt x="501" y="816"/>
                  </a:lnTo>
                  <a:lnTo>
                    <a:pt x="584" y="889"/>
                  </a:lnTo>
                  <a:lnTo>
                    <a:pt x="676" y="964"/>
                  </a:lnTo>
                  <a:lnTo>
                    <a:pt x="776" y="1036"/>
                  </a:lnTo>
                  <a:lnTo>
                    <a:pt x="884" y="1104"/>
                  </a:lnTo>
                  <a:lnTo>
                    <a:pt x="884" y="1168"/>
                  </a:lnTo>
                  <a:lnTo>
                    <a:pt x="884" y="1236"/>
                  </a:lnTo>
                  <a:lnTo>
                    <a:pt x="884" y="1309"/>
                  </a:lnTo>
                  <a:lnTo>
                    <a:pt x="884" y="1388"/>
                  </a:lnTo>
                  <a:lnTo>
                    <a:pt x="884" y="1466"/>
                  </a:lnTo>
                  <a:lnTo>
                    <a:pt x="884" y="1543"/>
                  </a:lnTo>
                  <a:lnTo>
                    <a:pt x="884" y="1620"/>
                  </a:lnTo>
                  <a:lnTo>
                    <a:pt x="886" y="1691"/>
                  </a:lnTo>
                  <a:lnTo>
                    <a:pt x="886" y="1758"/>
                  </a:lnTo>
                  <a:lnTo>
                    <a:pt x="886" y="1817"/>
                  </a:lnTo>
                  <a:lnTo>
                    <a:pt x="886" y="1868"/>
                  </a:lnTo>
                  <a:lnTo>
                    <a:pt x="886" y="1907"/>
                  </a:lnTo>
                  <a:lnTo>
                    <a:pt x="847" y="1888"/>
                  </a:lnTo>
                  <a:lnTo>
                    <a:pt x="804" y="1862"/>
                  </a:lnTo>
                  <a:lnTo>
                    <a:pt x="756" y="1830"/>
                  </a:lnTo>
                  <a:lnTo>
                    <a:pt x="704" y="1792"/>
                  </a:lnTo>
                  <a:lnTo>
                    <a:pt x="649" y="1748"/>
                  </a:lnTo>
                  <a:lnTo>
                    <a:pt x="592" y="1700"/>
                  </a:lnTo>
                  <a:lnTo>
                    <a:pt x="534" y="1648"/>
                  </a:lnTo>
                  <a:lnTo>
                    <a:pt x="474" y="1593"/>
                  </a:lnTo>
                  <a:lnTo>
                    <a:pt x="414" y="1533"/>
                  </a:lnTo>
                  <a:lnTo>
                    <a:pt x="355" y="1471"/>
                  </a:lnTo>
                  <a:lnTo>
                    <a:pt x="299" y="1406"/>
                  </a:lnTo>
                  <a:lnTo>
                    <a:pt x="245" y="1341"/>
                  </a:lnTo>
                  <a:lnTo>
                    <a:pt x="195" y="1273"/>
                  </a:lnTo>
                  <a:lnTo>
                    <a:pt x="149" y="1204"/>
                  </a:lnTo>
                  <a:lnTo>
                    <a:pt x="107" y="1136"/>
                  </a:lnTo>
                  <a:lnTo>
                    <a:pt x="70" y="1066"/>
                  </a:lnTo>
                  <a:lnTo>
                    <a:pt x="42" y="998"/>
                  </a:lnTo>
                  <a:lnTo>
                    <a:pt x="20" y="929"/>
                  </a:lnTo>
                  <a:lnTo>
                    <a:pt x="5" y="862"/>
                  </a:lnTo>
                  <a:lnTo>
                    <a:pt x="0" y="799"/>
                  </a:lnTo>
                  <a:lnTo>
                    <a:pt x="0" y="302"/>
                  </a:lnTo>
                  <a:lnTo>
                    <a:pt x="0" y="240"/>
                  </a:lnTo>
                  <a:lnTo>
                    <a:pt x="0" y="184"/>
                  </a:lnTo>
                  <a:lnTo>
                    <a:pt x="0" y="88"/>
                  </a:lnTo>
                  <a:lnTo>
                    <a:pt x="0" y="52"/>
                  </a:lnTo>
                  <a:lnTo>
                    <a:pt x="0" y="23"/>
                  </a:lnTo>
                  <a:lnTo>
                    <a:pt x="0" y="7"/>
                  </a:lnTo>
                  <a:lnTo>
                    <a:pt x="0" y="0"/>
                  </a:lnTo>
                  <a:close/>
                </a:path>
              </a:pathLst>
            </a:custGeom>
            <a:solidFill>
              <a:schemeClr val="accent4">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7" name="Freeform 20"/>
            <p:cNvSpPr/>
            <p:nvPr/>
          </p:nvSpPr>
          <p:spPr bwMode="auto">
            <a:xfrm>
              <a:off x="130176" y="3602039"/>
              <a:ext cx="652463" cy="1268413"/>
            </a:xfrm>
            <a:custGeom>
              <a:avLst/>
              <a:gdLst>
                <a:gd name="T0" fmla="*/ 822 w 822"/>
                <a:gd name="T1" fmla="*/ 0 h 1598"/>
                <a:gd name="T2" fmla="*/ 822 w 822"/>
                <a:gd name="T3" fmla="*/ 792 h 1598"/>
                <a:gd name="T4" fmla="*/ 0 w 822"/>
                <a:gd name="T5" fmla="*/ 1598 h 1598"/>
                <a:gd name="T6" fmla="*/ 2 w 822"/>
                <a:gd name="T7" fmla="*/ 792 h 1598"/>
                <a:gd name="T8" fmla="*/ 822 w 822"/>
                <a:gd name="T9" fmla="*/ 0 h 1598"/>
              </a:gdLst>
              <a:ahLst/>
              <a:cxnLst>
                <a:cxn ang="0">
                  <a:pos x="T0" y="T1"/>
                </a:cxn>
                <a:cxn ang="0">
                  <a:pos x="T2" y="T3"/>
                </a:cxn>
                <a:cxn ang="0">
                  <a:pos x="T4" y="T5"/>
                </a:cxn>
                <a:cxn ang="0">
                  <a:pos x="T6" y="T7"/>
                </a:cxn>
                <a:cxn ang="0">
                  <a:pos x="T8" y="T9"/>
                </a:cxn>
              </a:cxnLst>
              <a:rect l="0" t="0" r="r" b="b"/>
              <a:pathLst>
                <a:path w="822" h="1598">
                  <a:moveTo>
                    <a:pt x="822" y="0"/>
                  </a:moveTo>
                  <a:lnTo>
                    <a:pt x="822" y="792"/>
                  </a:lnTo>
                  <a:lnTo>
                    <a:pt x="0" y="1598"/>
                  </a:lnTo>
                  <a:lnTo>
                    <a:pt x="2" y="792"/>
                  </a:lnTo>
                  <a:lnTo>
                    <a:pt x="822" y="0"/>
                  </a:lnTo>
                  <a:close/>
                </a:path>
              </a:pathLst>
            </a:custGeom>
            <a:solidFill>
              <a:schemeClr val="accent4">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8" name="Freeform 19"/>
            <p:cNvSpPr/>
            <p:nvPr/>
          </p:nvSpPr>
          <p:spPr bwMode="auto">
            <a:xfrm>
              <a:off x="-565150" y="3264056"/>
              <a:ext cx="1354138" cy="976313"/>
            </a:xfrm>
            <a:custGeom>
              <a:avLst/>
              <a:gdLst>
                <a:gd name="T0" fmla="*/ 1411 w 1706"/>
                <a:gd name="T1" fmla="*/ 0 h 1229"/>
                <a:gd name="T2" fmla="*/ 1411 w 1706"/>
                <a:gd name="T3" fmla="*/ 5 h 1229"/>
                <a:gd name="T4" fmla="*/ 1414 w 1706"/>
                <a:gd name="T5" fmla="*/ 18 h 1229"/>
                <a:gd name="T6" fmla="*/ 1421 w 1706"/>
                <a:gd name="T7" fmla="*/ 42 h 1229"/>
                <a:gd name="T8" fmla="*/ 1431 w 1706"/>
                <a:gd name="T9" fmla="*/ 70 h 1229"/>
                <a:gd name="T10" fmla="*/ 1444 w 1706"/>
                <a:gd name="T11" fmla="*/ 107 h 1229"/>
                <a:gd name="T12" fmla="*/ 1462 w 1706"/>
                <a:gd name="T13" fmla="*/ 147 h 1229"/>
                <a:gd name="T14" fmla="*/ 1486 w 1706"/>
                <a:gd name="T15" fmla="*/ 190 h 1229"/>
                <a:gd name="T16" fmla="*/ 1516 w 1706"/>
                <a:gd name="T17" fmla="*/ 238 h 1229"/>
                <a:gd name="T18" fmla="*/ 1552 w 1706"/>
                <a:gd name="T19" fmla="*/ 287 h 1229"/>
                <a:gd name="T20" fmla="*/ 1596 w 1706"/>
                <a:gd name="T21" fmla="*/ 335 h 1229"/>
                <a:gd name="T22" fmla="*/ 1647 w 1706"/>
                <a:gd name="T23" fmla="*/ 385 h 1229"/>
                <a:gd name="T24" fmla="*/ 1706 w 1706"/>
                <a:gd name="T25" fmla="*/ 432 h 1229"/>
                <a:gd name="T26" fmla="*/ 1679 w 1706"/>
                <a:gd name="T27" fmla="*/ 464 h 1229"/>
                <a:gd name="T28" fmla="*/ 1646 w 1706"/>
                <a:gd name="T29" fmla="*/ 500 h 1229"/>
                <a:gd name="T30" fmla="*/ 1609 w 1706"/>
                <a:gd name="T31" fmla="*/ 540 h 1229"/>
                <a:gd name="T32" fmla="*/ 1569 w 1706"/>
                <a:gd name="T33" fmla="*/ 582 h 1229"/>
                <a:gd name="T34" fmla="*/ 1524 w 1706"/>
                <a:gd name="T35" fmla="*/ 627 h 1229"/>
                <a:gd name="T36" fmla="*/ 1477 w 1706"/>
                <a:gd name="T37" fmla="*/ 674 h 1229"/>
                <a:gd name="T38" fmla="*/ 1429 w 1706"/>
                <a:gd name="T39" fmla="*/ 722 h 1229"/>
                <a:gd name="T40" fmla="*/ 1379 w 1706"/>
                <a:gd name="T41" fmla="*/ 772 h 1229"/>
                <a:gd name="T42" fmla="*/ 1329 w 1706"/>
                <a:gd name="T43" fmla="*/ 821 h 1229"/>
                <a:gd name="T44" fmla="*/ 1277 w 1706"/>
                <a:gd name="T45" fmla="*/ 871 h 1229"/>
                <a:gd name="T46" fmla="*/ 1227 w 1706"/>
                <a:gd name="T47" fmla="*/ 919 h 1229"/>
                <a:gd name="T48" fmla="*/ 1177 w 1706"/>
                <a:gd name="T49" fmla="*/ 966 h 1229"/>
                <a:gd name="T50" fmla="*/ 1129 w 1706"/>
                <a:gd name="T51" fmla="*/ 1011 h 1229"/>
                <a:gd name="T52" fmla="*/ 1082 w 1706"/>
                <a:gd name="T53" fmla="*/ 1054 h 1229"/>
                <a:gd name="T54" fmla="*/ 1039 w 1706"/>
                <a:gd name="T55" fmla="*/ 1094 h 1229"/>
                <a:gd name="T56" fmla="*/ 999 w 1706"/>
                <a:gd name="T57" fmla="*/ 1129 h 1229"/>
                <a:gd name="T58" fmla="*/ 962 w 1706"/>
                <a:gd name="T59" fmla="*/ 1163 h 1229"/>
                <a:gd name="T60" fmla="*/ 930 w 1706"/>
                <a:gd name="T61" fmla="*/ 1189 h 1229"/>
                <a:gd name="T62" fmla="*/ 904 w 1706"/>
                <a:gd name="T63" fmla="*/ 1213 h 1229"/>
                <a:gd name="T64" fmla="*/ 882 w 1706"/>
                <a:gd name="T65" fmla="*/ 1229 h 1229"/>
                <a:gd name="T66" fmla="*/ 769 w 1706"/>
                <a:gd name="T67" fmla="*/ 1159 h 1229"/>
                <a:gd name="T68" fmla="*/ 664 w 1706"/>
                <a:gd name="T69" fmla="*/ 1086 h 1229"/>
                <a:gd name="T70" fmla="*/ 570 w 1706"/>
                <a:gd name="T71" fmla="*/ 1011 h 1229"/>
                <a:gd name="T72" fmla="*/ 485 w 1706"/>
                <a:gd name="T73" fmla="*/ 936 h 1229"/>
                <a:gd name="T74" fmla="*/ 410 w 1706"/>
                <a:gd name="T75" fmla="*/ 859 h 1229"/>
                <a:gd name="T76" fmla="*/ 342 w 1706"/>
                <a:gd name="T77" fmla="*/ 784 h 1229"/>
                <a:gd name="T78" fmla="*/ 282 w 1706"/>
                <a:gd name="T79" fmla="*/ 711 h 1229"/>
                <a:gd name="T80" fmla="*/ 228 w 1706"/>
                <a:gd name="T81" fmla="*/ 639 h 1229"/>
                <a:gd name="T82" fmla="*/ 183 w 1706"/>
                <a:gd name="T83" fmla="*/ 569 h 1229"/>
                <a:gd name="T84" fmla="*/ 143 w 1706"/>
                <a:gd name="T85" fmla="*/ 502 h 1229"/>
                <a:gd name="T86" fmla="*/ 110 w 1706"/>
                <a:gd name="T87" fmla="*/ 439 h 1229"/>
                <a:gd name="T88" fmla="*/ 82 w 1706"/>
                <a:gd name="T89" fmla="*/ 379 h 1229"/>
                <a:gd name="T90" fmla="*/ 60 w 1706"/>
                <a:gd name="T91" fmla="*/ 325 h 1229"/>
                <a:gd name="T92" fmla="*/ 42 w 1706"/>
                <a:gd name="T93" fmla="*/ 275 h 1229"/>
                <a:gd name="T94" fmla="*/ 27 w 1706"/>
                <a:gd name="T95" fmla="*/ 232 h 1229"/>
                <a:gd name="T96" fmla="*/ 17 w 1706"/>
                <a:gd name="T97" fmla="*/ 195 h 1229"/>
                <a:gd name="T98" fmla="*/ 8 w 1706"/>
                <a:gd name="T99" fmla="*/ 165 h 1229"/>
                <a:gd name="T100" fmla="*/ 3 w 1706"/>
                <a:gd name="T101" fmla="*/ 143 h 1229"/>
                <a:gd name="T102" fmla="*/ 2 w 1706"/>
                <a:gd name="T103" fmla="*/ 130 h 1229"/>
                <a:gd name="T104" fmla="*/ 0 w 1706"/>
                <a:gd name="T105" fmla="*/ 125 h 1229"/>
                <a:gd name="T106" fmla="*/ 1411 w 1706"/>
                <a:gd name="T107" fmla="*/ 0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06" h="1229">
                  <a:moveTo>
                    <a:pt x="1411" y="0"/>
                  </a:moveTo>
                  <a:lnTo>
                    <a:pt x="1411" y="5"/>
                  </a:lnTo>
                  <a:lnTo>
                    <a:pt x="1414" y="18"/>
                  </a:lnTo>
                  <a:lnTo>
                    <a:pt x="1421" y="42"/>
                  </a:lnTo>
                  <a:lnTo>
                    <a:pt x="1431" y="70"/>
                  </a:lnTo>
                  <a:lnTo>
                    <a:pt x="1444" y="107"/>
                  </a:lnTo>
                  <a:lnTo>
                    <a:pt x="1462" y="147"/>
                  </a:lnTo>
                  <a:lnTo>
                    <a:pt x="1486" y="190"/>
                  </a:lnTo>
                  <a:lnTo>
                    <a:pt x="1516" y="238"/>
                  </a:lnTo>
                  <a:lnTo>
                    <a:pt x="1552" y="287"/>
                  </a:lnTo>
                  <a:lnTo>
                    <a:pt x="1596" y="335"/>
                  </a:lnTo>
                  <a:lnTo>
                    <a:pt x="1647" y="385"/>
                  </a:lnTo>
                  <a:lnTo>
                    <a:pt x="1706" y="432"/>
                  </a:lnTo>
                  <a:lnTo>
                    <a:pt x="1679" y="464"/>
                  </a:lnTo>
                  <a:lnTo>
                    <a:pt x="1646" y="500"/>
                  </a:lnTo>
                  <a:lnTo>
                    <a:pt x="1609" y="540"/>
                  </a:lnTo>
                  <a:lnTo>
                    <a:pt x="1569" y="582"/>
                  </a:lnTo>
                  <a:lnTo>
                    <a:pt x="1524" y="627"/>
                  </a:lnTo>
                  <a:lnTo>
                    <a:pt x="1477" y="674"/>
                  </a:lnTo>
                  <a:lnTo>
                    <a:pt x="1429" y="722"/>
                  </a:lnTo>
                  <a:lnTo>
                    <a:pt x="1379" y="772"/>
                  </a:lnTo>
                  <a:lnTo>
                    <a:pt x="1329" y="821"/>
                  </a:lnTo>
                  <a:lnTo>
                    <a:pt x="1277" y="871"/>
                  </a:lnTo>
                  <a:lnTo>
                    <a:pt x="1227" y="919"/>
                  </a:lnTo>
                  <a:lnTo>
                    <a:pt x="1177" y="966"/>
                  </a:lnTo>
                  <a:lnTo>
                    <a:pt x="1129" y="1011"/>
                  </a:lnTo>
                  <a:lnTo>
                    <a:pt x="1082" y="1054"/>
                  </a:lnTo>
                  <a:lnTo>
                    <a:pt x="1039" y="1094"/>
                  </a:lnTo>
                  <a:lnTo>
                    <a:pt x="999" y="1129"/>
                  </a:lnTo>
                  <a:lnTo>
                    <a:pt x="962" y="1163"/>
                  </a:lnTo>
                  <a:lnTo>
                    <a:pt x="930" y="1189"/>
                  </a:lnTo>
                  <a:lnTo>
                    <a:pt x="904" y="1213"/>
                  </a:lnTo>
                  <a:lnTo>
                    <a:pt x="882" y="1229"/>
                  </a:lnTo>
                  <a:lnTo>
                    <a:pt x="769" y="1159"/>
                  </a:lnTo>
                  <a:lnTo>
                    <a:pt x="664" y="1086"/>
                  </a:lnTo>
                  <a:lnTo>
                    <a:pt x="570" y="1011"/>
                  </a:lnTo>
                  <a:lnTo>
                    <a:pt x="485" y="936"/>
                  </a:lnTo>
                  <a:lnTo>
                    <a:pt x="410" y="859"/>
                  </a:lnTo>
                  <a:lnTo>
                    <a:pt x="342" y="784"/>
                  </a:lnTo>
                  <a:lnTo>
                    <a:pt x="282" y="711"/>
                  </a:lnTo>
                  <a:lnTo>
                    <a:pt x="228" y="639"/>
                  </a:lnTo>
                  <a:lnTo>
                    <a:pt x="183" y="569"/>
                  </a:lnTo>
                  <a:lnTo>
                    <a:pt x="143" y="502"/>
                  </a:lnTo>
                  <a:lnTo>
                    <a:pt x="110" y="439"/>
                  </a:lnTo>
                  <a:lnTo>
                    <a:pt x="82" y="379"/>
                  </a:lnTo>
                  <a:lnTo>
                    <a:pt x="60" y="325"/>
                  </a:lnTo>
                  <a:lnTo>
                    <a:pt x="42" y="275"/>
                  </a:lnTo>
                  <a:lnTo>
                    <a:pt x="27" y="232"/>
                  </a:lnTo>
                  <a:lnTo>
                    <a:pt x="17" y="195"/>
                  </a:lnTo>
                  <a:lnTo>
                    <a:pt x="8" y="165"/>
                  </a:lnTo>
                  <a:lnTo>
                    <a:pt x="3" y="143"/>
                  </a:lnTo>
                  <a:lnTo>
                    <a:pt x="2" y="130"/>
                  </a:lnTo>
                  <a:lnTo>
                    <a:pt x="0" y="125"/>
                  </a:lnTo>
                  <a:lnTo>
                    <a:pt x="1411" y="0"/>
                  </a:lnTo>
                  <a:close/>
                </a:path>
              </a:pathLst>
            </a:custGeom>
            <a:solidFill>
              <a:schemeClr val="accent4"/>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9" name="Freeform 22"/>
            <p:cNvSpPr/>
            <p:nvPr/>
          </p:nvSpPr>
          <p:spPr bwMode="auto">
            <a:xfrm>
              <a:off x="363539" y="4311650"/>
              <a:ext cx="1363663" cy="922338"/>
            </a:xfrm>
            <a:custGeom>
              <a:avLst/>
              <a:gdLst>
                <a:gd name="T0" fmla="*/ 0 w 1718"/>
                <a:gd name="T1" fmla="*/ 0 h 1163"/>
                <a:gd name="T2" fmla="*/ 124 w 1718"/>
                <a:gd name="T3" fmla="*/ 52 h 1163"/>
                <a:gd name="T4" fmla="*/ 246 w 1718"/>
                <a:gd name="T5" fmla="*/ 99 h 1163"/>
                <a:gd name="T6" fmla="*/ 367 w 1718"/>
                <a:gd name="T7" fmla="*/ 140 h 1163"/>
                <a:gd name="T8" fmla="*/ 487 w 1718"/>
                <a:gd name="T9" fmla="*/ 177 h 1163"/>
                <a:gd name="T10" fmla="*/ 604 w 1718"/>
                <a:gd name="T11" fmla="*/ 211 h 1163"/>
                <a:gd name="T12" fmla="*/ 719 w 1718"/>
                <a:gd name="T13" fmla="*/ 237 h 1163"/>
                <a:gd name="T14" fmla="*/ 829 w 1718"/>
                <a:gd name="T15" fmla="*/ 261 h 1163"/>
                <a:gd name="T16" fmla="*/ 937 w 1718"/>
                <a:gd name="T17" fmla="*/ 281 h 1163"/>
                <a:gd name="T18" fmla="*/ 1039 w 1718"/>
                <a:gd name="T19" fmla="*/ 297 h 1163"/>
                <a:gd name="T20" fmla="*/ 1136 w 1718"/>
                <a:gd name="T21" fmla="*/ 311 h 1163"/>
                <a:gd name="T22" fmla="*/ 1228 w 1718"/>
                <a:gd name="T23" fmla="*/ 322 h 1163"/>
                <a:gd name="T24" fmla="*/ 1314 w 1718"/>
                <a:gd name="T25" fmla="*/ 331 h 1163"/>
                <a:gd name="T26" fmla="*/ 1393 w 1718"/>
                <a:gd name="T27" fmla="*/ 336 h 1163"/>
                <a:gd name="T28" fmla="*/ 1464 w 1718"/>
                <a:gd name="T29" fmla="*/ 341 h 1163"/>
                <a:gd name="T30" fmla="*/ 1528 w 1718"/>
                <a:gd name="T31" fmla="*/ 342 h 1163"/>
                <a:gd name="T32" fmla="*/ 1583 w 1718"/>
                <a:gd name="T33" fmla="*/ 344 h 1163"/>
                <a:gd name="T34" fmla="*/ 1629 w 1718"/>
                <a:gd name="T35" fmla="*/ 344 h 1163"/>
                <a:gd name="T36" fmla="*/ 1668 w 1718"/>
                <a:gd name="T37" fmla="*/ 344 h 1163"/>
                <a:gd name="T38" fmla="*/ 1694 w 1718"/>
                <a:gd name="T39" fmla="*/ 344 h 1163"/>
                <a:gd name="T40" fmla="*/ 1711 w 1718"/>
                <a:gd name="T41" fmla="*/ 342 h 1163"/>
                <a:gd name="T42" fmla="*/ 1718 w 1718"/>
                <a:gd name="T43" fmla="*/ 342 h 1163"/>
                <a:gd name="T44" fmla="*/ 1718 w 1718"/>
                <a:gd name="T45" fmla="*/ 1150 h 1163"/>
                <a:gd name="T46" fmla="*/ 1571 w 1718"/>
                <a:gd name="T47" fmla="*/ 1160 h 1163"/>
                <a:gd name="T48" fmla="*/ 1433 w 1718"/>
                <a:gd name="T49" fmla="*/ 1163 h 1163"/>
                <a:gd name="T50" fmla="*/ 1301 w 1718"/>
                <a:gd name="T51" fmla="*/ 1163 h 1163"/>
                <a:gd name="T52" fmla="*/ 1178 w 1718"/>
                <a:gd name="T53" fmla="*/ 1158 h 1163"/>
                <a:gd name="T54" fmla="*/ 1059 w 1718"/>
                <a:gd name="T55" fmla="*/ 1150 h 1163"/>
                <a:gd name="T56" fmla="*/ 947 w 1718"/>
                <a:gd name="T57" fmla="*/ 1140 h 1163"/>
                <a:gd name="T58" fmla="*/ 842 w 1718"/>
                <a:gd name="T59" fmla="*/ 1125 h 1163"/>
                <a:gd name="T60" fmla="*/ 742 w 1718"/>
                <a:gd name="T61" fmla="*/ 1108 h 1163"/>
                <a:gd name="T62" fmla="*/ 651 w 1718"/>
                <a:gd name="T63" fmla="*/ 1088 h 1163"/>
                <a:gd name="T64" fmla="*/ 566 w 1718"/>
                <a:gd name="T65" fmla="*/ 1068 h 1163"/>
                <a:gd name="T66" fmla="*/ 486 w 1718"/>
                <a:gd name="T67" fmla="*/ 1046 h 1163"/>
                <a:gd name="T68" fmla="*/ 412 w 1718"/>
                <a:gd name="T69" fmla="*/ 1023 h 1163"/>
                <a:gd name="T70" fmla="*/ 346 w 1718"/>
                <a:gd name="T71" fmla="*/ 1000 h 1163"/>
                <a:gd name="T72" fmla="*/ 284 w 1718"/>
                <a:gd name="T73" fmla="*/ 976 h 1163"/>
                <a:gd name="T74" fmla="*/ 231 w 1718"/>
                <a:gd name="T75" fmla="*/ 953 h 1163"/>
                <a:gd name="T76" fmla="*/ 181 w 1718"/>
                <a:gd name="T77" fmla="*/ 931 h 1163"/>
                <a:gd name="T78" fmla="*/ 139 w 1718"/>
                <a:gd name="T79" fmla="*/ 909 h 1163"/>
                <a:gd name="T80" fmla="*/ 100 w 1718"/>
                <a:gd name="T81" fmla="*/ 889 h 1163"/>
                <a:gd name="T82" fmla="*/ 70 w 1718"/>
                <a:gd name="T83" fmla="*/ 871 h 1163"/>
                <a:gd name="T84" fmla="*/ 45 w 1718"/>
                <a:gd name="T85" fmla="*/ 856 h 1163"/>
                <a:gd name="T86" fmla="*/ 25 w 1718"/>
                <a:gd name="T87" fmla="*/ 843 h 1163"/>
                <a:gd name="T88" fmla="*/ 10 w 1718"/>
                <a:gd name="T89" fmla="*/ 833 h 1163"/>
                <a:gd name="T90" fmla="*/ 2 w 1718"/>
                <a:gd name="T91" fmla="*/ 828 h 1163"/>
                <a:gd name="T92" fmla="*/ 0 w 1718"/>
                <a:gd name="T93" fmla="*/ 824 h 1163"/>
                <a:gd name="T94" fmla="*/ 0 w 1718"/>
                <a:gd name="T95" fmla="*/ 819 h 1163"/>
                <a:gd name="T96" fmla="*/ 0 w 1718"/>
                <a:gd name="T97" fmla="*/ 801 h 1163"/>
                <a:gd name="T98" fmla="*/ 0 w 1718"/>
                <a:gd name="T99" fmla="*/ 771 h 1163"/>
                <a:gd name="T100" fmla="*/ 0 w 1718"/>
                <a:gd name="T101" fmla="*/ 449 h 1163"/>
                <a:gd name="T102" fmla="*/ 0 w 1718"/>
                <a:gd name="T103" fmla="*/ 384 h 1163"/>
                <a:gd name="T104" fmla="*/ 0 w 1718"/>
                <a:gd name="T105" fmla="*/ 317 h 1163"/>
                <a:gd name="T106" fmla="*/ 0 w 1718"/>
                <a:gd name="T107" fmla="*/ 192 h 1163"/>
                <a:gd name="T108" fmla="*/ 0 w 1718"/>
                <a:gd name="T109" fmla="*/ 134 h 1163"/>
                <a:gd name="T110" fmla="*/ 0 w 1718"/>
                <a:gd name="T111" fmla="*/ 37 h 1163"/>
                <a:gd name="T112" fmla="*/ 0 w 1718"/>
                <a:gd name="T113"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8" h="1163">
                  <a:moveTo>
                    <a:pt x="0" y="0"/>
                  </a:moveTo>
                  <a:lnTo>
                    <a:pt x="124" y="52"/>
                  </a:lnTo>
                  <a:lnTo>
                    <a:pt x="246" y="99"/>
                  </a:lnTo>
                  <a:lnTo>
                    <a:pt x="367" y="140"/>
                  </a:lnTo>
                  <a:lnTo>
                    <a:pt x="487" y="177"/>
                  </a:lnTo>
                  <a:lnTo>
                    <a:pt x="604" y="211"/>
                  </a:lnTo>
                  <a:lnTo>
                    <a:pt x="719" y="237"/>
                  </a:lnTo>
                  <a:lnTo>
                    <a:pt x="829" y="261"/>
                  </a:lnTo>
                  <a:lnTo>
                    <a:pt x="937" y="281"/>
                  </a:lnTo>
                  <a:lnTo>
                    <a:pt x="1039" y="297"/>
                  </a:lnTo>
                  <a:lnTo>
                    <a:pt x="1136" y="311"/>
                  </a:lnTo>
                  <a:lnTo>
                    <a:pt x="1228" y="322"/>
                  </a:lnTo>
                  <a:lnTo>
                    <a:pt x="1314" y="331"/>
                  </a:lnTo>
                  <a:lnTo>
                    <a:pt x="1393" y="336"/>
                  </a:lnTo>
                  <a:lnTo>
                    <a:pt x="1464" y="341"/>
                  </a:lnTo>
                  <a:lnTo>
                    <a:pt x="1528" y="342"/>
                  </a:lnTo>
                  <a:lnTo>
                    <a:pt x="1583" y="344"/>
                  </a:lnTo>
                  <a:lnTo>
                    <a:pt x="1629" y="344"/>
                  </a:lnTo>
                  <a:lnTo>
                    <a:pt x="1668" y="344"/>
                  </a:lnTo>
                  <a:lnTo>
                    <a:pt x="1694" y="344"/>
                  </a:lnTo>
                  <a:lnTo>
                    <a:pt x="1711" y="342"/>
                  </a:lnTo>
                  <a:lnTo>
                    <a:pt x="1718" y="342"/>
                  </a:lnTo>
                  <a:lnTo>
                    <a:pt x="1718" y="1150"/>
                  </a:lnTo>
                  <a:lnTo>
                    <a:pt x="1571" y="1160"/>
                  </a:lnTo>
                  <a:lnTo>
                    <a:pt x="1433" y="1163"/>
                  </a:lnTo>
                  <a:lnTo>
                    <a:pt x="1301" y="1163"/>
                  </a:lnTo>
                  <a:lnTo>
                    <a:pt x="1178" y="1158"/>
                  </a:lnTo>
                  <a:lnTo>
                    <a:pt x="1059" y="1150"/>
                  </a:lnTo>
                  <a:lnTo>
                    <a:pt x="947" y="1140"/>
                  </a:lnTo>
                  <a:lnTo>
                    <a:pt x="842" y="1125"/>
                  </a:lnTo>
                  <a:lnTo>
                    <a:pt x="742" y="1108"/>
                  </a:lnTo>
                  <a:lnTo>
                    <a:pt x="651" y="1088"/>
                  </a:lnTo>
                  <a:lnTo>
                    <a:pt x="566" y="1068"/>
                  </a:lnTo>
                  <a:lnTo>
                    <a:pt x="486" y="1046"/>
                  </a:lnTo>
                  <a:lnTo>
                    <a:pt x="412" y="1023"/>
                  </a:lnTo>
                  <a:lnTo>
                    <a:pt x="346" y="1000"/>
                  </a:lnTo>
                  <a:lnTo>
                    <a:pt x="284" y="976"/>
                  </a:lnTo>
                  <a:lnTo>
                    <a:pt x="231" y="953"/>
                  </a:lnTo>
                  <a:lnTo>
                    <a:pt x="181" y="931"/>
                  </a:lnTo>
                  <a:lnTo>
                    <a:pt x="139" y="909"/>
                  </a:lnTo>
                  <a:lnTo>
                    <a:pt x="100" y="889"/>
                  </a:lnTo>
                  <a:lnTo>
                    <a:pt x="70" y="871"/>
                  </a:lnTo>
                  <a:lnTo>
                    <a:pt x="45" y="856"/>
                  </a:lnTo>
                  <a:lnTo>
                    <a:pt x="25" y="843"/>
                  </a:lnTo>
                  <a:lnTo>
                    <a:pt x="10" y="833"/>
                  </a:lnTo>
                  <a:lnTo>
                    <a:pt x="2" y="828"/>
                  </a:lnTo>
                  <a:lnTo>
                    <a:pt x="0" y="824"/>
                  </a:lnTo>
                  <a:lnTo>
                    <a:pt x="0" y="819"/>
                  </a:lnTo>
                  <a:lnTo>
                    <a:pt x="0" y="801"/>
                  </a:lnTo>
                  <a:lnTo>
                    <a:pt x="0" y="771"/>
                  </a:lnTo>
                  <a:lnTo>
                    <a:pt x="0" y="449"/>
                  </a:lnTo>
                  <a:lnTo>
                    <a:pt x="0" y="384"/>
                  </a:lnTo>
                  <a:lnTo>
                    <a:pt x="0" y="317"/>
                  </a:lnTo>
                  <a:lnTo>
                    <a:pt x="0" y="192"/>
                  </a:lnTo>
                  <a:lnTo>
                    <a:pt x="0" y="134"/>
                  </a:lnTo>
                  <a:lnTo>
                    <a:pt x="0" y="37"/>
                  </a:lnTo>
                  <a:lnTo>
                    <a:pt x="0" y="0"/>
                  </a:lnTo>
                  <a:close/>
                </a:path>
              </a:pathLst>
            </a:custGeom>
            <a:solidFill>
              <a:schemeClr val="accent2">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20" name="Freeform 21"/>
            <p:cNvSpPr/>
            <p:nvPr/>
          </p:nvSpPr>
          <p:spPr bwMode="auto">
            <a:xfrm>
              <a:off x="360208" y="3681414"/>
              <a:ext cx="1365250" cy="904875"/>
            </a:xfrm>
            <a:custGeom>
              <a:avLst/>
              <a:gdLst>
                <a:gd name="T0" fmla="*/ 892 w 1721"/>
                <a:gd name="T1" fmla="*/ 24 h 1141"/>
                <a:gd name="T2" fmla="*/ 994 w 1721"/>
                <a:gd name="T3" fmla="*/ 60 h 1141"/>
                <a:gd name="T4" fmla="*/ 1113 w 1721"/>
                <a:gd name="T5" fmla="*/ 87 h 1141"/>
                <a:gd name="T6" fmla="*/ 1234 w 1721"/>
                <a:gd name="T7" fmla="*/ 104 h 1141"/>
                <a:gd name="T8" fmla="*/ 1346 w 1721"/>
                <a:gd name="T9" fmla="*/ 114 h 1141"/>
                <a:gd name="T10" fmla="*/ 1436 w 1721"/>
                <a:gd name="T11" fmla="*/ 117 h 1141"/>
                <a:gd name="T12" fmla="*/ 1473 w 1721"/>
                <a:gd name="T13" fmla="*/ 134 h 1141"/>
                <a:gd name="T14" fmla="*/ 1486 w 1721"/>
                <a:gd name="T15" fmla="*/ 192 h 1141"/>
                <a:gd name="T16" fmla="*/ 1508 w 1721"/>
                <a:gd name="T17" fmla="*/ 279 h 1141"/>
                <a:gd name="T18" fmla="*/ 1534 w 1721"/>
                <a:gd name="T19" fmla="*/ 387 h 1141"/>
                <a:gd name="T20" fmla="*/ 1564 w 1721"/>
                <a:gd name="T21" fmla="*/ 512 h 1141"/>
                <a:gd name="T22" fmla="*/ 1598 w 1721"/>
                <a:gd name="T23" fmla="*/ 648 h 1141"/>
                <a:gd name="T24" fmla="*/ 1631 w 1721"/>
                <a:gd name="T25" fmla="*/ 783 h 1141"/>
                <a:gd name="T26" fmla="*/ 1664 w 1721"/>
                <a:gd name="T27" fmla="*/ 914 h 1141"/>
                <a:gd name="T28" fmla="*/ 1694 w 1721"/>
                <a:gd name="T29" fmla="*/ 1035 h 1141"/>
                <a:gd name="T30" fmla="*/ 1721 w 1721"/>
                <a:gd name="T31" fmla="*/ 1136 h 1141"/>
                <a:gd name="T32" fmla="*/ 1463 w 1721"/>
                <a:gd name="T33" fmla="*/ 1140 h 1141"/>
                <a:gd name="T34" fmla="*/ 1221 w 1721"/>
                <a:gd name="T35" fmla="*/ 1126 h 1141"/>
                <a:gd name="T36" fmla="*/ 996 w 1721"/>
                <a:gd name="T37" fmla="*/ 1100 h 1141"/>
                <a:gd name="T38" fmla="*/ 789 w 1721"/>
                <a:gd name="T39" fmla="*/ 1063 h 1141"/>
                <a:gd name="T40" fmla="*/ 604 w 1721"/>
                <a:gd name="T41" fmla="*/ 1020 h 1141"/>
                <a:gd name="T42" fmla="*/ 439 w 1721"/>
                <a:gd name="T43" fmla="*/ 973 h 1141"/>
                <a:gd name="T44" fmla="*/ 299 w 1721"/>
                <a:gd name="T45" fmla="*/ 924 h 1141"/>
                <a:gd name="T46" fmla="*/ 184 w 1721"/>
                <a:gd name="T47" fmla="*/ 879 h 1141"/>
                <a:gd name="T48" fmla="*/ 95 w 1721"/>
                <a:gd name="T49" fmla="*/ 841 h 1141"/>
                <a:gd name="T50" fmla="*/ 35 w 1721"/>
                <a:gd name="T51" fmla="*/ 813 h 1141"/>
                <a:gd name="T52" fmla="*/ 4 w 1721"/>
                <a:gd name="T53" fmla="*/ 796 h 1141"/>
                <a:gd name="T54" fmla="*/ 2 w 1721"/>
                <a:gd name="T55" fmla="*/ 791 h 1141"/>
                <a:gd name="T56" fmla="*/ 27 w 1721"/>
                <a:gd name="T57" fmla="*/ 769 h 1141"/>
                <a:gd name="T58" fmla="*/ 72 w 1721"/>
                <a:gd name="T59" fmla="*/ 728 h 1141"/>
                <a:gd name="T60" fmla="*/ 134 w 1721"/>
                <a:gd name="T61" fmla="*/ 669 h 1141"/>
                <a:gd name="T62" fmla="*/ 209 w 1721"/>
                <a:gd name="T63" fmla="*/ 601 h 1141"/>
                <a:gd name="T64" fmla="*/ 294 w 1721"/>
                <a:gd name="T65" fmla="*/ 521 h 1141"/>
                <a:gd name="T66" fmla="*/ 384 w 1721"/>
                <a:gd name="T67" fmla="*/ 437 h 1141"/>
                <a:gd name="T68" fmla="*/ 477 w 1721"/>
                <a:gd name="T69" fmla="*/ 351 h 1141"/>
                <a:gd name="T70" fmla="*/ 569 w 1721"/>
                <a:gd name="T71" fmla="*/ 264 h 1141"/>
                <a:gd name="T72" fmla="*/ 656 w 1721"/>
                <a:gd name="T73" fmla="*/ 184 h 1141"/>
                <a:gd name="T74" fmla="*/ 736 w 1721"/>
                <a:gd name="T75" fmla="*/ 110 h 1141"/>
                <a:gd name="T76" fmla="*/ 801 w 1721"/>
                <a:gd name="T77" fmla="*/ 49 h 1141"/>
                <a:gd name="T78" fmla="*/ 851 w 1721"/>
                <a:gd name="T79" fmla="*/ 0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1" h="1141">
                  <a:moveTo>
                    <a:pt x="851" y="0"/>
                  </a:moveTo>
                  <a:lnTo>
                    <a:pt x="892" y="24"/>
                  </a:lnTo>
                  <a:lnTo>
                    <a:pt x="941" y="44"/>
                  </a:lnTo>
                  <a:lnTo>
                    <a:pt x="994" y="60"/>
                  </a:lnTo>
                  <a:lnTo>
                    <a:pt x="1052" y="75"/>
                  </a:lnTo>
                  <a:lnTo>
                    <a:pt x="1113" y="87"/>
                  </a:lnTo>
                  <a:lnTo>
                    <a:pt x="1174" y="97"/>
                  </a:lnTo>
                  <a:lnTo>
                    <a:pt x="1234" y="104"/>
                  </a:lnTo>
                  <a:lnTo>
                    <a:pt x="1291" y="109"/>
                  </a:lnTo>
                  <a:lnTo>
                    <a:pt x="1346" y="114"/>
                  </a:lnTo>
                  <a:lnTo>
                    <a:pt x="1394" y="115"/>
                  </a:lnTo>
                  <a:lnTo>
                    <a:pt x="1436" y="117"/>
                  </a:lnTo>
                  <a:lnTo>
                    <a:pt x="1469" y="117"/>
                  </a:lnTo>
                  <a:lnTo>
                    <a:pt x="1473" y="134"/>
                  </a:lnTo>
                  <a:lnTo>
                    <a:pt x="1479" y="159"/>
                  </a:lnTo>
                  <a:lnTo>
                    <a:pt x="1486" y="192"/>
                  </a:lnTo>
                  <a:lnTo>
                    <a:pt x="1496" y="232"/>
                  </a:lnTo>
                  <a:lnTo>
                    <a:pt x="1508" y="279"/>
                  </a:lnTo>
                  <a:lnTo>
                    <a:pt x="1521" y="331"/>
                  </a:lnTo>
                  <a:lnTo>
                    <a:pt x="1534" y="387"/>
                  </a:lnTo>
                  <a:lnTo>
                    <a:pt x="1549" y="449"/>
                  </a:lnTo>
                  <a:lnTo>
                    <a:pt x="1564" y="512"/>
                  </a:lnTo>
                  <a:lnTo>
                    <a:pt x="1581" y="579"/>
                  </a:lnTo>
                  <a:lnTo>
                    <a:pt x="1598" y="648"/>
                  </a:lnTo>
                  <a:lnTo>
                    <a:pt x="1614" y="714"/>
                  </a:lnTo>
                  <a:lnTo>
                    <a:pt x="1631" y="783"/>
                  </a:lnTo>
                  <a:lnTo>
                    <a:pt x="1648" y="849"/>
                  </a:lnTo>
                  <a:lnTo>
                    <a:pt x="1664" y="914"/>
                  </a:lnTo>
                  <a:lnTo>
                    <a:pt x="1679" y="976"/>
                  </a:lnTo>
                  <a:lnTo>
                    <a:pt x="1694" y="1035"/>
                  </a:lnTo>
                  <a:lnTo>
                    <a:pt x="1708" y="1088"/>
                  </a:lnTo>
                  <a:lnTo>
                    <a:pt x="1721" y="1136"/>
                  </a:lnTo>
                  <a:lnTo>
                    <a:pt x="1589" y="1141"/>
                  </a:lnTo>
                  <a:lnTo>
                    <a:pt x="1463" y="1140"/>
                  </a:lnTo>
                  <a:lnTo>
                    <a:pt x="1339" y="1136"/>
                  </a:lnTo>
                  <a:lnTo>
                    <a:pt x="1221" y="1126"/>
                  </a:lnTo>
                  <a:lnTo>
                    <a:pt x="1106" y="1115"/>
                  </a:lnTo>
                  <a:lnTo>
                    <a:pt x="996" y="1100"/>
                  </a:lnTo>
                  <a:lnTo>
                    <a:pt x="889" y="1083"/>
                  </a:lnTo>
                  <a:lnTo>
                    <a:pt x="789" y="1063"/>
                  </a:lnTo>
                  <a:lnTo>
                    <a:pt x="694" y="1041"/>
                  </a:lnTo>
                  <a:lnTo>
                    <a:pt x="604" y="1020"/>
                  </a:lnTo>
                  <a:lnTo>
                    <a:pt x="519" y="996"/>
                  </a:lnTo>
                  <a:lnTo>
                    <a:pt x="439" y="973"/>
                  </a:lnTo>
                  <a:lnTo>
                    <a:pt x="367" y="948"/>
                  </a:lnTo>
                  <a:lnTo>
                    <a:pt x="299" y="924"/>
                  </a:lnTo>
                  <a:lnTo>
                    <a:pt x="239" y="901"/>
                  </a:lnTo>
                  <a:lnTo>
                    <a:pt x="184" y="879"/>
                  </a:lnTo>
                  <a:lnTo>
                    <a:pt x="135" y="859"/>
                  </a:lnTo>
                  <a:lnTo>
                    <a:pt x="95" y="841"/>
                  </a:lnTo>
                  <a:lnTo>
                    <a:pt x="62" y="826"/>
                  </a:lnTo>
                  <a:lnTo>
                    <a:pt x="35" y="813"/>
                  </a:lnTo>
                  <a:lnTo>
                    <a:pt x="15" y="803"/>
                  </a:lnTo>
                  <a:lnTo>
                    <a:pt x="4" y="796"/>
                  </a:lnTo>
                  <a:lnTo>
                    <a:pt x="0" y="794"/>
                  </a:lnTo>
                  <a:lnTo>
                    <a:pt x="2" y="791"/>
                  </a:lnTo>
                  <a:lnTo>
                    <a:pt x="12" y="783"/>
                  </a:lnTo>
                  <a:lnTo>
                    <a:pt x="27" y="769"/>
                  </a:lnTo>
                  <a:lnTo>
                    <a:pt x="47" y="751"/>
                  </a:lnTo>
                  <a:lnTo>
                    <a:pt x="72" y="728"/>
                  </a:lnTo>
                  <a:lnTo>
                    <a:pt x="100" y="701"/>
                  </a:lnTo>
                  <a:lnTo>
                    <a:pt x="134" y="669"/>
                  </a:lnTo>
                  <a:lnTo>
                    <a:pt x="171" y="636"/>
                  </a:lnTo>
                  <a:lnTo>
                    <a:pt x="209" y="601"/>
                  </a:lnTo>
                  <a:lnTo>
                    <a:pt x="251" y="561"/>
                  </a:lnTo>
                  <a:lnTo>
                    <a:pt x="294" y="521"/>
                  </a:lnTo>
                  <a:lnTo>
                    <a:pt x="339" y="479"/>
                  </a:lnTo>
                  <a:lnTo>
                    <a:pt x="384" y="437"/>
                  </a:lnTo>
                  <a:lnTo>
                    <a:pt x="431" y="394"/>
                  </a:lnTo>
                  <a:lnTo>
                    <a:pt x="477" y="351"/>
                  </a:lnTo>
                  <a:lnTo>
                    <a:pt x="524" y="307"/>
                  </a:lnTo>
                  <a:lnTo>
                    <a:pt x="569" y="264"/>
                  </a:lnTo>
                  <a:lnTo>
                    <a:pt x="614" y="224"/>
                  </a:lnTo>
                  <a:lnTo>
                    <a:pt x="656" y="184"/>
                  </a:lnTo>
                  <a:lnTo>
                    <a:pt x="697" y="146"/>
                  </a:lnTo>
                  <a:lnTo>
                    <a:pt x="736" y="110"/>
                  </a:lnTo>
                  <a:lnTo>
                    <a:pt x="769" y="77"/>
                  </a:lnTo>
                  <a:lnTo>
                    <a:pt x="801" y="49"/>
                  </a:lnTo>
                  <a:lnTo>
                    <a:pt x="829" y="22"/>
                  </a:lnTo>
                  <a:lnTo>
                    <a:pt x="851" y="0"/>
                  </a:lnTo>
                  <a:close/>
                </a:path>
              </a:pathLst>
            </a:custGeom>
            <a:solidFill>
              <a:schemeClr val="accent2"/>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sp>
        <p:nvSpPr>
          <p:cNvPr id="23" name="TextBox 22"/>
          <p:cNvSpPr txBox="1"/>
          <p:nvPr/>
        </p:nvSpPr>
        <p:spPr>
          <a:xfrm>
            <a:off x="6751604" y="1981760"/>
            <a:ext cx="4489164" cy="383540"/>
          </a:xfrm>
          <a:prstGeom prst="rect">
            <a:avLst/>
          </a:prstGeom>
          <a:noFill/>
        </p:spPr>
        <p:txBody>
          <a:bodyPr wrap="square" rtlCol="0">
            <a:spAutoFit/>
          </a:bodyPr>
          <a:lstStyle/>
          <a:p>
            <a:pPr>
              <a:lnSpc>
                <a:spcPct val="120000"/>
              </a:lnSpc>
            </a:pPr>
            <a:r>
              <a:rPr lang="zh-CN" altLang="ru-RU" sz="1600" dirty="0">
                <a:solidFill>
                  <a:schemeClr val="bg2"/>
                </a:solidFill>
                <a:cs typeface="+mn-ea"/>
                <a:sym typeface="+mn-lt"/>
              </a:rPr>
              <a:t>用户查询、修改个人信息</a:t>
            </a:r>
          </a:p>
        </p:txBody>
      </p:sp>
      <p:sp>
        <p:nvSpPr>
          <p:cNvPr id="24" name="TextBox 23"/>
          <p:cNvSpPr txBox="1"/>
          <p:nvPr/>
        </p:nvSpPr>
        <p:spPr>
          <a:xfrm>
            <a:off x="6751604" y="2597797"/>
            <a:ext cx="4489164" cy="383540"/>
          </a:xfrm>
          <a:prstGeom prst="rect">
            <a:avLst/>
          </a:prstGeom>
          <a:noFill/>
        </p:spPr>
        <p:txBody>
          <a:bodyPr wrap="square" rtlCol="0">
            <a:spAutoFit/>
          </a:bodyPr>
          <a:lstStyle>
            <a:defPPr>
              <a:defRPr lang="zh-CN"/>
            </a:defPPr>
            <a:lvl1pPr>
              <a:lnSpc>
                <a:spcPct val="120000"/>
              </a:lnSpc>
              <a:defRPr sz="1600">
                <a:cs typeface="+mn-ea"/>
              </a:defRPr>
            </a:lvl1pPr>
          </a:lstStyle>
          <a:p>
            <a:r>
              <a:rPr lang="zh-CN" altLang="ru-RU" dirty="0">
                <a:solidFill>
                  <a:schemeClr val="bg2"/>
                </a:solidFill>
                <a:sym typeface="+mn-lt"/>
              </a:rPr>
              <a:t>用户查询个人租借、购买自行车信息</a:t>
            </a:r>
          </a:p>
        </p:txBody>
      </p:sp>
      <p:sp>
        <p:nvSpPr>
          <p:cNvPr id="25" name="TextBox 24"/>
          <p:cNvSpPr txBox="1"/>
          <p:nvPr/>
        </p:nvSpPr>
        <p:spPr>
          <a:xfrm>
            <a:off x="3737669" y="4265581"/>
            <a:ext cx="7503101" cy="749300"/>
          </a:xfrm>
          <a:prstGeom prst="rect">
            <a:avLst/>
          </a:prstGeom>
          <a:noFill/>
        </p:spPr>
        <p:txBody>
          <a:bodyPr wrap="square" rtlCol="0">
            <a:spAutoFit/>
          </a:bodyPr>
          <a:lstStyle/>
          <a:p>
            <a:pPr>
              <a:lnSpc>
                <a:spcPct val="120000"/>
              </a:lnSpc>
            </a:pPr>
            <a:r>
              <a:rPr lang="zh-CN" altLang="ru-RU" dirty="0">
                <a:solidFill>
                  <a:schemeClr val="bg2"/>
                </a:solidFill>
                <a:cs typeface="+mn-ea"/>
                <a:sym typeface="+mn-lt"/>
              </a:rPr>
              <a:t>人员管理中主要包括的是用户的全面管理与管理员的部分管理，管理员部分管理中包括：个人密码查询等。</a:t>
            </a:r>
          </a:p>
        </p:txBody>
      </p:sp>
      <p:sp>
        <p:nvSpPr>
          <p:cNvPr id="26" name="TextBox 25"/>
          <p:cNvSpPr txBox="1"/>
          <p:nvPr/>
        </p:nvSpPr>
        <p:spPr>
          <a:xfrm>
            <a:off x="6751604" y="3196882"/>
            <a:ext cx="4489164" cy="383540"/>
          </a:xfrm>
          <a:prstGeom prst="rect">
            <a:avLst/>
          </a:prstGeom>
          <a:noFill/>
        </p:spPr>
        <p:txBody>
          <a:bodyPr wrap="square" rtlCol="0">
            <a:spAutoFit/>
          </a:bodyPr>
          <a:lstStyle>
            <a:defPPr>
              <a:defRPr lang="zh-CN"/>
            </a:defPPr>
            <a:lvl1pPr>
              <a:lnSpc>
                <a:spcPct val="120000"/>
              </a:lnSpc>
              <a:defRPr sz="1600">
                <a:cs typeface="+mn-ea"/>
              </a:defRPr>
            </a:lvl1pPr>
          </a:lstStyle>
          <a:p>
            <a:r>
              <a:rPr lang="zh-CN" altLang="ru-RU" dirty="0">
                <a:solidFill>
                  <a:schemeClr val="bg2"/>
                </a:solidFill>
                <a:sym typeface="+mn-lt"/>
              </a:rPr>
              <a:t>用户、管理员个人登录密码获取（忘记密码）</a:t>
            </a:r>
          </a:p>
        </p:txBody>
      </p:sp>
      <p:grpSp>
        <p:nvGrpSpPr>
          <p:cNvPr id="21" name="Group 239"/>
          <p:cNvGrpSpPr/>
          <p:nvPr/>
        </p:nvGrpSpPr>
        <p:grpSpPr>
          <a:xfrm>
            <a:off x="6352609" y="2699945"/>
            <a:ext cx="343290" cy="343222"/>
            <a:chOff x="7938" y="-3175"/>
            <a:chExt cx="8029575" cy="8027988"/>
          </a:xfrm>
          <a:solidFill>
            <a:schemeClr val="accent1"/>
          </a:solidFill>
        </p:grpSpPr>
        <p:sp>
          <p:nvSpPr>
            <p:cNvPr id="28" name="Freeform 23"/>
            <p:cNvSpPr>
              <a:spLocks noEditPoints="1"/>
            </p:cNvSpPr>
            <p:nvPr/>
          </p:nvSpPr>
          <p:spPr bwMode="auto">
            <a:xfrm>
              <a:off x="7938" y="-3175"/>
              <a:ext cx="8029575" cy="8027988"/>
            </a:xfrm>
            <a:custGeom>
              <a:avLst/>
              <a:gdLst>
                <a:gd name="T0" fmla="*/ 818 w 2138"/>
                <a:gd name="T1" fmla="*/ 1635 h 2138"/>
                <a:gd name="T2" fmla="*/ 818 w 2138"/>
                <a:gd name="T3" fmla="*/ 1635 h 2138"/>
                <a:gd name="T4" fmla="*/ 1257 w 2138"/>
                <a:gd name="T5" fmla="*/ 1507 h 2138"/>
                <a:gd name="T6" fmla="*/ 1301 w 2138"/>
                <a:gd name="T7" fmla="*/ 1550 h 2138"/>
                <a:gd name="T8" fmla="*/ 1249 w 2138"/>
                <a:gd name="T9" fmla="*/ 1602 h 2138"/>
                <a:gd name="T10" fmla="*/ 1711 w 2138"/>
                <a:gd name="T11" fmla="*/ 2064 h 2138"/>
                <a:gd name="T12" fmla="*/ 1888 w 2138"/>
                <a:gd name="T13" fmla="*/ 2138 h 2138"/>
                <a:gd name="T14" fmla="*/ 2065 w 2138"/>
                <a:gd name="T15" fmla="*/ 2064 h 2138"/>
                <a:gd name="T16" fmla="*/ 2138 w 2138"/>
                <a:gd name="T17" fmla="*/ 1888 h 2138"/>
                <a:gd name="T18" fmla="*/ 2065 w 2138"/>
                <a:gd name="T19" fmla="*/ 1711 h 2138"/>
                <a:gd name="T20" fmla="*/ 1603 w 2138"/>
                <a:gd name="T21" fmla="*/ 1248 h 2138"/>
                <a:gd name="T22" fmla="*/ 1551 w 2138"/>
                <a:gd name="T23" fmla="*/ 1300 h 2138"/>
                <a:gd name="T24" fmla="*/ 1507 w 2138"/>
                <a:gd name="T25" fmla="*/ 1257 h 2138"/>
                <a:gd name="T26" fmla="*/ 1633 w 2138"/>
                <a:gd name="T27" fmla="*/ 760 h 2138"/>
                <a:gd name="T28" fmla="*/ 1396 w 2138"/>
                <a:gd name="T29" fmla="*/ 239 h 2138"/>
                <a:gd name="T30" fmla="*/ 818 w 2138"/>
                <a:gd name="T31" fmla="*/ 0 h 2138"/>
                <a:gd name="T32" fmla="*/ 240 w 2138"/>
                <a:gd name="T33" fmla="*/ 239 h 2138"/>
                <a:gd name="T34" fmla="*/ 0 w 2138"/>
                <a:gd name="T35" fmla="*/ 817 h 2138"/>
                <a:gd name="T36" fmla="*/ 240 w 2138"/>
                <a:gd name="T37" fmla="*/ 1395 h 2138"/>
                <a:gd name="T38" fmla="*/ 818 w 2138"/>
                <a:gd name="T39" fmla="*/ 1635 h 2138"/>
                <a:gd name="T40" fmla="*/ 2009 w 2138"/>
                <a:gd name="T41" fmla="*/ 1888 h 2138"/>
                <a:gd name="T42" fmla="*/ 1973 w 2138"/>
                <a:gd name="T43" fmla="*/ 1973 h 2138"/>
                <a:gd name="T44" fmla="*/ 1888 w 2138"/>
                <a:gd name="T45" fmla="*/ 2008 h 2138"/>
                <a:gd name="T46" fmla="*/ 1803 w 2138"/>
                <a:gd name="T47" fmla="*/ 1973 h 2138"/>
                <a:gd name="T48" fmla="*/ 1444 w 2138"/>
                <a:gd name="T49" fmla="*/ 1614 h 2138"/>
                <a:gd name="T50" fmla="*/ 1614 w 2138"/>
                <a:gd name="T51" fmla="*/ 1444 h 2138"/>
                <a:gd name="T52" fmla="*/ 1973 w 2138"/>
                <a:gd name="T53" fmla="*/ 1802 h 2138"/>
                <a:gd name="T54" fmla="*/ 2009 w 2138"/>
                <a:gd name="T55" fmla="*/ 1888 h 2138"/>
                <a:gd name="T56" fmla="*/ 1392 w 2138"/>
                <a:gd name="T57" fmla="*/ 1459 h 2138"/>
                <a:gd name="T58" fmla="*/ 1361 w 2138"/>
                <a:gd name="T59" fmla="*/ 1427 h 2138"/>
                <a:gd name="T60" fmla="*/ 1362 w 2138"/>
                <a:gd name="T61" fmla="*/ 1427 h 2138"/>
                <a:gd name="T62" fmla="*/ 1377 w 2138"/>
                <a:gd name="T63" fmla="*/ 1413 h 2138"/>
                <a:gd name="T64" fmla="*/ 1380 w 2138"/>
                <a:gd name="T65" fmla="*/ 1410 h 2138"/>
                <a:gd name="T66" fmla="*/ 1396 w 2138"/>
                <a:gd name="T67" fmla="*/ 1395 h 2138"/>
                <a:gd name="T68" fmla="*/ 1411 w 2138"/>
                <a:gd name="T69" fmla="*/ 1380 h 2138"/>
                <a:gd name="T70" fmla="*/ 1413 w 2138"/>
                <a:gd name="T71" fmla="*/ 1377 h 2138"/>
                <a:gd name="T72" fmla="*/ 1428 w 2138"/>
                <a:gd name="T73" fmla="*/ 1361 h 2138"/>
                <a:gd name="T74" fmla="*/ 1428 w 2138"/>
                <a:gd name="T75" fmla="*/ 1361 h 2138"/>
                <a:gd name="T76" fmla="*/ 1459 w 2138"/>
                <a:gd name="T77" fmla="*/ 1392 h 2138"/>
                <a:gd name="T78" fmla="*/ 1392 w 2138"/>
                <a:gd name="T79" fmla="*/ 1459 h 2138"/>
                <a:gd name="T80" fmla="*/ 331 w 2138"/>
                <a:gd name="T81" fmla="*/ 331 h 2138"/>
                <a:gd name="T82" fmla="*/ 818 w 2138"/>
                <a:gd name="T83" fmla="*/ 129 h 2138"/>
                <a:gd name="T84" fmla="*/ 1304 w 2138"/>
                <a:gd name="T85" fmla="*/ 331 h 2138"/>
                <a:gd name="T86" fmla="*/ 1504 w 2138"/>
                <a:gd name="T87" fmla="*/ 769 h 2138"/>
                <a:gd name="T88" fmla="*/ 1371 w 2138"/>
                <a:gd name="T89" fmla="*/ 1226 h 2138"/>
                <a:gd name="T90" fmla="*/ 1371 w 2138"/>
                <a:gd name="T91" fmla="*/ 1226 h 2138"/>
                <a:gd name="T92" fmla="*/ 1304 w 2138"/>
                <a:gd name="T93" fmla="*/ 1303 h 2138"/>
                <a:gd name="T94" fmla="*/ 1280 w 2138"/>
                <a:gd name="T95" fmla="*/ 1326 h 2138"/>
                <a:gd name="T96" fmla="*/ 1226 w 2138"/>
                <a:gd name="T97" fmla="*/ 1370 h 2138"/>
                <a:gd name="T98" fmla="*/ 818 w 2138"/>
                <a:gd name="T99" fmla="*/ 1505 h 2138"/>
                <a:gd name="T100" fmla="*/ 331 w 2138"/>
                <a:gd name="T101" fmla="*/ 1303 h 2138"/>
                <a:gd name="T102" fmla="*/ 331 w 2138"/>
                <a:gd name="T103" fmla="*/ 331 h 2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8" h="2138">
                  <a:moveTo>
                    <a:pt x="818" y="1635"/>
                  </a:moveTo>
                  <a:cubicBezTo>
                    <a:pt x="818" y="1635"/>
                    <a:pt x="818" y="1635"/>
                    <a:pt x="818" y="1635"/>
                  </a:cubicBezTo>
                  <a:cubicBezTo>
                    <a:pt x="975" y="1635"/>
                    <a:pt x="1126" y="1590"/>
                    <a:pt x="1257" y="1507"/>
                  </a:cubicBezTo>
                  <a:cubicBezTo>
                    <a:pt x="1301" y="1550"/>
                    <a:pt x="1301" y="1550"/>
                    <a:pt x="1301" y="1550"/>
                  </a:cubicBezTo>
                  <a:cubicBezTo>
                    <a:pt x="1249" y="1602"/>
                    <a:pt x="1249" y="1602"/>
                    <a:pt x="1249" y="1602"/>
                  </a:cubicBezTo>
                  <a:cubicBezTo>
                    <a:pt x="1711" y="2064"/>
                    <a:pt x="1711" y="2064"/>
                    <a:pt x="1711" y="2064"/>
                  </a:cubicBezTo>
                  <a:cubicBezTo>
                    <a:pt x="1758" y="2112"/>
                    <a:pt x="1821" y="2138"/>
                    <a:pt x="1888" y="2138"/>
                  </a:cubicBezTo>
                  <a:cubicBezTo>
                    <a:pt x="1955" y="2138"/>
                    <a:pt x="2018" y="2112"/>
                    <a:pt x="2065" y="2064"/>
                  </a:cubicBezTo>
                  <a:cubicBezTo>
                    <a:pt x="2112" y="2017"/>
                    <a:pt x="2138" y="1954"/>
                    <a:pt x="2138" y="1888"/>
                  </a:cubicBezTo>
                  <a:cubicBezTo>
                    <a:pt x="2138" y="1821"/>
                    <a:pt x="2112" y="1758"/>
                    <a:pt x="2065" y="1711"/>
                  </a:cubicBezTo>
                  <a:cubicBezTo>
                    <a:pt x="1603" y="1248"/>
                    <a:pt x="1603" y="1248"/>
                    <a:pt x="1603" y="1248"/>
                  </a:cubicBezTo>
                  <a:cubicBezTo>
                    <a:pt x="1551" y="1300"/>
                    <a:pt x="1551" y="1300"/>
                    <a:pt x="1551" y="1300"/>
                  </a:cubicBezTo>
                  <a:cubicBezTo>
                    <a:pt x="1507" y="1257"/>
                    <a:pt x="1507" y="1257"/>
                    <a:pt x="1507" y="1257"/>
                  </a:cubicBezTo>
                  <a:cubicBezTo>
                    <a:pt x="1601" y="1110"/>
                    <a:pt x="1645" y="935"/>
                    <a:pt x="1633" y="760"/>
                  </a:cubicBezTo>
                  <a:cubicBezTo>
                    <a:pt x="1619" y="563"/>
                    <a:pt x="1535" y="379"/>
                    <a:pt x="1396" y="239"/>
                  </a:cubicBezTo>
                  <a:cubicBezTo>
                    <a:pt x="1241" y="85"/>
                    <a:pt x="1036" y="0"/>
                    <a:pt x="818" y="0"/>
                  </a:cubicBezTo>
                  <a:cubicBezTo>
                    <a:pt x="599" y="0"/>
                    <a:pt x="394" y="85"/>
                    <a:pt x="240" y="239"/>
                  </a:cubicBezTo>
                  <a:cubicBezTo>
                    <a:pt x="85" y="394"/>
                    <a:pt x="0" y="599"/>
                    <a:pt x="0" y="817"/>
                  </a:cubicBezTo>
                  <a:cubicBezTo>
                    <a:pt x="0" y="1036"/>
                    <a:pt x="85" y="1241"/>
                    <a:pt x="240" y="1395"/>
                  </a:cubicBezTo>
                  <a:cubicBezTo>
                    <a:pt x="394" y="1550"/>
                    <a:pt x="599" y="1635"/>
                    <a:pt x="818" y="1635"/>
                  </a:cubicBezTo>
                  <a:close/>
                  <a:moveTo>
                    <a:pt x="2009" y="1888"/>
                  </a:moveTo>
                  <a:cubicBezTo>
                    <a:pt x="2009" y="1920"/>
                    <a:pt x="1996" y="1950"/>
                    <a:pt x="1973" y="1973"/>
                  </a:cubicBezTo>
                  <a:cubicBezTo>
                    <a:pt x="1950" y="1996"/>
                    <a:pt x="1920" y="2008"/>
                    <a:pt x="1888" y="2008"/>
                  </a:cubicBezTo>
                  <a:cubicBezTo>
                    <a:pt x="1856" y="2008"/>
                    <a:pt x="1826" y="1996"/>
                    <a:pt x="1803" y="1973"/>
                  </a:cubicBezTo>
                  <a:cubicBezTo>
                    <a:pt x="1444" y="1614"/>
                    <a:pt x="1444" y="1614"/>
                    <a:pt x="1444" y="1614"/>
                  </a:cubicBezTo>
                  <a:cubicBezTo>
                    <a:pt x="1614" y="1444"/>
                    <a:pt x="1614" y="1444"/>
                    <a:pt x="1614" y="1444"/>
                  </a:cubicBezTo>
                  <a:cubicBezTo>
                    <a:pt x="1973" y="1802"/>
                    <a:pt x="1973" y="1802"/>
                    <a:pt x="1973" y="1802"/>
                  </a:cubicBezTo>
                  <a:cubicBezTo>
                    <a:pt x="1996" y="1825"/>
                    <a:pt x="2009" y="1855"/>
                    <a:pt x="2009" y="1888"/>
                  </a:cubicBezTo>
                  <a:close/>
                  <a:moveTo>
                    <a:pt x="1392" y="1459"/>
                  </a:moveTo>
                  <a:cubicBezTo>
                    <a:pt x="1361" y="1427"/>
                    <a:pt x="1361" y="1427"/>
                    <a:pt x="1361" y="1427"/>
                  </a:cubicBezTo>
                  <a:cubicBezTo>
                    <a:pt x="1361" y="1427"/>
                    <a:pt x="1362" y="1427"/>
                    <a:pt x="1362" y="1427"/>
                  </a:cubicBezTo>
                  <a:cubicBezTo>
                    <a:pt x="1367" y="1422"/>
                    <a:pt x="1372" y="1418"/>
                    <a:pt x="1377" y="1413"/>
                  </a:cubicBezTo>
                  <a:cubicBezTo>
                    <a:pt x="1378" y="1412"/>
                    <a:pt x="1379" y="1411"/>
                    <a:pt x="1380" y="1410"/>
                  </a:cubicBezTo>
                  <a:cubicBezTo>
                    <a:pt x="1385" y="1405"/>
                    <a:pt x="1391" y="1400"/>
                    <a:pt x="1396" y="1395"/>
                  </a:cubicBezTo>
                  <a:cubicBezTo>
                    <a:pt x="1401" y="1390"/>
                    <a:pt x="1406" y="1385"/>
                    <a:pt x="1411" y="1380"/>
                  </a:cubicBezTo>
                  <a:cubicBezTo>
                    <a:pt x="1411" y="1379"/>
                    <a:pt x="1412" y="1378"/>
                    <a:pt x="1413" y="1377"/>
                  </a:cubicBezTo>
                  <a:cubicBezTo>
                    <a:pt x="1418" y="1372"/>
                    <a:pt x="1423" y="1366"/>
                    <a:pt x="1428" y="1361"/>
                  </a:cubicBezTo>
                  <a:cubicBezTo>
                    <a:pt x="1428" y="1361"/>
                    <a:pt x="1428" y="1361"/>
                    <a:pt x="1428" y="1361"/>
                  </a:cubicBezTo>
                  <a:cubicBezTo>
                    <a:pt x="1459" y="1392"/>
                    <a:pt x="1459" y="1392"/>
                    <a:pt x="1459" y="1392"/>
                  </a:cubicBezTo>
                  <a:lnTo>
                    <a:pt x="1392" y="1459"/>
                  </a:lnTo>
                  <a:close/>
                  <a:moveTo>
                    <a:pt x="331" y="331"/>
                  </a:moveTo>
                  <a:cubicBezTo>
                    <a:pt x="461" y="201"/>
                    <a:pt x="634" y="129"/>
                    <a:pt x="818" y="129"/>
                  </a:cubicBezTo>
                  <a:cubicBezTo>
                    <a:pt x="1001" y="129"/>
                    <a:pt x="1174" y="201"/>
                    <a:pt x="1304" y="331"/>
                  </a:cubicBezTo>
                  <a:cubicBezTo>
                    <a:pt x="1421" y="448"/>
                    <a:pt x="1492" y="604"/>
                    <a:pt x="1504" y="769"/>
                  </a:cubicBezTo>
                  <a:cubicBezTo>
                    <a:pt x="1515" y="932"/>
                    <a:pt x="1468" y="1095"/>
                    <a:pt x="1371" y="1226"/>
                  </a:cubicBezTo>
                  <a:cubicBezTo>
                    <a:pt x="1371" y="1226"/>
                    <a:pt x="1371" y="1226"/>
                    <a:pt x="1371" y="1226"/>
                  </a:cubicBezTo>
                  <a:cubicBezTo>
                    <a:pt x="1351" y="1253"/>
                    <a:pt x="1328" y="1279"/>
                    <a:pt x="1304" y="1303"/>
                  </a:cubicBezTo>
                  <a:cubicBezTo>
                    <a:pt x="1296" y="1311"/>
                    <a:pt x="1288" y="1319"/>
                    <a:pt x="1280" y="1326"/>
                  </a:cubicBezTo>
                  <a:cubicBezTo>
                    <a:pt x="1263" y="1342"/>
                    <a:pt x="1245" y="1357"/>
                    <a:pt x="1226" y="1370"/>
                  </a:cubicBezTo>
                  <a:cubicBezTo>
                    <a:pt x="1107" y="1458"/>
                    <a:pt x="966" y="1505"/>
                    <a:pt x="818" y="1505"/>
                  </a:cubicBezTo>
                  <a:cubicBezTo>
                    <a:pt x="634" y="1505"/>
                    <a:pt x="461" y="1433"/>
                    <a:pt x="331" y="1303"/>
                  </a:cubicBezTo>
                  <a:cubicBezTo>
                    <a:pt x="63" y="1035"/>
                    <a:pt x="63" y="599"/>
                    <a:pt x="331" y="33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sp>
          <p:nvSpPr>
            <p:cNvPr id="29" name="Freeform 24"/>
            <p:cNvSpPr>
              <a:spLocks noEditPoints="1"/>
            </p:cNvSpPr>
            <p:nvPr/>
          </p:nvSpPr>
          <p:spPr bwMode="auto">
            <a:xfrm>
              <a:off x="788988" y="976313"/>
              <a:ext cx="4578350" cy="4176713"/>
            </a:xfrm>
            <a:custGeom>
              <a:avLst/>
              <a:gdLst>
                <a:gd name="T0" fmla="*/ 577 w 1219"/>
                <a:gd name="T1" fmla="*/ 1111 h 1112"/>
                <a:gd name="T2" fmla="*/ 577 w 1219"/>
                <a:gd name="T3" fmla="*/ 1112 h 1112"/>
                <a:gd name="T4" fmla="*/ 610 w 1219"/>
                <a:gd name="T5" fmla="*/ 1112 h 1112"/>
                <a:gd name="T6" fmla="*/ 940 w 1219"/>
                <a:gd name="T7" fmla="*/ 1003 h 1112"/>
                <a:gd name="T8" fmla="*/ 1002 w 1219"/>
                <a:gd name="T9" fmla="*/ 949 h 1112"/>
                <a:gd name="T10" fmla="*/ 1057 w 1219"/>
                <a:gd name="T11" fmla="*/ 886 h 1112"/>
                <a:gd name="T12" fmla="*/ 1003 w 1219"/>
                <a:gd name="T13" fmla="*/ 163 h 1112"/>
                <a:gd name="T14" fmla="*/ 610 w 1219"/>
                <a:gd name="T15" fmla="*/ 0 h 1112"/>
                <a:gd name="T16" fmla="*/ 217 w 1219"/>
                <a:gd name="T17" fmla="*/ 163 h 1112"/>
                <a:gd name="T18" fmla="*/ 217 w 1219"/>
                <a:gd name="T19" fmla="*/ 949 h 1112"/>
                <a:gd name="T20" fmla="*/ 577 w 1219"/>
                <a:gd name="T21" fmla="*/ 1111 h 1112"/>
                <a:gd name="T22" fmla="*/ 262 w 1219"/>
                <a:gd name="T23" fmla="*/ 209 h 1112"/>
                <a:gd name="T24" fmla="*/ 610 w 1219"/>
                <a:gd name="T25" fmla="*/ 65 h 1112"/>
                <a:gd name="T26" fmla="*/ 957 w 1219"/>
                <a:gd name="T27" fmla="*/ 209 h 1112"/>
                <a:gd name="T28" fmla="*/ 1005 w 1219"/>
                <a:gd name="T29" fmla="*/ 848 h 1112"/>
                <a:gd name="T30" fmla="*/ 957 w 1219"/>
                <a:gd name="T31" fmla="*/ 903 h 1112"/>
                <a:gd name="T32" fmla="*/ 901 w 1219"/>
                <a:gd name="T33" fmla="*/ 951 h 1112"/>
                <a:gd name="T34" fmla="*/ 612 w 1219"/>
                <a:gd name="T35" fmla="*/ 1047 h 1112"/>
                <a:gd name="T36" fmla="*/ 610 w 1219"/>
                <a:gd name="T37" fmla="*/ 1047 h 1112"/>
                <a:gd name="T38" fmla="*/ 262 w 1219"/>
                <a:gd name="T39" fmla="*/ 903 h 1112"/>
                <a:gd name="T40" fmla="*/ 262 w 1219"/>
                <a:gd name="T41" fmla="*/ 209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9" h="1112">
                  <a:moveTo>
                    <a:pt x="577" y="1111"/>
                  </a:moveTo>
                  <a:cubicBezTo>
                    <a:pt x="577" y="1112"/>
                    <a:pt x="577" y="1112"/>
                    <a:pt x="577" y="1112"/>
                  </a:cubicBezTo>
                  <a:cubicBezTo>
                    <a:pt x="610" y="1112"/>
                    <a:pt x="610" y="1112"/>
                    <a:pt x="610" y="1112"/>
                  </a:cubicBezTo>
                  <a:cubicBezTo>
                    <a:pt x="730" y="1112"/>
                    <a:pt x="844" y="1074"/>
                    <a:pt x="940" y="1003"/>
                  </a:cubicBezTo>
                  <a:cubicBezTo>
                    <a:pt x="962" y="987"/>
                    <a:pt x="983" y="969"/>
                    <a:pt x="1002" y="949"/>
                  </a:cubicBezTo>
                  <a:cubicBezTo>
                    <a:pt x="1022" y="930"/>
                    <a:pt x="1040" y="908"/>
                    <a:pt x="1057" y="886"/>
                  </a:cubicBezTo>
                  <a:cubicBezTo>
                    <a:pt x="1219" y="667"/>
                    <a:pt x="1196" y="356"/>
                    <a:pt x="1003" y="163"/>
                  </a:cubicBezTo>
                  <a:cubicBezTo>
                    <a:pt x="898" y="58"/>
                    <a:pt x="758" y="0"/>
                    <a:pt x="610" y="0"/>
                  </a:cubicBezTo>
                  <a:cubicBezTo>
                    <a:pt x="461" y="0"/>
                    <a:pt x="322" y="58"/>
                    <a:pt x="217" y="163"/>
                  </a:cubicBezTo>
                  <a:cubicBezTo>
                    <a:pt x="0" y="380"/>
                    <a:pt x="0" y="732"/>
                    <a:pt x="217" y="949"/>
                  </a:cubicBezTo>
                  <a:cubicBezTo>
                    <a:pt x="314" y="1046"/>
                    <a:pt x="441" y="1103"/>
                    <a:pt x="577" y="1111"/>
                  </a:cubicBezTo>
                  <a:close/>
                  <a:moveTo>
                    <a:pt x="262" y="209"/>
                  </a:moveTo>
                  <a:cubicBezTo>
                    <a:pt x="355" y="116"/>
                    <a:pt x="478" y="65"/>
                    <a:pt x="610" y="65"/>
                  </a:cubicBezTo>
                  <a:cubicBezTo>
                    <a:pt x="741" y="65"/>
                    <a:pt x="864" y="116"/>
                    <a:pt x="957" y="209"/>
                  </a:cubicBezTo>
                  <a:cubicBezTo>
                    <a:pt x="1127" y="380"/>
                    <a:pt x="1148" y="654"/>
                    <a:pt x="1005" y="848"/>
                  </a:cubicBezTo>
                  <a:cubicBezTo>
                    <a:pt x="990" y="867"/>
                    <a:pt x="974" y="886"/>
                    <a:pt x="957" y="903"/>
                  </a:cubicBezTo>
                  <a:cubicBezTo>
                    <a:pt x="939" y="921"/>
                    <a:pt x="921" y="937"/>
                    <a:pt x="901" y="951"/>
                  </a:cubicBezTo>
                  <a:cubicBezTo>
                    <a:pt x="817" y="1013"/>
                    <a:pt x="717" y="1046"/>
                    <a:pt x="612" y="1047"/>
                  </a:cubicBezTo>
                  <a:cubicBezTo>
                    <a:pt x="610" y="1047"/>
                    <a:pt x="610" y="1047"/>
                    <a:pt x="610" y="1047"/>
                  </a:cubicBezTo>
                  <a:cubicBezTo>
                    <a:pt x="478" y="1047"/>
                    <a:pt x="355" y="996"/>
                    <a:pt x="262" y="903"/>
                  </a:cubicBezTo>
                  <a:cubicBezTo>
                    <a:pt x="71" y="712"/>
                    <a:pt x="71" y="400"/>
                    <a:pt x="262" y="20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grpSp>
      <p:sp>
        <p:nvSpPr>
          <p:cNvPr id="30" name="Freeform 8"/>
          <p:cNvSpPr>
            <a:spLocks noEditPoints="1"/>
          </p:cNvSpPr>
          <p:nvPr/>
        </p:nvSpPr>
        <p:spPr bwMode="auto">
          <a:xfrm>
            <a:off x="6366778" y="3379972"/>
            <a:ext cx="358163" cy="31412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solidFill>
            <a:schemeClr val="accent1"/>
          </a:solidFill>
          <a:ln>
            <a:noFill/>
          </a:ln>
        </p:spPr>
        <p:txBody>
          <a:bodyPr vert="horz" wrap="square" lIns="109728" tIns="54864" rIns="109728" bIns="54864" numCol="1" anchor="t" anchorCtr="0" compatLnSpc="1"/>
          <a:lstStyle/>
          <a:p>
            <a:endParaRPr lang="id-ID" sz="2160">
              <a:cs typeface="+mn-ea"/>
              <a:sym typeface="+mn-lt"/>
            </a:endParaRPr>
          </a:p>
        </p:txBody>
      </p:sp>
      <p:grpSp>
        <p:nvGrpSpPr>
          <p:cNvPr id="22" name="Группа 30"/>
          <p:cNvGrpSpPr/>
          <p:nvPr/>
        </p:nvGrpSpPr>
        <p:grpSpPr>
          <a:xfrm>
            <a:off x="6353322" y="2105272"/>
            <a:ext cx="372007" cy="324091"/>
            <a:chOff x="4400550" y="1949450"/>
            <a:chExt cx="3389313" cy="2952750"/>
          </a:xfrm>
          <a:solidFill>
            <a:schemeClr val="accent1"/>
          </a:solidFill>
        </p:grpSpPr>
        <p:sp>
          <p:nvSpPr>
            <p:cNvPr id="32" name="Freeform 449"/>
            <p:cNvSpPr/>
            <p:nvPr/>
          </p:nvSpPr>
          <p:spPr bwMode="auto">
            <a:xfrm>
              <a:off x="4400550" y="1949450"/>
              <a:ext cx="2254250" cy="866775"/>
            </a:xfrm>
            <a:custGeom>
              <a:avLst/>
              <a:gdLst>
                <a:gd name="T0" fmla="*/ 1531 w 2840"/>
                <a:gd name="T1" fmla="*/ 1 h 1091"/>
                <a:gd name="T2" fmla="*/ 1745 w 2840"/>
                <a:gd name="T3" fmla="*/ 14 h 1091"/>
                <a:gd name="T4" fmla="*/ 1948 w 2840"/>
                <a:gd name="T5" fmla="*/ 39 h 1091"/>
                <a:gd name="T6" fmla="*/ 2136 w 2840"/>
                <a:gd name="T7" fmla="*/ 74 h 1091"/>
                <a:gd name="T8" fmla="*/ 2308 w 2840"/>
                <a:gd name="T9" fmla="*/ 119 h 1091"/>
                <a:gd name="T10" fmla="*/ 2460 w 2840"/>
                <a:gd name="T11" fmla="*/ 173 h 1091"/>
                <a:gd name="T12" fmla="*/ 2590 w 2840"/>
                <a:gd name="T13" fmla="*/ 235 h 1091"/>
                <a:gd name="T14" fmla="*/ 2695 w 2840"/>
                <a:gd name="T15" fmla="*/ 305 h 1091"/>
                <a:gd name="T16" fmla="*/ 2774 w 2840"/>
                <a:gd name="T17" fmla="*/ 380 h 1091"/>
                <a:gd name="T18" fmla="*/ 2823 w 2840"/>
                <a:gd name="T19" fmla="*/ 461 h 1091"/>
                <a:gd name="T20" fmla="*/ 2840 w 2840"/>
                <a:gd name="T21" fmla="*/ 545 h 1091"/>
                <a:gd name="T22" fmla="*/ 2823 w 2840"/>
                <a:gd name="T23" fmla="*/ 629 h 1091"/>
                <a:gd name="T24" fmla="*/ 2774 w 2840"/>
                <a:gd name="T25" fmla="*/ 711 h 1091"/>
                <a:gd name="T26" fmla="*/ 2695 w 2840"/>
                <a:gd name="T27" fmla="*/ 786 h 1091"/>
                <a:gd name="T28" fmla="*/ 2590 w 2840"/>
                <a:gd name="T29" fmla="*/ 854 h 1091"/>
                <a:gd name="T30" fmla="*/ 2460 w 2840"/>
                <a:gd name="T31" fmla="*/ 916 h 1091"/>
                <a:gd name="T32" fmla="*/ 2308 w 2840"/>
                <a:gd name="T33" fmla="*/ 971 h 1091"/>
                <a:gd name="T34" fmla="*/ 2136 w 2840"/>
                <a:gd name="T35" fmla="*/ 1016 h 1091"/>
                <a:gd name="T36" fmla="*/ 1948 w 2840"/>
                <a:gd name="T37" fmla="*/ 1052 h 1091"/>
                <a:gd name="T38" fmla="*/ 1745 w 2840"/>
                <a:gd name="T39" fmla="*/ 1077 h 1091"/>
                <a:gd name="T40" fmla="*/ 1531 w 2840"/>
                <a:gd name="T41" fmla="*/ 1089 h 1091"/>
                <a:gd name="T42" fmla="*/ 1309 w 2840"/>
                <a:gd name="T43" fmla="*/ 1089 h 1091"/>
                <a:gd name="T44" fmla="*/ 1094 w 2840"/>
                <a:gd name="T45" fmla="*/ 1077 h 1091"/>
                <a:gd name="T46" fmla="*/ 892 w 2840"/>
                <a:gd name="T47" fmla="*/ 1052 h 1091"/>
                <a:gd name="T48" fmla="*/ 703 w 2840"/>
                <a:gd name="T49" fmla="*/ 1016 h 1091"/>
                <a:gd name="T50" fmla="*/ 532 w 2840"/>
                <a:gd name="T51" fmla="*/ 971 h 1091"/>
                <a:gd name="T52" fmla="*/ 379 w 2840"/>
                <a:gd name="T53" fmla="*/ 916 h 1091"/>
                <a:gd name="T54" fmla="*/ 250 w 2840"/>
                <a:gd name="T55" fmla="*/ 854 h 1091"/>
                <a:gd name="T56" fmla="*/ 144 w 2840"/>
                <a:gd name="T57" fmla="*/ 786 h 1091"/>
                <a:gd name="T58" fmla="*/ 66 w 2840"/>
                <a:gd name="T59" fmla="*/ 711 h 1091"/>
                <a:gd name="T60" fmla="*/ 17 w 2840"/>
                <a:gd name="T61" fmla="*/ 629 h 1091"/>
                <a:gd name="T62" fmla="*/ 0 w 2840"/>
                <a:gd name="T63" fmla="*/ 545 h 1091"/>
                <a:gd name="T64" fmla="*/ 17 w 2840"/>
                <a:gd name="T65" fmla="*/ 461 h 1091"/>
                <a:gd name="T66" fmla="*/ 66 w 2840"/>
                <a:gd name="T67" fmla="*/ 380 h 1091"/>
                <a:gd name="T68" fmla="*/ 144 w 2840"/>
                <a:gd name="T69" fmla="*/ 305 h 1091"/>
                <a:gd name="T70" fmla="*/ 250 w 2840"/>
                <a:gd name="T71" fmla="*/ 235 h 1091"/>
                <a:gd name="T72" fmla="*/ 379 w 2840"/>
                <a:gd name="T73" fmla="*/ 173 h 1091"/>
                <a:gd name="T74" fmla="*/ 532 w 2840"/>
                <a:gd name="T75" fmla="*/ 119 h 1091"/>
                <a:gd name="T76" fmla="*/ 703 w 2840"/>
                <a:gd name="T77" fmla="*/ 74 h 1091"/>
                <a:gd name="T78" fmla="*/ 892 w 2840"/>
                <a:gd name="T79" fmla="*/ 39 h 1091"/>
                <a:gd name="T80" fmla="*/ 1094 w 2840"/>
                <a:gd name="T81" fmla="*/ 14 h 1091"/>
                <a:gd name="T82" fmla="*/ 1309 w 2840"/>
                <a:gd name="T83" fmla="*/ 1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40" h="1091">
                  <a:moveTo>
                    <a:pt x="1420" y="0"/>
                  </a:moveTo>
                  <a:lnTo>
                    <a:pt x="1531" y="1"/>
                  </a:lnTo>
                  <a:lnTo>
                    <a:pt x="1639" y="6"/>
                  </a:lnTo>
                  <a:lnTo>
                    <a:pt x="1745" y="14"/>
                  </a:lnTo>
                  <a:lnTo>
                    <a:pt x="1849" y="24"/>
                  </a:lnTo>
                  <a:lnTo>
                    <a:pt x="1948" y="39"/>
                  </a:lnTo>
                  <a:lnTo>
                    <a:pt x="2044" y="55"/>
                  </a:lnTo>
                  <a:lnTo>
                    <a:pt x="2136" y="74"/>
                  </a:lnTo>
                  <a:lnTo>
                    <a:pt x="2224" y="96"/>
                  </a:lnTo>
                  <a:lnTo>
                    <a:pt x="2308" y="119"/>
                  </a:lnTo>
                  <a:lnTo>
                    <a:pt x="2386" y="146"/>
                  </a:lnTo>
                  <a:lnTo>
                    <a:pt x="2460" y="173"/>
                  </a:lnTo>
                  <a:lnTo>
                    <a:pt x="2528" y="204"/>
                  </a:lnTo>
                  <a:lnTo>
                    <a:pt x="2590" y="235"/>
                  </a:lnTo>
                  <a:lnTo>
                    <a:pt x="2646" y="270"/>
                  </a:lnTo>
                  <a:lnTo>
                    <a:pt x="2695" y="305"/>
                  </a:lnTo>
                  <a:lnTo>
                    <a:pt x="2738" y="342"/>
                  </a:lnTo>
                  <a:lnTo>
                    <a:pt x="2774" y="380"/>
                  </a:lnTo>
                  <a:lnTo>
                    <a:pt x="2803" y="421"/>
                  </a:lnTo>
                  <a:lnTo>
                    <a:pt x="2823" y="461"/>
                  </a:lnTo>
                  <a:lnTo>
                    <a:pt x="2835" y="502"/>
                  </a:lnTo>
                  <a:lnTo>
                    <a:pt x="2840" y="545"/>
                  </a:lnTo>
                  <a:lnTo>
                    <a:pt x="2835" y="588"/>
                  </a:lnTo>
                  <a:lnTo>
                    <a:pt x="2823" y="629"/>
                  </a:lnTo>
                  <a:lnTo>
                    <a:pt x="2803" y="670"/>
                  </a:lnTo>
                  <a:lnTo>
                    <a:pt x="2774" y="711"/>
                  </a:lnTo>
                  <a:lnTo>
                    <a:pt x="2738" y="748"/>
                  </a:lnTo>
                  <a:lnTo>
                    <a:pt x="2695" y="786"/>
                  </a:lnTo>
                  <a:lnTo>
                    <a:pt x="2646" y="821"/>
                  </a:lnTo>
                  <a:lnTo>
                    <a:pt x="2590" y="854"/>
                  </a:lnTo>
                  <a:lnTo>
                    <a:pt x="2528" y="887"/>
                  </a:lnTo>
                  <a:lnTo>
                    <a:pt x="2460" y="916"/>
                  </a:lnTo>
                  <a:lnTo>
                    <a:pt x="2386" y="945"/>
                  </a:lnTo>
                  <a:lnTo>
                    <a:pt x="2308" y="971"/>
                  </a:lnTo>
                  <a:lnTo>
                    <a:pt x="2224" y="995"/>
                  </a:lnTo>
                  <a:lnTo>
                    <a:pt x="2136" y="1016"/>
                  </a:lnTo>
                  <a:lnTo>
                    <a:pt x="2044" y="1035"/>
                  </a:lnTo>
                  <a:lnTo>
                    <a:pt x="1948" y="1052"/>
                  </a:lnTo>
                  <a:lnTo>
                    <a:pt x="1849" y="1065"/>
                  </a:lnTo>
                  <a:lnTo>
                    <a:pt x="1745" y="1077"/>
                  </a:lnTo>
                  <a:lnTo>
                    <a:pt x="1639" y="1085"/>
                  </a:lnTo>
                  <a:lnTo>
                    <a:pt x="1531" y="1089"/>
                  </a:lnTo>
                  <a:lnTo>
                    <a:pt x="1420" y="1091"/>
                  </a:lnTo>
                  <a:lnTo>
                    <a:pt x="1309" y="1089"/>
                  </a:lnTo>
                  <a:lnTo>
                    <a:pt x="1200" y="1085"/>
                  </a:lnTo>
                  <a:lnTo>
                    <a:pt x="1094" y="1077"/>
                  </a:lnTo>
                  <a:lnTo>
                    <a:pt x="992" y="1065"/>
                  </a:lnTo>
                  <a:lnTo>
                    <a:pt x="892" y="1052"/>
                  </a:lnTo>
                  <a:lnTo>
                    <a:pt x="795" y="1035"/>
                  </a:lnTo>
                  <a:lnTo>
                    <a:pt x="703" y="1016"/>
                  </a:lnTo>
                  <a:lnTo>
                    <a:pt x="615" y="995"/>
                  </a:lnTo>
                  <a:lnTo>
                    <a:pt x="532" y="971"/>
                  </a:lnTo>
                  <a:lnTo>
                    <a:pt x="453" y="945"/>
                  </a:lnTo>
                  <a:lnTo>
                    <a:pt x="379" y="916"/>
                  </a:lnTo>
                  <a:lnTo>
                    <a:pt x="312" y="887"/>
                  </a:lnTo>
                  <a:lnTo>
                    <a:pt x="250" y="854"/>
                  </a:lnTo>
                  <a:lnTo>
                    <a:pt x="194" y="821"/>
                  </a:lnTo>
                  <a:lnTo>
                    <a:pt x="144" y="786"/>
                  </a:lnTo>
                  <a:lnTo>
                    <a:pt x="101" y="748"/>
                  </a:lnTo>
                  <a:lnTo>
                    <a:pt x="66" y="711"/>
                  </a:lnTo>
                  <a:lnTo>
                    <a:pt x="38" y="670"/>
                  </a:lnTo>
                  <a:lnTo>
                    <a:pt x="17" y="629"/>
                  </a:lnTo>
                  <a:lnTo>
                    <a:pt x="4" y="588"/>
                  </a:lnTo>
                  <a:lnTo>
                    <a:pt x="0" y="545"/>
                  </a:lnTo>
                  <a:lnTo>
                    <a:pt x="4" y="502"/>
                  </a:lnTo>
                  <a:lnTo>
                    <a:pt x="17" y="461"/>
                  </a:lnTo>
                  <a:lnTo>
                    <a:pt x="38" y="421"/>
                  </a:lnTo>
                  <a:lnTo>
                    <a:pt x="66" y="380"/>
                  </a:lnTo>
                  <a:lnTo>
                    <a:pt x="101" y="342"/>
                  </a:lnTo>
                  <a:lnTo>
                    <a:pt x="144" y="305"/>
                  </a:lnTo>
                  <a:lnTo>
                    <a:pt x="194" y="270"/>
                  </a:lnTo>
                  <a:lnTo>
                    <a:pt x="250" y="235"/>
                  </a:lnTo>
                  <a:lnTo>
                    <a:pt x="312" y="204"/>
                  </a:lnTo>
                  <a:lnTo>
                    <a:pt x="379" y="173"/>
                  </a:lnTo>
                  <a:lnTo>
                    <a:pt x="453" y="146"/>
                  </a:lnTo>
                  <a:lnTo>
                    <a:pt x="532" y="119"/>
                  </a:lnTo>
                  <a:lnTo>
                    <a:pt x="615" y="96"/>
                  </a:lnTo>
                  <a:lnTo>
                    <a:pt x="703" y="74"/>
                  </a:lnTo>
                  <a:lnTo>
                    <a:pt x="795" y="55"/>
                  </a:lnTo>
                  <a:lnTo>
                    <a:pt x="892" y="39"/>
                  </a:lnTo>
                  <a:lnTo>
                    <a:pt x="992" y="24"/>
                  </a:lnTo>
                  <a:lnTo>
                    <a:pt x="1094" y="14"/>
                  </a:lnTo>
                  <a:lnTo>
                    <a:pt x="1200" y="6"/>
                  </a:lnTo>
                  <a:lnTo>
                    <a:pt x="1309" y="1"/>
                  </a:lnTo>
                  <a:lnTo>
                    <a:pt x="142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3" name="Freeform 450"/>
            <p:cNvSpPr/>
            <p:nvPr/>
          </p:nvSpPr>
          <p:spPr bwMode="auto">
            <a:xfrm>
              <a:off x="4400550" y="2689225"/>
              <a:ext cx="2254250" cy="554038"/>
            </a:xfrm>
            <a:custGeom>
              <a:avLst/>
              <a:gdLst>
                <a:gd name="T0" fmla="*/ 78 w 2840"/>
                <a:gd name="T1" fmla="*/ 4 h 699"/>
                <a:gd name="T2" fmla="*/ 179 w 2840"/>
                <a:gd name="T3" fmla="*/ 70 h 699"/>
                <a:gd name="T4" fmla="*/ 296 w 2840"/>
                <a:gd name="T5" fmla="*/ 127 h 699"/>
                <a:gd name="T6" fmla="*/ 463 w 2840"/>
                <a:gd name="T7" fmla="*/ 190 h 699"/>
                <a:gd name="T8" fmla="*/ 677 w 2840"/>
                <a:gd name="T9" fmla="*/ 247 h 699"/>
                <a:gd name="T10" fmla="*/ 911 w 2840"/>
                <a:gd name="T11" fmla="*/ 290 h 699"/>
                <a:gd name="T12" fmla="*/ 1160 w 2840"/>
                <a:gd name="T13" fmla="*/ 316 h 699"/>
                <a:gd name="T14" fmla="*/ 1420 w 2840"/>
                <a:gd name="T15" fmla="*/ 325 h 699"/>
                <a:gd name="T16" fmla="*/ 1680 w 2840"/>
                <a:gd name="T17" fmla="*/ 316 h 699"/>
                <a:gd name="T18" fmla="*/ 1929 w 2840"/>
                <a:gd name="T19" fmla="*/ 290 h 699"/>
                <a:gd name="T20" fmla="*/ 2163 w 2840"/>
                <a:gd name="T21" fmla="*/ 247 h 699"/>
                <a:gd name="T22" fmla="*/ 2377 w 2840"/>
                <a:gd name="T23" fmla="*/ 190 h 699"/>
                <a:gd name="T24" fmla="*/ 2531 w 2840"/>
                <a:gd name="T25" fmla="*/ 133 h 699"/>
                <a:gd name="T26" fmla="*/ 2628 w 2840"/>
                <a:gd name="T27" fmla="*/ 89 h 699"/>
                <a:gd name="T28" fmla="*/ 2709 w 2840"/>
                <a:gd name="T29" fmla="*/ 41 h 699"/>
                <a:gd name="T30" fmla="*/ 2761 w 2840"/>
                <a:gd name="T31" fmla="*/ 6 h 699"/>
                <a:gd name="T32" fmla="*/ 2779 w 2840"/>
                <a:gd name="T33" fmla="*/ 5 h 699"/>
                <a:gd name="T34" fmla="*/ 2791 w 2840"/>
                <a:gd name="T35" fmla="*/ 12 h 699"/>
                <a:gd name="T36" fmla="*/ 2814 w 2840"/>
                <a:gd name="T37" fmla="*/ 49 h 699"/>
                <a:gd name="T38" fmla="*/ 2836 w 2840"/>
                <a:gd name="T39" fmla="*/ 118 h 699"/>
                <a:gd name="T40" fmla="*/ 2835 w 2840"/>
                <a:gd name="T41" fmla="*/ 195 h 699"/>
                <a:gd name="T42" fmla="*/ 2803 w 2840"/>
                <a:gd name="T43" fmla="*/ 278 h 699"/>
                <a:gd name="T44" fmla="*/ 2738 w 2840"/>
                <a:gd name="T45" fmla="*/ 356 h 699"/>
                <a:gd name="T46" fmla="*/ 2646 w 2840"/>
                <a:gd name="T47" fmla="*/ 428 h 699"/>
                <a:gd name="T48" fmla="*/ 2528 w 2840"/>
                <a:gd name="T49" fmla="*/ 494 h 699"/>
                <a:gd name="T50" fmla="*/ 2386 w 2840"/>
                <a:gd name="T51" fmla="*/ 553 h 699"/>
                <a:gd name="T52" fmla="*/ 2224 w 2840"/>
                <a:gd name="T53" fmla="*/ 602 h 699"/>
                <a:gd name="T54" fmla="*/ 2044 w 2840"/>
                <a:gd name="T55" fmla="*/ 643 h 699"/>
                <a:gd name="T56" fmla="*/ 1849 w 2840"/>
                <a:gd name="T57" fmla="*/ 673 h 699"/>
                <a:gd name="T58" fmla="*/ 1639 w 2840"/>
                <a:gd name="T59" fmla="*/ 692 h 699"/>
                <a:gd name="T60" fmla="*/ 1420 w 2840"/>
                <a:gd name="T61" fmla="*/ 699 h 699"/>
                <a:gd name="T62" fmla="*/ 1200 w 2840"/>
                <a:gd name="T63" fmla="*/ 692 h 699"/>
                <a:gd name="T64" fmla="*/ 992 w 2840"/>
                <a:gd name="T65" fmla="*/ 673 h 699"/>
                <a:gd name="T66" fmla="*/ 795 w 2840"/>
                <a:gd name="T67" fmla="*/ 643 h 699"/>
                <a:gd name="T68" fmla="*/ 615 w 2840"/>
                <a:gd name="T69" fmla="*/ 602 h 699"/>
                <a:gd name="T70" fmla="*/ 453 w 2840"/>
                <a:gd name="T71" fmla="*/ 553 h 699"/>
                <a:gd name="T72" fmla="*/ 312 w 2840"/>
                <a:gd name="T73" fmla="*/ 494 h 699"/>
                <a:gd name="T74" fmla="*/ 194 w 2840"/>
                <a:gd name="T75" fmla="*/ 428 h 699"/>
                <a:gd name="T76" fmla="*/ 101 w 2840"/>
                <a:gd name="T77" fmla="*/ 356 h 699"/>
                <a:gd name="T78" fmla="*/ 38 w 2840"/>
                <a:gd name="T79" fmla="*/ 278 h 699"/>
                <a:gd name="T80" fmla="*/ 4 w 2840"/>
                <a:gd name="T81" fmla="*/ 195 h 699"/>
                <a:gd name="T82" fmla="*/ 3 w 2840"/>
                <a:gd name="T83" fmla="*/ 118 h 699"/>
                <a:gd name="T84" fmla="*/ 25 w 2840"/>
                <a:gd name="T85" fmla="*/ 50 h 699"/>
                <a:gd name="T86" fmla="*/ 48 w 2840"/>
                <a:gd name="T87" fmla="*/ 12 h 699"/>
                <a:gd name="T88" fmla="*/ 61 w 2840"/>
                <a:gd name="T89" fmla="*/ 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40" h="699">
                  <a:moveTo>
                    <a:pt x="69" y="0"/>
                  </a:moveTo>
                  <a:lnTo>
                    <a:pt x="78" y="4"/>
                  </a:lnTo>
                  <a:lnTo>
                    <a:pt x="127" y="39"/>
                  </a:lnTo>
                  <a:lnTo>
                    <a:pt x="179" y="70"/>
                  </a:lnTo>
                  <a:lnTo>
                    <a:pt x="234" y="100"/>
                  </a:lnTo>
                  <a:lnTo>
                    <a:pt x="296" y="127"/>
                  </a:lnTo>
                  <a:lnTo>
                    <a:pt x="365" y="155"/>
                  </a:lnTo>
                  <a:lnTo>
                    <a:pt x="463" y="190"/>
                  </a:lnTo>
                  <a:lnTo>
                    <a:pt x="567" y="220"/>
                  </a:lnTo>
                  <a:lnTo>
                    <a:pt x="677" y="247"/>
                  </a:lnTo>
                  <a:lnTo>
                    <a:pt x="792" y="270"/>
                  </a:lnTo>
                  <a:lnTo>
                    <a:pt x="911" y="290"/>
                  </a:lnTo>
                  <a:lnTo>
                    <a:pt x="1033" y="304"/>
                  </a:lnTo>
                  <a:lnTo>
                    <a:pt x="1160" y="316"/>
                  </a:lnTo>
                  <a:lnTo>
                    <a:pt x="1289" y="322"/>
                  </a:lnTo>
                  <a:lnTo>
                    <a:pt x="1420" y="325"/>
                  </a:lnTo>
                  <a:lnTo>
                    <a:pt x="1551" y="322"/>
                  </a:lnTo>
                  <a:lnTo>
                    <a:pt x="1680" y="316"/>
                  </a:lnTo>
                  <a:lnTo>
                    <a:pt x="1806" y="304"/>
                  </a:lnTo>
                  <a:lnTo>
                    <a:pt x="1929" y="290"/>
                  </a:lnTo>
                  <a:lnTo>
                    <a:pt x="2048" y="270"/>
                  </a:lnTo>
                  <a:lnTo>
                    <a:pt x="2163" y="247"/>
                  </a:lnTo>
                  <a:lnTo>
                    <a:pt x="2272" y="220"/>
                  </a:lnTo>
                  <a:lnTo>
                    <a:pt x="2377" y="190"/>
                  </a:lnTo>
                  <a:lnTo>
                    <a:pt x="2474" y="155"/>
                  </a:lnTo>
                  <a:lnTo>
                    <a:pt x="2531" y="133"/>
                  </a:lnTo>
                  <a:lnTo>
                    <a:pt x="2581" y="111"/>
                  </a:lnTo>
                  <a:lnTo>
                    <a:pt x="2628" y="89"/>
                  </a:lnTo>
                  <a:lnTo>
                    <a:pt x="2669" y="66"/>
                  </a:lnTo>
                  <a:lnTo>
                    <a:pt x="2709" y="41"/>
                  </a:lnTo>
                  <a:lnTo>
                    <a:pt x="2748" y="13"/>
                  </a:lnTo>
                  <a:lnTo>
                    <a:pt x="2761" y="6"/>
                  </a:lnTo>
                  <a:lnTo>
                    <a:pt x="2770" y="4"/>
                  </a:lnTo>
                  <a:lnTo>
                    <a:pt x="2779" y="5"/>
                  </a:lnTo>
                  <a:lnTo>
                    <a:pt x="2786" y="8"/>
                  </a:lnTo>
                  <a:lnTo>
                    <a:pt x="2791" y="12"/>
                  </a:lnTo>
                  <a:lnTo>
                    <a:pt x="2795" y="17"/>
                  </a:lnTo>
                  <a:lnTo>
                    <a:pt x="2814" y="49"/>
                  </a:lnTo>
                  <a:lnTo>
                    <a:pt x="2829" y="83"/>
                  </a:lnTo>
                  <a:lnTo>
                    <a:pt x="2836" y="118"/>
                  </a:lnTo>
                  <a:lnTo>
                    <a:pt x="2840" y="153"/>
                  </a:lnTo>
                  <a:lnTo>
                    <a:pt x="2835" y="195"/>
                  </a:lnTo>
                  <a:lnTo>
                    <a:pt x="2823" y="237"/>
                  </a:lnTo>
                  <a:lnTo>
                    <a:pt x="2803" y="278"/>
                  </a:lnTo>
                  <a:lnTo>
                    <a:pt x="2774" y="317"/>
                  </a:lnTo>
                  <a:lnTo>
                    <a:pt x="2738" y="356"/>
                  </a:lnTo>
                  <a:lnTo>
                    <a:pt x="2695" y="393"/>
                  </a:lnTo>
                  <a:lnTo>
                    <a:pt x="2646" y="428"/>
                  </a:lnTo>
                  <a:lnTo>
                    <a:pt x="2590" y="462"/>
                  </a:lnTo>
                  <a:lnTo>
                    <a:pt x="2528" y="494"/>
                  </a:lnTo>
                  <a:lnTo>
                    <a:pt x="2460" y="524"/>
                  </a:lnTo>
                  <a:lnTo>
                    <a:pt x="2386" y="553"/>
                  </a:lnTo>
                  <a:lnTo>
                    <a:pt x="2308" y="579"/>
                  </a:lnTo>
                  <a:lnTo>
                    <a:pt x="2224" y="602"/>
                  </a:lnTo>
                  <a:lnTo>
                    <a:pt x="2136" y="624"/>
                  </a:lnTo>
                  <a:lnTo>
                    <a:pt x="2044" y="643"/>
                  </a:lnTo>
                  <a:lnTo>
                    <a:pt x="1948" y="659"/>
                  </a:lnTo>
                  <a:lnTo>
                    <a:pt x="1849" y="673"/>
                  </a:lnTo>
                  <a:lnTo>
                    <a:pt x="1745" y="683"/>
                  </a:lnTo>
                  <a:lnTo>
                    <a:pt x="1639" y="692"/>
                  </a:lnTo>
                  <a:lnTo>
                    <a:pt x="1531" y="696"/>
                  </a:lnTo>
                  <a:lnTo>
                    <a:pt x="1420" y="699"/>
                  </a:lnTo>
                  <a:lnTo>
                    <a:pt x="1309" y="696"/>
                  </a:lnTo>
                  <a:lnTo>
                    <a:pt x="1200" y="692"/>
                  </a:lnTo>
                  <a:lnTo>
                    <a:pt x="1094" y="683"/>
                  </a:lnTo>
                  <a:lnTo>
                    <a:pt x="992" y="673"/>
                  </a:lnTo>
                  <a:lnTo>
                    <a:pt x="892" y="659"/>
                  </a:lnTo>
                  <a:lnTo>
                    <a:pt x="795" y="643"/>
                  </a:lnTo>
                  <a:lnTo>
                    <a:pt x="703" y="624"/>
                  </a:lnTo>
                  <a:lnTo>
                    <a:pt x="615" y="602"/>
                  </a:lnTo>
                  <a:lnTo>
                    <a:pt x="532" y="579"/>
                  </a:lnTo>
                  <a:lnTo>
                    <a:pt x="453" y="553"/>
                  </a:lnTo>
                  <a:lnTo>
                    <a:pt x="379" y="524"/>
                  </a:lnTo>
                  <a:lnTo>
                    <a:pt x="312" y="494"/>
                  </a:lnTo>
                  <a:lnTo>
                    <a:pt x="250" y="462"/>
                  </a:lnTo>
                  <a:lnTo>
                    <a:pt x="194" y="428"/>
                  </a:lnTo>
                  <a:lnTo>
                    <a:pt x="144" y="393"/>
                  </a:lnTo>
                  <a:lnTo>
                    <a:pt x="101" y="356"/>
                  </a:lnTo>
                  <a:lnTo>
                    <a:pt x="66" y="317"/>
                  </a:lnTo>
                  <a:lnTo>
                    <a:pt x="38" y="278"/>
                  </a:lnTo>
                  <a:lnTo>
                    <a:pt x="17" y="237"/>
                  </a:lnTo>
                  <a:lnTo>
                    <a:pt x="4" y="195"/>
                  </a:lnTo>
                  <a:lnTo>
                    <a:pt x="0" y="153"/>
                  </a:lnTo>
                  <a:lnTo>
                    <a:pt x="3" y="118"/>
                  </a:lnTo>
                  <a:lnTo>
                    <a:pt x="12" y="84"/>
                  </a:lnTo>
                  <a:lnTo>
                    <a:pt x="25" y="50"/>
                  </a:lnTo>
                  <a:lnTo>
                    <a:pt x="44" y="17"/>
                  </a:lnTo>
                  <a:lnTo>
                    <a:pt x="48" y="12"/>
                  </a:lnTo>
                  <a:lnTo>
                    <a:pt x="54" y="5"/>
                  </a:lnTo>
                  <a:lnTo>
                    <a:pt x="61" y="1"/>
                  </a:lnTo>
                  <a:lnTo>
                    <a:pt x="6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4" name="Freeform 451"/>
            <p:cNvSpPr/>
            <p:nvPr/>
          </p:nvSpPr>
          <p:spPr bwMode="auto">
            <a:xfrm>
              <a:off x="4400550" y="3983038"/>
              <a:ext cx="1557338" cy="546100"/>
            </a:xfrm>
            <a:custGeom>
              <a:avLst/>
              <a:gdLst>
                <a:gd name="T0" fmla="*/ 95 w 1963"/>
                <a:gd name="T1" fmla="*/ 5 h 687"/>
                <a:gd name="T2" fmla="*/ 162 w 1963"/>
                <a:gd name="T3" fmla="*/ 50 h 687"/>
                <a:gd name="T4" fmla="*/ 233 w 1963"/>
                <a:gd name="T5" fmla="*/ 89 h 687"/>
                <a:gd name="T6" fmla="*/ 316 w 1963"/>
                <a:gd name="T7" fmla="*/ 125 h 687"/>
                <a:gd name="T8" fmla="*/ 463 w 1963"/>
                <a:gd name="T9" fmla="*/ 178 h 687"/>
                <a:gd name="T10" fmla="*/ 677 w 1963"/>
                <a:gd name="T11" fmla="*/ 237 h 687"/>
                <a:gd name="T12" fmla="*/ 911 w 1963"/>
                <a:gd name="T13" fmla="*/ 279 h 687"/>
                <a:gd name="T14" fmla="*/ 1160 w 1963"/>
                <a:gd name="T15" fmla="*/ 304 h 687"/>
                <a:gd name="T16" fmla="*/ 1420 w 1963"/>
                <a:gd name="T17" fmla="*/ 313 h 687"/>
                <a:gd name="T18" fmla="*/ 1617 w 1963"/>
                <a:gd name="T19" fmla="*/ 309 h 687"/>
                <a:gd name="T20" fmla="*/ 1808 w 1963"/>
                <a:gd name="T21" fmla="*/ 296 h 687"/>
                <a:gd name="T22" fmla="*/ 1816 w 1963"/>
                <a:gd name="T23" fmla="*/ 296 h 687"/>
                <a:gd name="T24" fmla="*/ 1821 w 1963"/>
                <a:gd name="T25" fmla="*/ 300 h 687"/>
                <a:gd name="T26" fmla="*/ 1823 w 1963"/>
                <a:gd name="T27" fmla="*/ 305 h 687"/>
                <a:gd name="T28" fmla="*/ 1824 w 1963"/>
                <a:gd name="T29" fmla="*/ 309 h 687"/>
                <a:gd name="T30" fmla="*/ 1854 w 1963"/>
                <a:gd name="T31" fmla="*/ 426 h 687"/>
                <a:gd name="T32" fmla="*/ 1903 w 1963"/>
                <a:gd name="T33" fmla="*/ 538 h 687"/>
                <a:gd name="T34" fmla="*/ 1959 w 1963"/>
                <a:gd name="T35" fmla="*/ 637 h 687"/>
                <a:gd name="T36" fmla="*/ 1963 w 1963"/>
                <a:gd name="T37" fmla="*/ 647 h 687"/>
                <a:gd name="T38" fmla="*/ 1952 w 1963"/>
                <a:gd name="T39" fmla="*/ 657 h 687"/>
                <a:gd name="T40" fmla="*/ 1811 w 1963"/>
                <a:gd name="T41" fmla="*/ 673 h 687"/>
                <a:gd name="T42" fmla="*/ 1653 w 1963"/>
                <a:gd name="T43" fmla="*/ 682 h 687"/>
                <a:gd name="T44" fmla="*/ 1495 w 1963"/>
                <a:gd name="T45" fmla="*/ 687 h 687"/>
                <a:gd name="T46" fmla="*/ 1309 w 1963"/>
                <a:gd name="T47" fmla="*/ 686 h 687"/>
                <a:gd name="T48" fmla="*/ 1094 w 1963"/>
                <a:gd name="T49" fmla="*/ 673 h 687"/>
                <a:gd name="T50" fmla="*/ 892 w 1963"/>
                <a:gd name="T51" fmla="*/ 648 h 687"/>
                <a:gd name="T52" fmla="*/ 703 w 1963"/>
                <a:gd name="T53" fmla="*/ 613 h 687"/>
                <a:gd name="T54" fmla="*/ 532 w 1963"/>
                <a:gd name="T55" fmla="*/ 568 h 687"/>
                <a:gd name="T56" fmla="*/ 379 w 1963"/>
                <a:gd name="T57" fmla="*/ 514 h 687"/>
                <a:gd name="T58" fmla="*/ 250 w 1963"/>
                <a:gd name="T59" fmla="*/ 452 h 687"/>
                <a:gd name="T60" fmla="*/ 144 w 1963"/>
                <a:gd name="T61" fmla="*/ 382 h 687"/>
                <a:gd name="T62" fmla="*/ 66 w 1963"/>
                <a:gd name="T63" fmla="*/ 307 h 687"/>
                <a:gd name="T64" fmla="*/ 17 w 1963"/>
                <a:gd name="T65" fmla="*/ 226 h 687"/>
                <a:gd name="T66" fmla="*/ 0 w 1963"/>
                <a:gd name="T67" fmla="*/ 142 h 687"/>
                <a:gd name="T68" fmla="*/ 16 w 1963"/>
                <a:gd name="T69" fmla="*/ 59 h 687"/>
                <a:gd name="T70" fmla="*/ 43 w 1963"/>
                <a:gd name="T71" fmla="*/ 11 h 687"/>
                <a:gd name="T72" fmla="*/ 66 w 1963"/>
                <a:gd name="T73"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63" h="687">
                  <a:moveTo>
                    <a:pt x="80" y="0"/>
                  </a:moveTo>
                  <a:lnTo>
                    <a:pt x="95" y="5"/>
                  </a:lnTo>
                  <a:lnTo>
                    <a:pt x="128" y="30"/>
                  </a:lnTo>
                  <a:lnTo>
                    <a:pt x="162" y="50"/>
                  </a:lnTo>
                  <a:lnTo>
                    <a:pt x="197" y="71"/>
                  </a:lnTo>
                  <a:lnTo>
                    <a:pt x="233" y="89"/>
                  </a:lnTo>
                  <a:lnTo>
                    <a:pt x="273" y="107"/>
                  </a:lnTo>
                  <a:lnTo>
                    <a:pt x="316" y="125"/>
                  </a:lnTo>
                  <a:lnTo>
                    <a:pt x="365" y="145"/>
                  </a:lnTo>
                  <a:lnTo>
                    <a:pt x="463" y="178"/>
                  </a:lnTo>
                  <a:lnTo>
                    <a:pt x="567" y="210"/>
                  </a:lnTo>
                  <a:lnTo>
                    <a:pt x="677" y="237"/>
                  </a:lnTo>
                  <a:lnTo>
                    <a:pt x="792" y="260"/>
                  </a:lnTo>
                  <a:lnTo>
                    <a:pt x="911" y="279"/>
                  </a:lnTo>
                  <a:lnTo>
                    <a:pt x="1033" y="294"/>
                  </a:lnTo>
                  <a:lnTo>
                    <a:pt x="1160" y="304"/>
                  </a:lnTo>
                  <a:lnTo>
                    <a:pt x="1289" y="312"/>
                  </a:lnTo>
                  <a:lnTo>
                    <a:pt x="1420" y="313"/>
                  </a:lnTo>
                  <a:lnTo>
                    <a:pt x="1517" y="312"/>
                  </a:lnTo>
                  <a:lnTo>
                    <a:pt x="1617" y="309"/>
                  </a:lnTo>
                  <a:lnTo>
                    <a:pt x="1714" y="304"/>
                  </a:lnTo>
                  <a:lnTo>
                    <a:pt x="1808" y="296"/>
                  </a:lnTo>
                  <a:lnTo>
                    <a:pt x="1812" y="296"/>
                  </a:lnTo>
                  <a:lnTo>
                    <a:pt x="1816" y="296"/>
                  </a:lnTo>
                  <a:lnTo>
                    <a:pt x="1819" y="299"/>
                  </a:lnTo>
                  <a:lnTo>
                    <a:pt x="1821" y="300"/>
                  </a:lnTo>
                  <a:lnTo>
                    <a:pt x="1823" y="303"/>
                  </a:lnTo>
                  <a:lnTo>
                    <a:pt x="1823" y="305"/>
                  </a:lnTo>
                  <a:lnTo>
                    <a:pt x="1824" y="308"/>
                  </a:lnTo>
                  <a:lnTo>
                    <a:pt x="1824" y="309"/>
                  </a:lnTo>
                  <a:lnTo>
                    <a:pt x="1836" y="367"/>
                  </a:lnTo>
                  <a:lnTo>
                    <a:pt x="1854" y="426"/>
                  </a:lnTo>
                  <a:lnTo>
                    <a:pt x="1877" y="484"/>
                  </a:lnTo>
                  <a:lnTo>
                    <a:pt x="1903" y="538"/>
                  </a:lnTo>
                  <a:lnTo>
                    <a:pt x="1930" y="590"/>
                  </a:lnTo>
                  <a:lnTo>
                    <a:pt x="1959" y="637"/>
                  </a:lnTo>
                  <a:lnTo>
                    <a:pt x="1961" y="642"/>
                  </a:lnTo>
                  <a:lnTo>
                    <a:pt x="1963" y="647"/>
                  </a:lnTo>
                  <a:lnTo>
                    <a:pt x="1960" y="654"/>
                  </a:lnTo>
                  <a:lnTo>
                    <a:pt x="1952" y="657"/>
                  </a:lnTo>
                  <a:lnTo>
                    <a:pt x="1885" y="665"/>
                  </a:lnTo>
                  <a:lnTo>
                    <a:pt x="1811" y="673"/>
                  </a:lnTo>
                  <a:lnTo>
                    <a:pt x="1733" y="678"/>
                  </a:lnTo>
                  <a:lnTo>
                    <a:pt x="1653" y="682"/>
                  </a:lnTo>
                  <a:lnTo>
                    <a:pt x="1573" y="686"/>
                  </a:lnTo>
                  <a:lnTo>
                    <a:pt x="1495" y="687"/>
                  </a:lnTo>
                  <a:lnTo>
                    <a:pt x="1420" y="687"/>
                  </a:lnTo>
                  <a:lnTo>
                    <a:pt x="1309" y="686"/>
                  </a:lnTo>
                  <a:lnTo>
                    <a:pt x="1200" y="681"/>
                  </a:lnTo>
                  <a:lnTo>
                    <a:pt x="1094" y="673"/>
                  </a:lnTo>
                  <a:lnTo>
                    <a:pt x="992" y="663"/>
                  </a:lnTo>
                  <a:lnTo>
                    <a:pt x="892" y="648"/>
                  </a:lnTo>
                  <a:lnTo>
                    <a:pt x="795" y="633"/>
                  </a:lnTo>
                  <a:lnTo>
                    <a:pt x="703" y="613"/>
                  </a:lnTo>
                  <a:lnTo>
                    <a:pt x="615" y="591"/>
                  </a:lnTo>
                  <a:lnTo>
                    <a:pt x="532" y="568"/>
                  </a:lnTo>
                  <a:lnTo>
                    <a:pt x="453" y="542"/>
                  </a:lnTo>
                  <a:lnTo>
                    <a:pt x="379" y="514"/>
                  </a:lnTo>
                  <a:lnTo>
                    <a:pt x="312" y="484"/>
                  </a:lnTo>
                  <a:lnTo>
                    <a:pt x="250" y="452"/>
                  </a:lnTo>
                  <a:lnTo>
                    <a:pt x="194" y="418"/>
                  </a:lnTo>
                  <a:lnTo>
                    <a:pt x="144" y="382"/>
                  </a:lnTo>
                  <a:lnTo>
                    <a:pt x="101" y="345"/>
                  </a:lnTo>
                  <a:lnTo>
                    <a:pt x="66" y="307"/>
                  </a:lnTo>
                  <a:lnTo>
                    <a:pt x="38" y="268"/>
                  </a:lnTo>
                  <a:lnTo>
                    <a:pt x="17" y="226"/>
                  </a:lnTo>
                  <a:lnTo>
                    <a:pt x="4" y="185"/>
                  </a:lnTo>
                  <a:lnTo>
                    <a:pt x="0" y="142"/>
                  </a:lnTo>
                  <a:lnTo>
                    <a:pt x="4" y="101"/>
                  </a:lnTo>
                  <a:lnTo>
                    <a:pt x="16" y="59"/>
                  </a:lnTo>
                  <a:lnTo>
                    <a:pt x="36" y="19"/>
                  </a:lnTo>
                  <a:lnTo>
                    <a:pt x="43" y="11"/>
                  </a:lnTo>
                  <a:lnTo>
                    <a:pt x="53" y="5"/>
                  </a:lnTo>
                  <a:lnTo>
                    <a:pt x="66" y="0"/>
                  </a:lnTo>
                  <a:lnTo>
                    <a:pt x="8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5" name="Freeform 452"/>
            <p:cNvSpPr/>
            <p:nvPr/>
          </p:nvSpPr>
          <p:spPr bwMode="auto">
            <a:xfrm>
              <a:off x="4400550" y="3551238"/>
              <a:ext cx="1455738" cy="549275"/>
            </a:xfrm>
            <a:custGeom>
              <a:avLst/>
              <a:gdLst>
                <a:gd name="T0" fmla="*/ 84 w 1833"/>
                <a:gd name="T1" fmla="*/ 3 h 691"/>
                <a:gd name="T2" fmla="*/ 132 w 1833"/>
                <a:gd name="T3" fmla="*/ 36 h 691"/>
                <a:gd name="T4" fmla="*/ 198 w 1833"/>
                <a:gd name="T5" fmla="*/ 76 h 691"/>
                <a:gd name="T6" fmla="*/ 273 w 1833"/>
                <a:gd name="T7" fmla="*/ 111 h 691"/>
                <a:gd name="T8" fmla="*/ 365 w 1833"/>
                <a:gd name="T9" fmla="*/ 149 h 691"/>
                <a:gd name="T10" fmla="*/ 567 w 1833"/>
                <a:gd name="T11" fmla="*/ 214 h 691"/>
                <a:gd name="T12" fmla="*/ 792 w 1833"/>
                <a:gd name="T13" fmla="*/ 264 h 691"/>
                <a:gd name="T14" fmla="*/ 1033 w 1833"/>
                <a:gd name="T15" fmla="*/ 298 h 691"/>
                <a:gd name="T16" fmla="*/ 1289 w 1833"/>
                <a:gd name="T17" fmla="*/ 316 h 691"/>
                <a:gd name="T18" fmla="*/ 1503 w 1833"/>
                <a:gd name="T19" fmla="*/ 317 h 691"/>
                <a:gd name="T20" fmla="*/ 1660 w 1833"/>
                <a:gd name="T21" fmla="*/ 311 h 691"/>
                <a:gd name="T22" fmla="*/ 1815 w 1833"/>
                <a:gd name="T23" fmla="*/ 297 h 691"/>
                <a:gd name="T24" fmla="*/ 1832 w 1833"/>
                <a:gd name="T25" fmla="*/ 302 h 691"/>
                <a:gd name="T26" fmla="*/ 1833 w 1833"/>
                <a:gd name="T27" fmla="*/ 316 h 691"/>
                <a:gd name="T28" fmla="*/ 1829 w 1833"/>
                <a:gd name="T29" fmla="*/ 330 h 691"/>
                <a:gd name="T30" fmla="*/ 1797 w 1833"/>
                <a:gd name="T31" fmla="*/ 488 h 691"/>
                <a:gd name="T32" fmla="*/ 1785 w 1833"/>
                <a:gd name="T33" fmla="*/ 653 h 691"/>
                <a:gd name="T34" fmla="*/ 1784 w 1833"/>
                <a:gd name="T35" fmla="*/ 663 h 691"/>
                <a:gd name="T36" fmla="*/ 1774 w 1833"/>
                <a:gd name="T37" fmla="*/ 673 h 691"/>
                <a:gd name="T38" fmla="*/ 1727 w 1833"/>
                <a:gd name="T39" fmla="*/ 680 h 691"/>
                <a:gd name="T40" fmla="*/ 1647 w 1833"/>
                <a:gd name="T41" fmla="*/ 686 h 691"/>
                <a:gd name="T42" fmla="*/ 1546 w 1833"/>
                <a:gd name="T43" fmla="*/ 690 h 691"/>
                <a:gd name="T44" fmla="*/ 1420 w 1833"/>
                <a:gd name="T45" fmla="*/ 691 h 691"/>
                <a:gd name="T46" fmla="*/ 1200 w 1833"/>
                <a:gd name="T47" fmla="*/ 685 h 691"/>
                <a:gd name="T48" fmla="*/ 992 w 1833"/>
                <a:gd name="T49" fmla="*/ 667 h 691"/>
                <a:gd name="T50" fmla="*/ 795 w 1833"/>
                <a:gd name="T51" fmla="*/ 637 h 691"/>
                <a:gd name="T52" fmla="*/ 615 w 1833"/>
                <a:gd name="T53" fmla="*/ 596 h 691"/>
                <a:gd name="T54" fmla="*/ 453 w 1833"/>
                <a:gd name="T55" fmla="*/ 546 h 691"/>
                <a:gd name="T56" fmla="*/ 312 w 1833"/>
                <a:gd name="T57" fmla="*/ 488 h 691"/>
                <a:gd name="T58" fmla="*/ 194 w 1833"/>
                <a:gd name="T59" fmla="*/ 422 h 691"/>
                <a:gd name="T60" fmla="*/ 101 w 1833"/>
                <a:gd name="T61" fmla="*/ 350 h 691"/>
                <a:gd name="T62" fmla="*/ 38 w 1833"/>
                <a:gd name="T63" fmla="*/ 272 h 691"/>
                <a:gd name="T64" fmla="*/ 4 w 1833"/>
                <a:gd name="T65" fmla="*/ 189 h 691"/>
                <a:gd name="T66" fmla="*/ 4 w 1833"/>
                <a:gd name="T67" fmla="*/ 105 h 691"/>
                <a:gd name="T68" fmla="*/ 36 w 1833"/>
                <a:gd name="T69" fmla="*/ 25 h 691"/>
                <a:gd name="T70" fmla="*/ 45 w 1833"/>
                <a:gd name="T71" fmla="*/ 12 h 691"/>
                <a:gd name="T72" fmla="*/ 61 w 1833"/>
                <a:gd name="T73" fmla="*/ 1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3" h="691">
                  <a:moveTo>
                    <a:pt x="71" y="0"/>
                  </a:moveTo>
                  <a:lnTo>
                    <a:pt x="84" y="3"/>
                  </a:lnTo>
                  <a:lnTo>
                    <a:pt x="98" y="12"/>
                  </a:lnTo>
                  <a:lnTo>
                    <a:pt x="132" y="36"/>
                  </a:lnTo>
                  <a:lnTo>
                    <a:pt x="164" y="57"/>
                  </a:lnTo>
                  <a:lnTo>
                    <a:pt x="198" y="76"/>
                  </a:lnTo>
                  <a:lnTo>
                    <a:pt x="234" y="95"/>
                  </a:lnTo>
                  <a:lnTo>
                    <a:pt x="273" y="111"/>
                  </a:lnTo>
                  <a:lnTo>
                    <a:pt x="317" y="130"/>
                  </a:lnTo>
                  <a:lnTo>
                    <a:pt x="365" y="149"/>
                  </a:lnTo>
                  <a:lnTo>
                    <a:pt x="463" y="183"/>
                  </a:lnTo>
                  <a:lnTo>
                    <a:pt x="567" y="214"/>
                  </a:lnTo>
                  <a:lnTo>
                    <a:pt x="677" y="241"/>
                  </a:lnTo>
                  <a:lnTo>
                    <a:pt x="792" y="264"/>
                  </a:lnTo>
                  <a:lnTo>
                    <a:pt x="911" y="284"/>
                  </a:lnTo>
                  <a:lnTo>
                    <a:pt x="1033" y="298"/>
                  </a:lnTo>
                  <a:lnTo>
                    <a:pt x="1160" y="309"/>
                  </a:lnTo>
                  <a:lnTo>
                    <a:pt x="1289" y="316"/>
                  </a:lnTo>
                  <a:lnTo>
                    <a:pt x="1420" y="317"/>
                  </a:lnTo>
                  <a:lnTo>
                    <a:pt x="1503" y="317"/>
                  </a:lnTo>
                  <a:lnTo>
                    <a:pt x="1582" y="315"/>
                  </a:lnTo>
                  <a:lnTo>
                    <a:pt x="1660" y="311"/>
                  </a:lnTo>
                  <a:lnTo>
                    <a:pt x="1736" y="306"/>
                  </a:lnTo>
                  <a:lnTo>
                    <a:pt x="1815" y="297"/>
                  </a:lnTo>
                  <a:lnTo>
                    <a:pt x="1825" y="298"/>
                  </a:lnTo>
                  <a:lnTo>
                    <a:pt x="1832" y="302"/>
                  </a:lnTo>
                  <a:lnTo>
                    <a:pt x="1833" y="308"/>
                  </a:lnTo>
                  <a:lnTo>
                    <a:pt x="1833" y="316"/>
                  </a:lnTo>
                  <a:lnTo>
                    <a:pt x="1830" y="324"/>
                  </a:lnTo>
                  <a:lnTo>
                    <a:pt x="1829" y="330"/>
                  </a:lnTo>
                  <a:lnTo>
                    <a:pt x="1810" y="408"/>
                  </a:lnTo>
                  <a:lnTo>
                    <a:pt x="1797" y="488"/>
                  </a:lnTo>
                  <a:lnTo>
                    <a:pt x="1789" y="570"/>
                  </a:lnTo>
                  <a:lnTo>
                    <a:pt x="1785" y="653"/>
                  </a:lnTo>
                  <a:lnTo>
                    <a:pt x="1785" y="656"/>
                  </a:lnTo>
                  <a:lnTo>
                    <a:pt x="1784" y="663"/>
                  </a:lnTo>
                  <a:lnTo>
                    <a:pt x="1780" y="668"/>
                  </a:lnTo>
                  <a:lnTo>
                    <a:pt x="1774" y="673"/>
                  </a:lnTo>
                  <a:lnTo>
                    <a:pt x="1763" y="676"/>
                  </a:lnTo>
                  <a:lnTo>
                    <a:pt x="1727" y="680"/>
                  </a:lnTo>
                  <a:lnTo>
                    <a:pt x="1688" y="682"/>
                  </a:lnTo>
                  <a:lnTo>
                    <a:pt x="1647" y="686"/>
                  </a:lnTo>
                  <a:lnTo>
                    <a:pt x="1599" y="689"/>
                  </a:lnTo>
                  <a:lnTo>
                    <a:pt x="1546" y="690"/>
                  </a:lnTo>
                  <a:lnTo>
                    <a:pt x="1486" y="691"/>
                  </a:lnTo>
                  <a:lnTo>
                    <a:pt x="1420" y="691"/>
                  </a:lnTo>
                  <a:lnTo>
                    <a:pt x="1309" y="690"/>
                  </a:lnTo>
                  <a:lnTo>
                    <a:pt x="1200" y="685"/>
                  </a:lnTo>
                  <a:lnTo>
                    <a:pt x="1094" y="677"/>
                  </a:lnTo>
                  <a:lnTo>
                    <a:pt x="992" y="667"/>
                  </a:lnTo>
                  <a:lnTo>
                    <a:pt x="892" y="653"/>
                  </a:lnTo>
                  <a:lnTo>
                    <a:pt x="795" y="637"/>
                  </a:lnTo>
                  <a:lnTo>
                    <a:pt x="703" y="618"/>
                  </a:lnTo>
                  <a:lnTo>
                    <a:pt x="615" y="596"/>
                  </a:lnTo>
                  <a:lnTo>
                    <a:pt x="532" y="572"/>
                  </a:lnTo>
                  <a:lnTo>
                    <a:pt x="453" y="546"/>
                  </a:lnTo>
                  <a:lnTo>
                    <a:pt x="379" y="518"/>
                  </a:lnTo>
                  <a:lnTo>
                    <a:pt x="312" y="488"/>
                  </a:lnTo>
                  <a:lnTo>
                    <a:pt x="250" y="456"/>
                  </a:lnTo>
                  <a:lnTo>
                    <a:pt x="194" y="422"/>
                  </a:lnTo>
                  <a:lnTo>
                    <a:pt x="144" y="386"/>
                  </a:lnTo>
                  <a:lnTo>
                    <a:pt x="101" y="350"/>
                  </a:lnTo>
                  <a:lnTo>
                    <a:pt x="66" y="311"/>
                  </a:lnTo>
                  <a:lnTo>
                    <a:pt x="38" y="272"/>
                  </a:lnTo>
                  <a:lnTo>
                    <a:pt x="17" y="230"/>
                  </a:lnTo>
                  <a:lnTo>
                    <a:pt x="4" y="189"/>
                  </a:lnTo>
                  <a:lnTo>
                    <a:pt x="0" y="146"/>
                  </a:lnTo>
                  <a:lnTo>
                    <a:pt x="4" y="105"/>
                  </a:lnTo>
                  <a:lnTo>
                    <a:pt x="16" y="63"/>
                  </a:lnTo>
                  <a:lnTo>
                    <a:pt x="36" y="25"/>
                  </a:lnTo>
                  <a:lnTo>
                    <a:pt x="40" y="18"/>
                  </a:lnTo>
                  <a:lnTo>
                    <a:pt x="45" y="12"/>
                  </a:lnTo>
                  <a:lnTo>
                    <a:pt x="52" y="5"/>
                  </a:lnTo>
                  <a:lnTo>
                    <a:pt x="61" y="1"/>
                  </a:lnTo>
                  <a:lnTo>
                    <a:pt x="71"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6" name="Freeform 453"/>
            <p:cNvSpPr/>
            <p:nvPr/>
          </p:nvSpPr>
          <p:spPr bwMode="auto">
            <a:xfrm>
              <a:off x="4400550" y="3119438"/>
              <a:ext cx="1754188" cy="552450"/>
            </a:xfrm>
            <a:custGeom>
              <a:avLst/>
              <a:gdLst>
                <a:gd name="T0" fmla="*/ 75 w 2210"/>
                <a:gd name="T1" fmla="*/ 2 h 697"/>
                <a:gd name="T2" fmla="*/ 127 w 2210"/>
                <a:gd name="T3" fmla="*/ 37 h 697"/>
                <a:gd name="T4" fmla="*/ 211 w 2210"/>
                <a:gd name="T5" fmla="*/ 86 h 697"/>
                <a:gd name="T6" fmla="*/ 308 w 2210"/>
                <a:gd name="T7" fmla="*/ 130 h 697"/>
                <a:gd name="T8" fmla="*/ 463 w 2210"/>
                <a:gd name="T9" fmla="*/ 188 h 697"/>
                <a:gd name="T10" fmla="*/ 677 w 2210"/>
                <a:gd name="T11" fmla="*/ 245 h 697"/>
                <a:gd name="T12" fmla="*/ 911 w 2210"/>
                <a:gd name="T13" fmla="*/ 288 h 697"/>
                <a:gd name="T14" fmla="*/ 1160 w 2210"/>
                <a:gd name="T15" fmla="*/ 314 h 697"/>
                <a:gd name="T16" fmla="*/ 1420 w 2210"/>
                <a:gd name="T17" fmla="*/ 321 h 697"/>
                <a:gd name="T18" fmla="*/ 1658 w 2210"/>
                <a:gd name="T19" fmla="*/ 318 h 697"/>
                <a:gd name="T20" fmla="*/ 1877 w 2210"/>
                <a:gd name="T21" fmla="*/ 299 h 697"/>
                <a:gd name="T22" fmla="*/ 2086 w 2210"/>
                <a:gd name="T23" fmla="*/ 266 h 697"/>
                <a:gd name="T24" fmla="*/ 2201 w 2210"/>
                <a:gd name="T25" fmla="*/ 242 h 697"/>
                <a:gd name="T26" fmla="*/ 2210 w 2210"/>
                <a:gd name="T27" fmla="*/ 248 h 697"/>
                <a:gd name="T28" fmla="*/ 2207 w 2210"/>
                <a:gd name="T29" fmla="*/ 259 h 697"/>
                <a:gd name="T30" fmla="*/ 2197 w 2210"/>
                <a:gd name="T31" fmla="*/ 271 h 697"/>
                <a:gd name="T32" fmla="*/ 2185 w 2210"/>
                <a:gd name="T33" fmla="*/ 281 h 697"/>
                <a:gd name="T34" fmla="*/ 2078 w 2210"/>
                <a:gd name="T35" fmla="*/ 389 h 697"/>
                <a:gd name="T36" fmla="*/ 1986 w 2210"/>
                <a:gd name="T37" fmla="*/ 504 h 697"/>
                <a:gd name="T38" fmla="*/ 1911 w 2210"/>
                <a:gd name="T39" fmla="*/ 635 h 697"/>
                <a:gd name="T40" fmla="*/ 1902 w 2210"/>
                <a:gd name="T41" fmla="*/ 649 h 697"/>
                <a:gd name="T42" fmla="*/ 1881 w 2210"/>
                <a:gd name="T43" fmla="*/ 664 h 697"/>
                <a:gd name="T44" fmla="*/ 1792 w 2210"/>
                <a:gd name="T45" fmla="*/ 677 h 697"/>
                <a:gd name="T46" fmla="*/ 1649 w 2210"/>
                <a:gd name="T47" fmla="*/ 690 h 697"/>
                <a:gd name="T48" fmla="*/ 1500 w 2210"/>
                <a:gd name="T49" fmla="*/ 696 h 697"/>
                <a:gd name="T50" fmla="*/ 1309 w 2210"/>
                <a:gd name="T51" fmla="*/ 694 h 697"/>
                <a:gd name="T52" fmla="*/ 1094 w 2210"/>
                <a:gd name="T53" fmla="*/ 681 h 697"/>
                <a:gd name="T54" fmla="*/ 892 w 2210"/>
                <a:gd name="T55" fmla="*/ 657 h 697"/>
                <a:gd name="T56" fmla="*/ 703 w 2210"/>
                <a:gd name="T57" fmla="*/ 622 h 697"/>
                <a:gd name="T58" fmla="*/ 532 w 2210"/>
                <a:gd name="T59" fmla="*/ 576 h 697"/>
                <a:gd name="T60" fmla="*/ 379 w 2210"/>
                <a:gd name="T61" fmla="*/ 522 h 697"/>
                <a:gd name="T62" fmla="*/ 250 w 2210"/>
                <a:gd name="T63" fmla="*/ 460 h 697"/>
                <a:gd name="T64" fmla="*/ 144 w 2210"/>
                <a:gd name="T65" fmla="*/ 390 h 697"/>
                <a:gd name="T66" fmla="*/ 66 w 2210"/>
                <a:gd name="T67" fmla="*/ 315 h 697"/>
                <a:gd name="T68" fmla="*/ 17 w 2210"/>
                <a:gd name="T69" fmla="*/ 235 h 697"/>
                <a:gd name="T70" fmla="*/ 0 w 2210"/>
                <a:gd name="T71" fmla="*/ 150 h 697"/>
                <a:gd name="T72" fmla="*/ 10 w 2210"/>
                <a:gd name="T73" fmla="*/ 83 h 697"/>
                <a:gd name="T74" fmla="*/ 41 w 2210"/>
                <a:gd name="T75" fmla="*/ 20 h 697"/>
                <a:gd name="T76" fmla="*/ 50 w 2210"/>
                <a:gd name="T77" fmla="*/ 8 h 697"/>
                <a:gd name="T78" fmla="*/ 65 w 2210"/>
                <a:gd name="T79" fmla="*/ 0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0" h="697">
                  <a:moveTo>
                    <a:pt x="65" y="0"/>
                  </a:moveTo>
                  <a:lnTo>
                    <a:pt x="75" y="2"/>
                  </a:lnTo>
                  <a:lnTo>
                    <a:pt x="88" y="8"/>
                  </a:lnTo>
                  <a:lnTo>
                    <a:pt x="127" y="37"/>
                  </a:lnTo>
                  <a:lnTo>
                    <a:pt x="168" y="62"/>
                  </a:lnTo>
                  <a:lnTo>
                    <a:pt x="211" y="86"/>
                  </a:lnTo>
                  <a:lnTo>
                    <a:pt x="256" y="108"/>
                  </a:lnTo>
                  <a:lnTo>
                    <a:pt x="308" y="130"/>
                  </a:lnTo>
                  <a:lnTo>
                    <a:pt x="365" y="153"/>
                  </a:lnTo>
                  <a:lnTo>
                    <a:pt x="463" y="188"/>
                  </a:lnTo>
                  <a:lnTo>
                    <a:pt x="567" y="218"/>
                  </a:lnTo>
                  <a:lnTo>
                    <a:pt x="677" y="245"/>
                  </a:lnTo>
                  <a:lnTo>
                    <a:pt x="792" y="268"/>
                  </a:lnTo>
                  <a:lnTo>
                    <a:pt x="911" y="288"/>
                  </a:lnTo>
                  <a:lnTo>
                    <a:pt x="1033" y="302"/>
                  </a:lnTo>
                  <a:lnTo>
                    <a:pt x="1160" y="314"/>
                  </a:lnTo>
                  <a:lnTo>
                    <a:pt x="1289" y="320"/>
                  </a:lnTo>
                  <a:lnTo>
                    <a:pt x="1420" y="321"/>
                  </a:lnTo>
                  <a:lnTo>
                    <a:pt x="1542" y="321"/>
                  </a:lnTo>
                  <a:lnTo>
                    <a:pt x="1658" y="318"/>
                  </a:lnTo>
                  <a:lnTo>
                    <a:pt x="1770" y="310"/>
                  </a:lnTo>
                  <a:lnTo>
                    <a:pt x="1877" y="299"/>
                  </a:lnTo>
                  <a:lnTo>
                    <a:pt x="1982" y="285"/>
                  </a:lnTo>
                  <a:lnTo>
                    <a:pt x="2086" y="266"/>
                  </a:lnTo>
                  <a:lnTo>
                    <a:pt x="2188" y="242"/>
                  </a:lnTo>
                  <a:lnTo>
                    <a:pt x="2201" y="242"/>
                  </a:lnTo>
                  <a:lnTo>
                    <a:pt x="2207" y="244"/>
                  </a:lnTo>
                  <a:lnTo>
                    <a:pt x="2210" y="248"/>
                  </a:lnTo>
                  <a:lnTo>
                    <a:pt x="2210" y="253"/>
                  </a:lnTo>
                  <a:lnTo>
                    <a:pt x="2207" y="259"/>
                  </a:lnTo>
                  <a:lnTo>
                    <a:pt x="2202" y="264"/>
                  </a:lnTo>
                  <a:lnTo>
                    <a:pt x="2197" y="271"/>
                  </a:lnTo>
                  <a:lnTo>
                    <a:pt x="2190" y="277"/>
                  </a:lnTo>
                  <a:lnTo>
                    <a:pt x="2185" y="281"/>
                  </a:lnTo>
                  <a:lnTo>
                    <a:pt x="2130" y="334"/>
                  </a:lnTo>
                  <a:lnTo>
                    <a:pt x="2078" y="389"/>
                  </a:lnTo>
                  <a:lnTo>
                    <a:pt x="2030" y="444"/>
                  </a:lnTo>
                  <a:lnTo>
                    <a:pt x="1986" y="504"/>
                  </a:lnTo>
                  <a:lnTo>
                    <a:pt x="1946" y="567"/>
                  </a:lnTo>
                  <a:lnTo>
                    <a:pt x="1911" y="635"/>
                  </a:lnTo>
                  <a:lnTo>
                    <a:pt x="1907" y="641"/>
                  </a:lnTo>
                  <a:lnTo>
                    <a:pt x="1902" y="649"/>
                  </a:lnTo>
                  <a:lnTo>
                    <a:pt x="1893" y="658"/>
                  </a:lnTo>
                  <a:lnTo>
                    <a:pt x="1881" y="664"/>
                  </a:lnTo>
                  <a:lnTo>
                    <a:pt x="1864" y="668"/>
                  </a:lnTo>
                  <a:lnTo>
                    <a:pt x="1792" y="677"/>
                  </a:lnTo>
                  <a:lnTo>
                    <a:pt x="1720" y="685"/>
                  </a:lnTo>
                  <a:lnTo>
                    <a:pt x="1649" y="690"/>
                  </a:lnTo>
                  <a:lnTo>
                    <a:pt x="1577" y="694"/>
                  </a:lnTo>
                  <a:lnTo>
                    <a:pt x="1500" y="696"/>
                  </a:lnTo>
                  <a:lnTo>
                    <a:pt x="1420" y="697"/>
                  </a:lnTo>
                  <a:lnTo>
                    <a:pt x="1309" y="694"/>
                  </a:lnTo>
                  <a:lnTo>
                    <a:pt x="1200" y="690"/>
                  </a:lnTo>
                  <a:lnTo>
                    <a:pt x="1094" y="681"/>
                  </a:lnTo>
                  <a:lnTo>
                    <a:pt x="992" y="671"/>
                  </a:lnTo>
                  <a:lnTo>
                    <a:pt x="892" y="657"/>
                  </a:lnTo>
                  <a:lnTo>
                    <a:pt x="795" y="641"/>
                  </a:lnTo>
                  <a:lnTo>
                    <a:pt x="703" y="622"/>
                  </a:lnTo>
                  <a:lnTo>
                    <a:pt x="615" y="600"/>
                  </a:lnTo>
                  <a:lnTo>
                    <a:pt x="532" y="576"/>
                  </a:lnTo>
                  <a:lnTo>
                    <a:pt x="453" y="551"/>
                  </a:lnTo>
                  <a:lnTo>
                    <a:pt x="379" y="522"/>
                  </a:lnTo>
                  <a:lnTo>
                    <a:pt x="312" y="492"/>
                  </a:lnTo>
                  <a:lnTo>
                    <a:pt x="250" y="460"/>
                  </a:lnTo>
                  <a:lnTo>
                    <a:pt x="194" y="426"/>
                  </a:lnTo>
                  <a:lnTo>
                    <a:pt x="144" y="390"/>
                  </a:lnTo>
                  <a:lnTo>
                    <a:pt x="101" y="354"/>
                  </a:lnTo>
                  <a:lnTo>
                    <a:pt x="66" y="315"/>
                  </a:lnTo>
                  <a:lnTo>
                    <a:pt x="38" y="276"/>
                  </a:lnTo>
                  <a:lnTo>
                    <a:pt x="17" y="235"/>
                  </a:lnTo>
                  <a:lnTo>
                    <a:pt x="4" y="193"/>
                  </a:lnTo>
                  <a:lnTo>
                    <a:pt x="0" y="150"/>
                  </a:lnTo>
                  <a:lnTo>
                    <a:pt x="3" y="117"/>
                  </a:lnTo>
                  <a:lnTo>
                    <a:pt x="10" y="83"/>
                  </a:lnTo>
                  <a:lnTo>
                    <a:pt x="23" y="51"/>
                  </a:lnTo>
                  <a:lnTo>
                    <a:pt x="41" y="20"/>
                  </a:lnTo>
                  <a:lnTo>
                    <a:pt x="45" y="13"/>
                  </a:lnTo>
                  <a:lnTo>
                    <a:pt x="50" y="8"/>
                  </a:lnTo>
                  <a:lnTo>
                    <a:pt x="57" y="3"/>
                  </a:lnTo>
                  <a:lnTo>
                    <a:pt x="65"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7" name="Freeform 454"/>
            <p:cNvSpPr/>
            <p:nvPr/>
          </p:nvSpPr>
          <p:spPr bwMode="auto">
            <a:xfrm>
              <a:off x="6689725" y="3567113"/>
              <a:ext cx="454025" cy="925513"/>
            </a:xfrm>
            <a:custGeom>
              <a:avLst/>
              <a:gdLst>
                <a:gd name="T0" fmla="*/ 328 w 571"/>
                <a:gd name="T1" fmla="*/ 4 h 1167"/>
                <a:gd name="T2" fmla="*/ 356 w 571"/>
                <a:gd name="T3" fmla="*/ 46 h 1167"/>
                <a:gd name="T4" fmla="*/ 359 w 571"/>
                <a:gd name="T5" fmla="*/ 135 h 1167"/>
                <a:gd name="T6" fmla="*/ 363 w 571"/>
                <a:gd name="T7" fmla="*/ 138 h 1167"/>
                <a:gd name="T8" fmla="*/ 378 w 571"/>
                <a:gd name="T9" fmla="*/ 140 h 1167"/>
                <a:gd name="T10" fmla="*/ 431 w 571"/>
                <a:gd name="T11" fmla="*/ 152 h 1167"/>
                <a:gd name="T12" fmla="*/ 496 w 571"/>
                <a:gd name="T13" fmla="*/ 170 h 1167"/>
                <a:gd name="T14" fmla="*/ 534 w 571"/>
                <a:gd name="T15" fmla="*/ 195 h 1167"/>
                <a:gd name="T16" fmla="*/ 512 w 571"/>
                <a:gd name="T17" fmla="*/ 280 h 1167"/>
                <a:gd name="T18" fmla="*/ 471 w 571"/>
                <a:gd name="T19" fmla="*/ 309 h 1167"/>
                <a:gd name="T20" fmla="*/ 447 w 571"/>
                <a:gd name="T21" fmla="*/ 301 h 1167"/>
                <a:gd name="T22" fmla="*/ 407 w 571"/>
                <a:gd name="T23" fmla="*/ 287 h 1167"/>
                <a:gd name="T24" fmla="*/ 333 w 571"/>
                <a:gd name="T25" fmla="*/ 271 h 1167"/>
                <a:gd name="T26" fmla="*/ 250 w 571"/>
                <a:gd name="T27" fmla="*/ 278 h 1167"/>
                <a:gd name="T28" fmla="*/ 200 w 571"/>
                <a:gd name="T29" fmla="*/ 307 h 1167"/>
                <a:gd name="T30" fmla="*/ 179 w 571"/>
                <a:gd name="T31" fmla="*/ 350 h 1167"/>
                <a:gd name="T32" fmla="*/ 185 w 571"/>
                <a:gd name="T33" fmla="*/ 402 h 1167"/>
                <a:gd name="T34" fmla="*/ 233 w 571"/>
                <a:gd name="T35" fmla="*/ 448 h 1167"/>
                <a:gd name="T36" fmla="*/ 338 w 571"/>
                <a:gd name="T37" fmla="*/ 499 h 1167"/>
                <a:gd name="T38" fmla="*/ 471 w 571"/>
                <a:gd name="T39" fmla="*/ 570 h 1167"/>
                <a:gd name="T40" fmla="*/ 547 w 571"/>
                <a:gd name="T41" fmla="*/ 658 h 1167"/>
                <a:gd name="T42" fmla="*/ 571 w 571"/>
                <a:gd name="T43" fmla="*/ 769 h 1167"/>
                <a:gd name="T44" fmla="*/ 545 w 571"/>
                <a:gd name="T45" fmla="*/ 882 h 1167"/>
                <a:gd name="T46" fmla="*/ 471 w 571"/>
                <a:gd name="T47" fmla="*/ 969 h 1167"/>
                <a:gd name="T48" fmla="*/ 356 w 571"/>
                <a:gd name="T49" fmla="*/ 1019 h 1167"/>
                <a:gd name="T50" fmla="*/ 351 w 571"/>
                <a:gd name="T51" fmla="*/ 1021 h 1167"/>
                <a:gd name="T52" fmla="*/ 348 w 571"/>
                <a:gd name="T53" fmla="*/ 1030 h 1167"/>
                <a:gd name="T54" fmla="*/ 334 w 571"/>
                <a:gd name="T55" fmla="*/ 1154 h 1167"/>
                <a:gd name="T56" fmla="*/ 259 w 571"/>
                <a:gd name="T57" fmla="*/ 1167 h 1167"/>
                <a:gd name="T58" fmla="*/ 216 w 571"/>
                <a:gd name="T59" fmla="*/ 1140 h 1167"/>
                <a:gd name="T60" fmla="*/ 213 w 571"/>
                <a:gd name="T61" fmla="*/ 1031 h 1167"/>
                <a:gd name="T62" fmla="*/ 207 w 571"/>
                <a:gd name="T63" fmla="*/ 1026 h 1167"/>
                <a:gd name="T64" fmla="*/ 198 w 571"/>
                <a:gd name="T65" fmla="*/ 1023 h 1167"/>
                <a:gd name="T66" fmla="*/ 145 w 571"/>
                <a:gd name="T67" fmla="*/ 1013 h 1167"/>
                <a:gd name="T68" fmla="*/ 69 w 571"/>
                <a:gd name="T69" fmla="*/ 993 h 1167"/>
                <a:gd name="T70" fmla="*/ 12 w 571"/>
                <a:gd name="T71" fmla="*/ 966 h 1167"/>
                <a:gd name="T72" fmla="*/ 3 w 571"/>
                <a:gd name="T73" fmla="*/ 926 h 1167"/>
                <a:gd name="T74" fmla="*/ 40 w 571"/>
                <a:gd name="T75" fmla="*/ 847 h 1167"/>
                <a:gd name="T76" fmla="*/ 73 w 571"/>
                <a:gd name="T77" fmla="*/ 839 h 1167"/>
                <a:gd name="T78" fmla="*/ 88 w 571"/>
                <a:gd name="T79" fmla="*/ 846 h 1167"/>
                <a:gd name="T80" fmla="*/ 126 w 571"/>
                <a:gd name="T81" fmla="*/ 860 h 1167"/>
                <a:gd name="T82" fmla="*/ 188 w 571"/>
                <a:gd name="T83" fmla="*/ 881 h 1167"/>
                <a:gd name="T84" fmla="*/ 257 w 571"/>
                <a:gd name="T85" fmla="*/ 890 h 1167"/>
                <a:gd name="T86" fmla="*/ 350 w 571"/>
                <a:gd name="T87" fmla="*/ 868 h 1167"/>
                <a:gd name="T88" fmla="*/ 398 w 571"/>
                <a:gd name="T89" fmla="*/ 806 h 1167"/>
                <a:gd name="T90" fmla="*/ 387 w 571"/>
                <a:gd name="T91" fmla="*/ 725 h 1167"/>
                <a:gd name="T92" fmla="*/ 303 w 571"/>
                <a:gd name="T93" fmla="*/ 659 h 1167"/>
                <a:gd name="T94" fmla="*/ 188 w 571"/>
                <a:gd name="T95" fmla="*/ 610 h 1167"/>
                <a:gd name="T96" fmla="*/ 99 w 571"/>
                <a:gd name="T97" fmla="*/ 556 h 1167"/>
                <a:gd name="T98" fmla="*/ 34 w 571"/>
                <a:gd name="T99" fmla="*/ 482 h 1167"/>
                <a:gd name="T100" fmla="*/ 9 w 571"/>
                <a:gd name="T101" fmla="*/ 381 h 1167"/>
                <a:gd name="T102" fmla="*/ 40 w 571"/>
                <a:gd name="T103" fmla="*/ 263 h 1167"/>
                <a:gd name="T104" fmla="*/ 128 w 571"/>
                <a:gd name="T105" fmla="*/ 178 h 1167"/>
                <a:gd name="T106" fmla="*/ 214 w 571"/>
                <a:gd name="T107" fmla="*/ 144 h 1167"/>
                <a:gd name="T108" fmla="*/ 220 w 571"/>
                <a:gd name="T109" fmla="*/ 139 h 1167"/>
                <a:gd name="T110" fmla="*/ 223 w 571"/>
                <a:gd name="T111" fmla="*/ 46 h 1167"/>
                <a:gd name="T112" fmla="*/ 251 w 571"/>
                <a:gd name="T113" fmla="*/ 4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1" h="1167">
                  <a:moveTo>
                    <a:pt x="270" y="0"/>
                  </a:moveTo>
                  <a:lnTo>
                    <a:pt x="310" y="0"/>
                  </a:lnTo>
                  <a:lnTo>
                    <a:pt x="328" y="4"/>
                  </a:lnTo>
                  <a:lnTo>
                    <a:pt x="343" y="13"/>
                  </a:lnTo>
                  <a:lnTo>
                    <a:pt x="354" y="28"/>
                  </a:lnTo>
                  <a:lnTo>
                    <a:pt x="356" y="46"/>
                  </a:lnTo>
                  <a:lnTo>
                    <a:pt x="358" y="130"/>
                  </a:lnTo>
                  <a:lnTo>
                    <a:pt x="358" y="133"/>
                  </a:lnTo>
                  <a:lnTo>
                    <a:pt x="359" y="135"/>
                  </a:lnTo>
                  <a:lnTo>
                    <a:pt x="360" y="136"/>
                  </a:lnTo>
                  <a:lnTo>
                    <a:pt x="361" y="136"/>
                  </a:lnTo>
                  <a:lnTo>
                    <a:pt x="363" y="138"/>
                  </a:lnTo>
                  <a:lnTo>
                    <a:pt x="364" y="138"/>
                  </a:lnTo>
                  <a:lnTo>
                    <a:pt x="368" y="139"/>
                  </a:lnTo>
                  <a:lnTo>
                    <a:pt x="378" y="140"/>
                  </a:lnTo>
                  <a:lnTo>
                    <a:pt x="392" y="143"/>
                  </a:lnTo>
                  <a:lnTo>
                    <a:pt x="411" y="147"/>
                  </a:lnTo>
                  <a:lnTo>
                    <a:pt x="431" y="152"/>
                  </a:lnTo>
                  <a:lnTo>
                    <a:pt x="453" y="157"/>
                  </a:lnTo>
                  <a:lnTo>
                    <a:pt x="475" y="164"/>
                  </a:lnTo>
                  <a:lnTo>
                    <a:pt x="496" y="170"/>
                  </a:lnTo>
                  <a:lnTo>
                    <a:pt x="514" y="177"/>
                  </a:lnTo>
                  <a:lnTo>
                    <a:pt x="526" y="184"/>
                  </a:lnTo>
                  <a:lnTo>
                    <a:pt x="534" y="195"/>
                  </a:lnTo>
                  <a:lnTo>
                    <a:pt x="536" y="208"/>
                  </a:lnTo>
                  <a:lnTo>
                    <a:pt x="534" y="223"/>
                  </a:lnTo>
                  <a:lnTo>
                    <a:pt x="512" y="280"/>
                  </a:lnTo>
                  <a:lnTo>
                    <a:pt x="503" y="296"/>
                  </a:lnTo>
                  <a:lnTo>
                    <a:pt x="488" y="305"/>
                  </a:lnTo>
                  <a:lnTo>
                    <a:pt x="471" y="309"/>
                  </a:lnTo>
                  <a:lnTo>
                    <a:pt x="460" y="307"/>
                  </a:lnTo>
                  <a:lnTo>
                    <a:pt x="449" y="303"/>
                  </a:lnTo>
                  <a:lnTo>
                    <a:pt x="447" y="301"/>
                  </a:lnTo>
                  <a:lnTo>
                    <a:pt x="438" y="298"/>
                  </a:lnTo>
                  <a:lnTo>
                    <a:pt x="425" y="293"/>
                  </a:lnTo>
                  <a:lnTo>
                    <a:pt x="407" y="287"/>
                  </a:lnTo>
                  <a:lnTo>
                    <a:pt x="386" y="280"/>
                  </a:lnTo>
                  <a:lnTo>
                    <a:pt x="361" y="275"/>
                  </a:lnTo>
                  <a:lnTo>
                    <a:pt x="333" y="271"/>
                  </a:lnTo>
                  <a:lnTo>
                    <a:pt x="303" y="270"/>
                  </a:lnTo>
                  <a:lnTo>
                    <a:pt x="275" y="272"/>
                  </a:lnTo>
                  <a:lnTo>
                    <a:pt x="250" y="278"/>
                  </a:lnTo>
                  <a:lnTo>
                    <a:pt x="229" y="285"/>
                  </a:lnTo>
                  <a:lnTo>
                    <a:pt x="213" y="296"/>
                  </a:lnTo>
                  <a:lnTo>
                    <a:pt x="200" y="307"/>
                  </a:lnTo>
                  <a:lnTo>
                    <a:pt x="189" y="320"/>
                  </a:lnTo>
                  <a:lnTo>
                    <a:pt x="183" y="334"/>
                  </a:lnTo>
                  <a:lnTo>
                    <a:pt x="179" y="350"/>
                  </a:lnTo>
                  <a:lnTo>
                    <a:pt x="178" y="364"/>
                  </a:lnTo>
                  <a:lnTo>
                    <a:pt x="180" y="384"/>
                  </a:lnTo>
                  <a:lnTo>
                    <a:pt x="185" y="402"/>
                  </a:lnTo>
                  <a:lnTo>
                    <a:pt x="196" y="417"/>
                  </a:lnTo>
                  <a:lnTo>
                    <a:pt x="211" y="433"/>
                  </a:lnTo>
                  <a:lnTo>
                    <a:pt x="233" y="448"/>
                  </a:lnTo>
                  <a:lnTo>
                    <a:pt x="260" y="464"/>
                  </a:lnTo>
                  <a:lnTo>
                    <a:pt x="295" y="481"/>
                  </a:lnTo>
                  <a:lnTo>
                    <a:pt x="338" y="499"/>
                  </a:lnTo>
                  <a:lnTo>
                    <a:pt x="389" y="521"/>
                  </a:lnTo>
                  <a:lnTo>
                    <a:pt x="433" y="544"/>
                  </a:lnTo>
                  <a:lnTo>
                    <a:pt x="471" y="570"/>
                  </a:lnTo>
                  <a:lnTo>
                    <a:pt x="503" y="597"/>
                  </a:lnTo>
                  <a:lnTo>
                    <a:pt x="527" y="627"/>
                  </a:lnTo>
                  <a:lnTo>
                    <a:pt x="547" y="658"/>
                  </a:lnTo>
                  <a:lnTo>
                    <a:pt x="561" y="693"/>
                  </a:lnTo>
                  <a:lnTo>
                    <a:pt x="569" y="729"/>
                  </a:lnTo>
                  <a:lnTo>
                    <a:pt x="571" y="769"/>
                  </a:lnTo>
                  <a:lnTo>
                    <a:pt x="569" y="810"/>
                  </a:lnTo>
                  <a:lnTo>
                    <a:pt x="559" y="847"/>
                  </a:lnTo>
                  <a:lnTo>
                    <a:pt x="545" y="882"/>
                  </a:lnTo>
                  <a:lnTo>
                    <a:pt x="525" y="914"/>
                  </a:lnTo>
                  <a:lnTo>
                    <a:pt x="500" y="943"/>
                  </a:lnTo>
                  <a:lnTo>
                    <a:pt x="471" y="969"/>
                  </a:lnTo>
                  <a:lnTo>
                    <a:pt x="437" y="990"/>
                  </a:lnTo>
                  <a:lnTo>
                    <a:pt x="399" y="1006"/>
                  </a:lnTo>
                  <a:lnTo>
                    <a:pt x="356" y="1019"/>
                  </a:lnTo>
                  <a:lnTo>
                    <a:pt x="355" y="1019"/>
                  </a:lnTo>
                  <a:lnTo>
                    <a:pt x="354" y="1021"/>
                  </a:lnTo>
                  <a:lnTo>
                    <a:pt x="351" y="1021"/>
                  </a:lnTo>
                  <a:lnTo>
                    <a:pt x="350" y="1023"/>
                  </a:lnTo>
                  <a:lnTo>
                    <a:pt x="348" y="1026"/>
                  </a:lnTo>
                  <a:lnTo>
                    <a:pt x="348" y="1030"/>
                  </a:lnTo>
                  <a:lnTo>
                    <a:pt x="348" y="1122"/>
                  </a:lnTo>
                  <a:lnTo>
                    <a:pt x="345" y="1140"/>
                  </a:lnTo>
                  <a:lnTo>
                    <a:pt x="334" y="1154"/>
                  </a:lnTo>
                  <a:lnTo>
                    <a:pt x="320" y="1163"/>
                  </a:lnTo>
                  <a:lnTo>
                    <a:pt x="302" y="1167"/>
                  </a:lnTo>
                  <a:lnTo>
                    <a:pt x="259" y="1167"/>
                  </a:lnTo>
                  <a:lnTo>
                    <a:pt x="241" y="1163"/>
                  </a:lnTo>
                  <a:lnTo>
                    <a:pt x="227" y="1154"/>
                  </a:lnTo>
                  <a:lnTo>
                    <a:pt x="216" y="1140"/>
                  </a:lnTo>
                  <a:lnTo>
                    <a:pt x="213" y="1122"/>
                  </a:lnTo>
                  <a:lnTo>
                    <a:pt x="213" y="1034"/>
                  </a:lnTo>
                  <a:lnTo>
                    <a:pt x="213" y="1031"/>
                  </a:lnTo>
                  <a:lnTo>
                    <a:pt x="211" y="1028"/>
                  </a:lnTo>
                  <a:lnTo>
                    <a:pt x="209" y="1027"/>
                  </a:lnTo>
                  <a:lnTo>
                    <a:pt x="207" y="1026"/>
                  </a:lnTo>
                  <a:lnTo>
                    <a:pt x="205" y="1025"/>
                  </a:lnTo>
                  <a:lnTo>
                    <a:pt x="203" y="1025"/>
                  </a:lnTo>
                  <a:lnTo>
                    <a:pt x="198" y="1023"/>
                  </a:lnTo>
                  <a:lnTo>
                    <a:pt x="185" y="1022"/>
                  </a:lnTo>
                  <a:lnTo>
                    <a:pt x="169" y="1018"/>
                  </a:lnTo>
                  <a:lnTo>
                    <a:pt x="145" y="1013"/>
                  </a:lnTo>
                  <a:lnTo>
                    <a:pt x="121" y="1008"/>
                  </a:lnTo>
                  <a:lnTo>
                    <a:pt x="95" y="1001"/>
                  </a:lnTo>
                  <a:lnTo>
                    <a:pt x="69" y="993"/>
                  </a:lnTo>
                  <a:lnTo>
                    <a:pt x="44" y="984"/>
                  </a:lnTo>
                  <a:lnTo>
                    <a:pt x="22" y="974"/>
                  </a:lnTo>
                  <a:lnTo>
                    <a:pt x="12" y="966"/>
                  </a:lnTo>
                  <a:lnTo>
                    <a:pt x="4" y="956"/>
                  </a:lnTo>
                  <a:lnTo>
                    <a:pt x="0" y="942"/>
                  </a:lnTo>
                  <a:lnTo>
                    <a:pt x="3" y="926"/>
                  </a:lnTo>
                  <a:lnTo>
                    <a:pt x="25" y="868"/>
                  </a:lnTo>
                  <a:lnTo>
                    <a:pt x="31" y="856"/>
                  </a:lnTo>
                  <a:lnTo>
                    <a:pt x="40" y="847"/>
                  </a:lnTo>
                  <a:lnTo>
                    <a:pt x="52" y="842"/>
                  </a:lnTo>
                  <a:lnTo>
                    <a:pt x="66" y="839"/>
                  </a:lnTo>
                  <a:lnTo>
                    <a:pt x="73" y="839"/>
                  </a:lnTo>
                  <a:lnTo>
                    <a:pt x="79" y="842"/>
                  </a:lnTo>
                  <a:lnTo>
                    <a:pt x="86" y="843"/>
                  </a:lnTo>
                  <a:lnTo>
                    <a:pt x="88" y="846"/>
                  </a:lnTo>
                  <a:lnTo>
                    <a:pt x="97" y="848"/>
                  </a:lnTo>
                  <a:lnTo>
                    <a:pt x="109" y="854"/>
                  </a:lnTo>
                  <a:lnTo>
                    <a:pt x="126" y="860"/>
                  </a:lnTo>
                  <a:lnTo>
                    <a:pt x="144" y="868"/>
                  </a:lnTo>
                  <a:lnTo>
                    <a:pt x="166" y="874"/>
                  </a:lnTo>
                  <a:lnTo>
                    <a:pt x="188" y="881"/>
                  </a:lnTo>
                  <a:lnTo>
                    <a:pt x="211" y="886"/>
                  </a:lnTo>
                  <a:lnTo>
                    <a:pt x="235" y="889"/>
                  </a:lnTo>
                  <a:lnTo>
                    <a:pt x="257" y="890"/>
                  </a:lnTo>
                  <a:lnTo>
                    <a:pt x="292" y="887"/>
                  </a:lnTo>
                  <a:lnTo>
                    <a:pt x="323" y="880"/>
                  </a:lnTo>
                  <a:lnTo>
                    <a:pt x="350" y="868"/>
                  </a:lnTo>
                  <a:lnTo>
                    <a:pt x="372" y="851"/>
                  </a:lnTo>
                  <a:lnTo>
                    <a:pt x="387" y="830"/>
                  </a:lnTo>
                  <a:lnTo>
                    <a:pt x="398" y="806"/>
                  </a:lnTo>
                  <a:lnTo>
                    <a:pt x="402" y="780"/>
                  </a:lnTo>
                  <a:lnTo>
                    <a:pt x="398" y="751"/>
                  </a:lnTo>
                  <a:lnTo>
                    <a:pt x="387" y="725"/>
                  </a:lnTo>
                  <a:lnTo>
                    <a:pt x="368" y="702"/>
                  </a:lnTo>
                  <a:lnTo>
                    <a:pt x="339" y="680"/>
                  </a:lnTo>
                  <a:lnTo>
                    <a:pt x="303" y="659"/>
                  </a:lnTo>
                  <a:lnTo>
                    <a:pt x="257" y="639"/>
                  </a:lnTo>
                  <a:lnTo>
                    <a:pt x="223" y="624"/>
                  </a:lnTo>
                  <a:lnTo>
                    <a:pt x="188" y="610"/>
                  </a:lnTo>
                  <a:lnTo>
                    <a:pt x="157" y="593"/>
                  </a:lnTo>
                  <a:lnTo>
                    <a:pt x="126" y="575"/>
                  </a:lnTo>
                  <a:lnTo>
                    <a:pt x="99" y="556"/>
                  </a:lnTo>
                  <a:lnTo>
                    <a:pt x="73" y="534"/>
                  </a:lnTo>
                  <a:lnTo>
                    <a:pt x="52" y="509"/>
                  </a:lnTo>
                  <a:lnTo>
                    <a:pt x="34" y="482"/>
                  </a:lnTo>
                  <a:lnTo>
                    <a:pt x="21" y="452"/>
                  </a:lnTo>
                  <a:lnTo>
                    <a:pt x="13" y="419"/>
                  </a:lnTo>
                  <a:lnTo>
                    <a:pt x="9" y="381"/>
                  </a:lnTo>
                  <a:lnTo>
                    <a:pt x="13" y="338"/>
                  </a:lnTo>
                  <a:lnTo>
                    <a:pt x="24" y="300"/>
                  </a:lnTo>
                  <a:lnTo>
                    <a:pt x="40" y="263"/>
                  </a:lnTo>
                  <a:lnTo>
                    <a:pt x="65" y="231"/>
                  </a:lnTo>
                  <a:lnTo>
                    <a:pt x="93" y="202"/>
                  </a:lnTo>
                  <a:lnTo>
                    <a:pt x="128" y="178"/>
                  </a:lnTo>
                  <a:lnTo>
                    <a:pt x="169" y="158"/>
                  </a:lnTo>
                  <a:lnTo>
                    <a:pt x="213" y="144"/>
                  </a:lnTo>
                  <a:lnTo>
                    <a:pt x="214" y="144"/>
                  </a:lnTo>
                  <a:lnTo>
                    <a:pt x="216" y="143"/>
                  </a:lnTo>
                  <a:lnTo>
                    <a:pt x="219" y="142"/>
                  </a:lnTo>
                  <a:lnTo>
                    <a:pt x="220" y="139"/>
                  </a:lnTo>
                  <a:lnTo>
                    <a:pt x="222" y="138"/>
                  </a:lnTo>
                  <a:lnTo>
                    <a:pt x="223" y="134"/>
                  </a:lnTo>
                  <a:lnTo>
                    <a:pt x="223" y="46"/>
                  </a:lnTo>
                  <a:lnTo>
                    <a:pt x="227" y="28"/>
                  </a:lnTo>
                  <a:lnTo>
                    <a:pt x="236" y="13"/>
                  </a:lnTo>
                  <a:lnTo>
                    <a:pt x="251" y="4"/>
                  </a:lnTo>
                  <a:lnTo>
                    <a:pt x="27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8" name="Freeform 455"/>
            <p:cNvSpPr>
              <a:spLocks noEditPoints="1"/>
            </p:cNvSpPr>
            <p:nvPr/>
          </p:nvSpPr>
          <p:spPr bwMode="auto">
            <a:xfrm>
              <a:off x="6043613" y="3155950"/>
              <a:ext cx="1746250" cy="1746250"/>
            </a:xfrm>
            <a:custGeom>
              <a:avLst/>
              <a:gdLst>
                <a:gd name="T0" fmla="*/ 939 w 2199"/>
                <a:gd name="T1" fmla="*/ 271 h 2199"/>
                <a:gd name="T2" fmla="*/ 718 w 2199"/>
                <a:gd name="T3" fmla="*/ 346 h 2199"/>
                <a:gd name="T4" fmla="*/ 529 w 2199"/>
                <a:gd name="T5" fmla="*/ 476 h 2199"/>
                <a:gd name="T6" fmla="*/ 383 w 2199"/>
                <a:gd name="T7" fmla="*/ 651 h 2199"/>
                <a:gd name="T8" fmla="*/ 289 w 2199"/>
                <a:gd name="T9" fmla="*/ 862 h 2199"/>
                <a:gd name="T10" fmla="*/ 255 w 2199"/>
                <a:gd name="T11" fmla="*/ 1099 h 2199"/>
                <a:gd name="T12" fmla="*/ 289 w 2199"/>
                <a:gd name="T13" fmla="*/ 1337 h 2199"/>
                <a:gd name="T14" fmla="*/ 383 w 2199"/>
                <a:gd name="T15" fmla="*/ 1548 h 2199"/>
                <a:gd name="T16" fmla="*/ 529 w 2199"/>
                <a:gd name="T17" fmla="*/ 1723 h 2199"/>
                <a:gd name="T18" fmla="*/ 718 w 2199"/>
                <a:gd name="T19" fmla="*/ 1854 h 2199"/>
                <a:gd name="T20" fmla="*/ 939 w 2199"/>
                <a:gd name="T21" fmla="*/ 1929 h 2199"/>
                <a:gd name="T22" fmla="*/ 1181 w 2199"/>
                <a:gd name="T23" fmla="*/ 1941 h 2199"/>
                <a:gd name="T24" fmla="*/ 1411 w 2199"/>
                <a:gd name="T25" fmla="*/ 1885 h 2199"/>
                <a:gd name="T26" fmla="*/ 1610 w 2199"/>
                <a:gd name="T27" fmla="*/ 1772 h 2199"/>
                <a:gd name="T28" fmla="*/ 1772 w 2199"/>
                <a:gd name="T29" fmla="*/ 1610 h 2199"/>
                <a:gd name="T30" fmla="*/ 1885 w 2199"/>
                <a:gd name="T31" fmla="*/ 1411 h 2199"/>
                <a:gd name="T32" fmla="*/ 1941 w 2199"/>
                <a:gd name="T33" fmla="*/ 1181 h 2199"/>
                <a:gd name="T34" fmla="*/ 1929 w 2199"/>
                <a:gd name="T35" fmla="*/ 940 h 2199"/>
                <a:gd name="T36" fmla="*/ 1854 w 2199"/>
                <a:gd name="T37" fmla="*/ 718 h 2199"/>
                <a:gd name="T38" fmla="*/ 1723 w 2199"/>
                <a:gd name="T39" fmla="*/ 529 h 2199"/>
                <a:gd name="T40" fmla="*/ 1548 w 2199"/>
                <a:gd name="T41" fmla="*/ 383 h 2199"/>
                <a:gd name="T42" fmla="*/ 1337 w 2199"/>
                <a:gd name="T43" fmla="*/ 289 h 2199"/>
                <a:gd name="T44" fmla="*/ 1099 w 2199"/>
                <a:gd name="T45" fmla="*/ 255 h 2199"/>
                <a:gd name="T46" fmla="*/ 1287 w 2199"/>
                <a:gd name="T47" fmla="*/ 17 h 2199"/>
                <a:gd name="T48" fmla="*/ 1548 w 2199"/>
                <a:gd name="T49" fmla="*/ 96 h 2199"/>
                <a:gd name="T50" fmla="*/ 1777 w 2199"/>
                <a:gd name="T51" fmla="*/ 234 h 2199"/>
                <a:gd name="T52" fmla="*/ 1965 w 2199"/>
                <a:gd name="T53" fmla="*/ 422 h 2199"/>
                <a:gd name="T54" fmla="*/ 2104 w 2199"/>
                <a:gd name="T55" fmla="*/ 651 h 2199"/>
                <a:gd name="T56" fmla="*/ 2183 w 2199"/>
                <a:gd name="T57" fmla="*/ 913 h 2199"/>
                <a:gd name="T58" fmla="*/ 2196 w 2199"/>
                <a:gd name="T59" fmla="*/ 1195 h 2199"/>
                <a:gd name="T60" fmla="*/ 2137 w 2199"/>
                <a:gd name="T61" fmla="*/ 1464 h 2199"/>
                <a:gd name="T62" fmla="*/ 2017 w 2199"/>
                <a:gd name="T63" fmla="*/ 1705 h 2199"/>
                <a:gd name="T64" fmla="*/ 1845 w 2199"/>
                <a:gd name="T65" fmla="*/ 1908 h 2199"/>
                <a:gd name="T66" fmla="*/ 1629 w 2199"/>
                <a:gd name="T67" fmla="*/ 2064 h 2199"/>
                <a:gd name="T68" fmla="*/ 1377 w 2199"/>
                <a:gd name="T69" fmla="*/ 2163 h 2199"/>
                <a:gd name="T70" fmla="*/ 1099 w 2199"/>
                <a:gd name="T71" fmla="*/ 2199 h 2199"/>
                <a:gd name="T72" fmla="*/ 822 w 2199"/>
                <a:gd name="T73" fmla="*/ 2163 h 2199"/>
                <a:gd name="T74" fmla="*/ 571 w 2199"/>
                <a:gd name="T75" fmla="*/ 2064 h 2199"/>
                <a:gd name="T76" fmla="*/ 355 w 2199"/>
                <a:gd name="T77" fmla="*/ 1908 h 2199"/>
                <a:gd name="T78" fmla="*/ 183 w 2199"/>
                <a:gd name="T79" fmla="*/ 1705 h 2199"/>
                <a:gd name="T80" fmla="*/ 62 w 2199"/>
                <a:gd name="T81" fmla="*/ 1464 h 2199"/>
                <a:gd name="T82" fmla="*/ 4 w 2199"/>
                <a:gd name="T83" fmla="*/ 1195 h 2199"/>
                <a:gd name="T84" fmla="*/ 17 w 2199"/>
                <a:gd name="T85" fmla="*/ 913 h 2199"/>
                <a:gd name="T86" fmla="*/ 96 w 2199"/>
                <a:gd name="T87" fmla="*/ 651 h 2199"/>
                <a:gd name="T88" fmla="*/ 234 w 2199"/>
                <a:gd name="T89" fmla="*/ 422 h 2199"/>
                <a:gd name="T90" fmla="*/ 422 w 2199"/>
                <a:gd name="T91" fmla="*/ 234 h 2199"/>
                <a:gd name="T92" fmla="*/ 651 w 2199"/>
                <a:gd name="T93" fmla="*/ 96 h 2199"/>
                <a:gd name="T94" fmla="*/ 913 w 2199"/>
                <a:gd name="T95" fmla="*/ 17 h 2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99" h="2199">
                  <a:moveTo>
                    <a:pt x="1099" y="255"/>
                  </a:moveTo>
                  <a:lnTo>
                    <a:pt x="1019" y="259"/>
                  </a:lnTo>
                  <a:lnTo>
                    <a:pt x="939" y="271"/>
                  </a:lnTo>
                  <a:lnTo>
                    <a:pt x="862" y="289"/>
                  </a:lnTo>
                  <a:lnTo>
                    <a:pt x="788" y="315"/>
                  </a:lnTo>
                  <a:lnTo>
                    <a:pt x="718" y="346"/>
                  </a:lnTo>
                  <a:lnTo>
                    <a:pt x="651" y="383"/>
                  </a:lnTo>
                  <a:lnTo>
                    <a:pt x="589" y="427"/>
                  </a:lnTo>
                  <a:lnTo>
                    <a:pt x="529" y="476"/>
                  </a:lnTo>
                  <a:lnTo>
                    <a:pt x="476" y="529"/>
                  </a:lnTo>
                  <a:lnTo>
                    <a:pt x="427" y="589"/>
                  </a:lnTo>
                  <a:lnTo>
                    <a:pt x="383" y="651"/>
                  </a:lnTo>
                  <a:lnTo>
                    <a:pt x="346" y="718"/>
                  </a:lnTo>
                  <a:lnTo>
                    <a:pt x="315" y="788"/>
                  </a:lnTo>
                  <a:lnTo>
                    <a:pt x="289" y="862"/>
                  </a:lnTo>
                  <a:lnTo>
                    <a:pt x="271" y="940"/>
                  </a:lnTo>
                  <a:lnTo>
                    <a:pt x="259" y="1019"/>
                  </a:lnTo>
                  <a:lnTo>
                    <a:pt x="255" y="1099"/>
                  </a:lnTo>
                  <a:lnTo>
                    <a:pt x="259" y="1181"/>
                  </a:lnTo>
                  <a:lnTo>
                    <a:pt x="271" y="1260"/>
                  </a:lnTo>
                  <a:lnTo>
                    <a:pt x="289" y="1337"/>
                  </a:lnTo>
                  <a:lnTo>
                    <a:pt x="315" y="1411"/>
                  </a:lnTo>
                  <a:lnTo>
                    <a:pt x="346" y="1481"/>
                  </a:lnTo>
                  <a:lnTo>
                    <a:pt x="383" y="1548"/>
                  </a:lnTo>
                  <a:lnTo>
                    <a:pt x="427" y="1610"/>
                  </a:lnTo>
                  <a:lnTo>
                    <a:pt x="476" y="1669"/>
                  </a:lnTo>
                  <a:lnTo>
                    <a:pt x="529" y="1723"/>
                  </a:lnTo>
                  <a:lnTo>
                    <a:pt x="589" y="1772"/>
                  </a:lnTo>
                  <a:lnTo>
                    <a:pt x="651" y="1816"/>
                  </a:lnTo>
                  <a:lnTo>
                    <a:pt x="718" y="1854"/>
                  </a:lnTo>
                  <a:lnTo>
                    <a:pt x="788" y="1885"/>
                  </a:lnTo>
                  <a:lnTo>
                    <a:pt x="862" y="1911"/>
                  </a:lnTo>
                  <a:lnTo>
                    <a:pt x="939" y="1929"/>
                  </a:lnTo>
                  <a:lnTo>
                    <a:pt x="1019" y="1941"/>
                  </a:lnTo>
                  <a:lnTo>
                    <a:pt x="1099" y="1944"/>
                  </a:lnTo>
                  <a:lnTo>
                    <a:pt x="1181" y="1941"/>
                  </a:lnTo>
                  <a:lnTo>
                    <a:pt x="1260" y="1929"/>
                  </a:lnTo>
                  <a:lnTo>
                    <a:pt x="1337" y="1911"/>
                  </a:lnTo>
                  <a:lnTo>
                    <a:pt x="1411" y="1885"/>
                  </a:lnTo>
                  <a:lnTo>
                    <a:pt x="1481" y="1854"/>
                  </a:lnTo>
                  <a:lnTo>
                    <a:pt x="1548" y="1816"/>
                  </a:lnTo>
                  <a:lnTo>
                    <a:pt x="1610" y="1772"/>
                  </a:lnTo>
                  <a:lnTo>
                    <a:pt x="1669" y="1723"/>
                  </a:lnTo>
                  <a:lnTo>
                    <a:pt x="1723" y="1669"/>
                  </a:lnTo>
                  <a:lnTo>
                    <a:pt x="1772" y="1610"/>
                  </a:lnTo>
                  <a:lnTo>
                    <a:pt x="1816" y="1548"/>
                  </a:lnTo>
                  <a:lnTo>
                    <a:pt x="1854" y="1481"/>
                  </a:lnTo>
                  <a:lnTo>
                    <a:pt x="1885" y="1411"/>
                  </a:lnTo>
                  <a:lnTo>
                    <a:pt x="1911" y="1337"/>
                  </a:lnTo>
                  <a:lnTo>
                    <a:pt x="1929" y="1260"/>
                  </a:lnTo>
                  <a:lnTo>
                    <a:pt x="1941" y="1181"/>
                  </a:lnTo>
                  <a:lnTo>
                    <a:pt x="1944" y="1099"/>
                  </a:lnTo>
                  <a:lnTo>
                    <a:pt x="1941" y="1019"/>
                  </a:lnTo>
                  <a:lnTo>
                    <a:pt x="1929" y="940"/>
                  </a:lnTo>
                  <a:lnTo>
                    <a:pt x="1911" y="862"/>
                  </a:lnTo>
                  <a:lnTo>
                    <a:pt x="1885" y="788"/>
                  </a:lnTo>
                  <a:lnTo>
                    <a:pt x="1854" y="718"/>
                  </a:lnTo>
                  <a:lnTo>
                    <a:pt x="1816" y="651"/>
                  </a:lnTo>
                  <a:lnTo>
                    <a:pt x="1772" y="589"/>
                  </a:lnTo>
                  <a:lnTo>
                    <a:pt x="1723" y="529"/>
                  </a:lnTo>
                  <a:lnTo>
                    <a:pt x="1669" y="476"/>
                  </a:lnTo>
                  <a:lnTo>
                    <a:pt x="1610" y="427"/>
                  </a:lnTo>
                  <a:lnTo>
                    <a:pt x="1548" y="383"/>
                  </a:lnTo>
                  <a:lnTo>
                    <a:pt x="1481" y="346"/>
                  </a:lnTo>
                  <a:lnTo>
                    <a:pt x="1411" y="315"/>
                  </a:lnTo>
                  <a:lnTo>
                    <a:pt x="1337" y="289"/>
                  </a:lnTo>
                  <a:lnTo>
                    <a:pt x="1260" y="271"/>
                  </a:lnTo>
                  <a:lnTo>
                    <a:pt x="1181" y="259"/>
                  </a:lnTo>
                  <a:lnTo>
                    <a:pt x="1099" y="255"/>
                  </a:lnTo>
                  <a:close/>
                  <a:moveTo>
                    <a:pt x="1099" y="0"/>
                  </a:moveTo>
                  <a:lnTo>
                    <a:pt x="1195" y="4"/>
                  </a:lnTo>
                  <a:lnTo>
                    <a:pt x="1287" y="17"/>
                  </a:lnTo>
                  <a:lnTo>
                    <a:pt x="1377" y="36"/>
                  </a:lnTo>
                  <a:lnTo>
                    <a:pt x="1464" y="62"/>
                  </a:lnTo>
                  <a:lnTo>
                    <a:pt x="1548" y="96"/>
                  </a:lnTo>
                  <a:lnTo>
                    <a:pt x="1629" y="136"/>
                  </a:lnTo>
                  <a:lnTo>
                    <a:pt x="1705" y="182"/>
                  </a:lnTo>
                  <a:lnTo>
                    <a:pt x="1777" y="234"/>
                  </a:lnTo>
                  <a:lnTo>
                    <a:pt x="1845" y="291"/>
                  </a:lnTo>
                  <a:lnTo>
                    <a:pt x="1908" y="355"/>
                  </a:lnTo>
                  <a:lnTo>
                    <a:pt x="1965" y="422"/>
                  </a:lnTo>
                  <a:lnTo>
                    <a:pt x="2017" y="494"/>
                  </a:lnTo>
                  <a:lnTo>
                    <a:pt x="2063" y="571"/>
                  </a:lnTo>
                  <a:lnTo>
                    <a:pt x="2104" y="651"/>
                  </a:lnTo>
                  <a:lnTo>
                    <a:pt x="2137" y="735"/>
                  </a:lnTo>
                  <a:lnTo>
                    <a:pt x="2163" y="822"/>
                  </a:lnTo>
                  <a:lnTo>
                    <a:pt x="2183" y="913"/>
                  </a:lnTo>
                  <a:lnTo>
                    <a:pt x="2196" y="1005"/>
                  </a:lnTo>
                  <a:lnTo>
                    <a:pt x="2199" y="1100"/>
                  </a:lnTo>
                  <a:lnTo>
                    <a:pt x="2196" y="1195"/>
                  </a:lnTo>
                  <a:lnTo>
                    <a:pt x="2183" y="1287"/>
                  </a:lnTo>
                  <a:lnTo>
                    <a:pt x="2163" y="1377"/>
                  </a:lnTo>
                  <a:lnTo>
                    <a:pt x="2137" y="1464"/>
                  </a:lnTo>
                  <a:lnTo>
                    <a:pt x="2104" y="1548"/>
                  </a:lnTo>
                  <a:lnTo>
                    <a:pt x="2063" y="1629"/>
                  </a:lnTo>
                  <a:lnTo>
                    <a:pt x="2017" y="1705"/>
                  </a:lnTo>
                  <a:lnTo>
                    <a:pt x="1965" y="1777"/>
                  </a:lnTo>
                  <a:lnTo>
                    <a:pt x="1908" y="1845"/>
                  </a:lnTo>
                  <a:lnTo>
                    <a:pt x="1845" y="1908"/>
                  </a:lnTo>
                  <a:lnTo>
                    <a:pt x="1777" y="1965"/>
                  </a:lnTo>
                  <a:lnTo>
                    <a:pt x="1705" y="2017"/>
                  </a:lnTo>
                  <a:lnTo>
                    <a:pt x="1629" y="2064"/>
                  </a:lnTo>
                  <a:lnTo>
                    <a:pt x="1548" y="2104"/>
                  </a:lnTo>
                  <a:lnTo>
                    <a:pt x="1464" y="2137"/>
                  </a:lnTo>
                  <a:lnTo>
                    <a:pt x="1377" y="2163"/>
                  </a:lnTo>
                  <a:lnTo>
                    <a:pt x="1287" y="2183"/>
                  </a:lnTo>
                  <a:lnTo>
                    <a:pt x="1195" y="2196"/>
                  </a:lnTo>
                  <a:lnTo>
                    <a:pt x="1099" y="2199"/>
                  </a:lnTo>
                  <a:lnTo>
                    <a:pt x="1005" y="2196"/>
                  </a:lnTo>
                  <a:lnTo>
                    <a:pt x="913" y="2183"/>
                  </a:lnTo>
                  <a:lnTo>
                    <a:pt x="822" y="2163"/>
                  </a:lnTo>
                  <a:lnTo>
                    <a:pt x="735" y="2137"/>
                  </a:lnTo>
                  <a:lnTo>
                    <a:pt x="651" y="2104"/>
                  </a:lnTo>
                  <a:lnTo>
                    <a:pt x="571" y="2064"/>
                  </a:lnTo>
                  <a:lnTo>
                    <a:pt x="494" y="2017"/>
                  </a:lnTo>
                  <a:lnTo>
                    <a:pt x="422" y="1965"/>
                  </a:lnTo>
                  <a:lnTo>
                    <a:pt x="355" y="1908"/>
                  </a:lnTo>
                  <a:lnTo>
                    <a:pt x="291" y="1845"/>
                  </a:lnTo>
                  <a:lnTo>
                    <a:pt x="234" y="1777"/>
                  </a:lnTo>
                  <a:lnTo>
                    <a:pt x="183" y="1705"/>
                  </a:lnTo>
                  <a:lnTo>
                    <a:pt x="136" y="1629"/>
                  </a:lnTo>
                  <a:lnTo>
                    <a:pt x="96" y="1548"/>
                  </a:lnTo>
                  <a:lnTo>
                    <a:pt x="62" y="1464"/>
                  </a:lnTo>
                  <a:lnTo>
                    <a:pt x="36" y="1377"/>
                  </a:lnTo>
                  <a:lnTo>
                    <a:pt x="17" y="1287"/>
                  </a:lnTo>
                  <a:lnTo>
                    <a:pt x="4" y="1195"/>
                  </a:lnTo>
                  <a:lnTo>
                    <a:pt x="0" y="1100"/>
                  </a:lnTo>
                  <a:lnTo>
                    <a:pt x="4" y="1005"/>
                  </a:lnTo>
                  <a:lnTo>
                    <a:pt x="17" y="913"/>
                  </a:lnTo>
                  <a:lnTo>
                    <a:pt x="36" y="822"/>
                  </a:lnTo>
                  <a:lnTo>
                    <a:pt x="62" y="735"/>
                  </a:lnTo>
                  <a:lnTo>
                    <a:pt x="96" y="651"/>
                  </a:lnTo>
                  <a:lnTo>
                    <a:pt x="136" y="571"/>
                  </a:lnTo>
                  <a:lnTo>
                    <a:pt x="183" y="494"/>
                  </a:lnTo>
                  <a:lnTo>
                    <a:pt x="234" y="422"/>
                  </a:lnTo>
                  <a:lnTo>
                    <a:pt x="291" y="355"/>
                  </a:lnTo>
                  <a:lnTo>
                    <a:pt x="355" y="291"/>
                  </a:lnTo>
                  <a:lnTo>
                    <a:pt x="422" y="234"/>
                  </a:lnTo>
                  <a:lnTo>
                    <a:pt x="494" y="182"/>
                  </a:lnTo>
                  <a:lnTo>
                    <a:pt x="571" y="136"/>
                  </a:lnTo>
                  <a:lnTo>
                    <a:pt x="651" y="96"/>
                  </a:lnTo>
                  <a:lnTo>
                    <a:pt x="735" y="62"/>
                  </a:lnTo>
                  <a:lnTo>
                    <a:pt x="822" y="36"/>
                  </a:lnTo>
                  <a:lnTo>
                    <a:pt x="913" y="17"/>
                  </a:lnTo>
                  <a:lnTo>
                    <a:pt x="1005" y="4"/>
                  </a:lnTo>
                  <a:lnTo>
                    <a:pt x="109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图片 54"/>
          <p:cNvPicPr>
            <a:picLocks noChangeAspect="1"/>
          </p:cNvPicPr>
          <p:nvPr/>
        </p:nvPicPr>
        <p:blipFill>
          <a:blip r:embed="rId3"/>
          <a:srcRect/>
          <a:stretch>
            <a:fillRect/>
          </a:stretch>
        </p:blipFill>
        <p:spPr>
          <a:xfrm>
            <a:off x="4551"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57" name="任意多边形 8"/>
          <p:cNvSpPr/>
          <p:nvPr/>
        </p:nvSpPr>
        <p:spPr>
          <a:xfrm>
            <a:off x="3681730" y="22860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a:t>信息展示</a:t>
            </a:r>
          </a:p>
        </p:txBody>
      </p:sp>
      <p:sp>
        <p:nvSpPr>
          <p:cNvPr id="98" name="TextBox 97"/>
          <p:cNvSpPr txBox="1"/>
          <p:nvPr/>
        </p:nvSpPr>
        <p:spPr>
          <a:xfrm>
            <a:off x="1206380" y="3108900"/>
            <a:ext cx="27432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所有自行车种类及介绍展示</a:t>
            </a:r>
          </a:p>
        </p:txBody>
      </p:sp>
      <p:sp>
        <p:nvSpPr>
          <p:cNvPr id="99" name="Oval 98"/>
          <p:cNvSpPr/>
          <p:nvPr/>
        </p:nvSpPr>
        <p:spPr>
          <a:xfrm>
            <a:off x="4209224" y="293041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053" name="Freeform 29"/>
          <p:cNvSpPr/>
          <p:nvPr/>
        </p:nvSpPr>
        <p:spPr bwMode="auto">
          <a:xfrm>
            <a:off x="9133418" y="4755221"/>
            <a:ext cx="143933" cy="2117"/>
          </a:xfrm>
          <a:custGeom>
            <a:avLst/>
            <a:gdLst/>
            <a:ahLst/>
            <a:cxnLst>
              <a:cxn ang="0">
                <a:pos x="0" y="0"/>
              </a:cxn>
              <a:cxn ang="0">
                <a:pos x="68" y="0"/>
              </a:cxn>
              <a:cxn ang="0">
                <a:pos x="0" y="0"/>
              </a:cxn>
              <a:cxn ang="0">
                <a:pos x="0" y="0"/>
              </a:cxn>
            </a:cxnLst>
            <a:rect l="0" t="0" r="r" b="b"/>
            <a:pathLst>
              <a:path w="68">
                <a:moveTo>
                  <a:pt x="0" y="0"/>
                </a:moveTo>
                <a:lnTo>
                  <a:pt x="68" y="0"/>
                </a:lnTo>
                <a:lnTo>
                  <a:pt x="0" y="0"/>
                </a:lnTo>
                <a:lnTo>
                  <a:pt x="0" y="0"/>
                </a:lnTo>
                <a:close/>
              </a:path>
            </a:pathLst>
          </a:custGeom>
          <a:solidFill>
            <a:srgbClr val="FFFFFF"/>
          </a:solidFill>
          <a:ln w="9525">
            <a:noFill/>
            <a:round/>
          </a:ln>
        </p:spPr>
        <p:txBody>
          <a:bodyPr vert="horz" wrap="square" lIns="121920" tIns="60960" rIns="121920" bIns="60960" numCol="1" anchor="t" anchorCtr="0" compatLnSpc="1"/>
          <a:lstStyle/>
          <a:p>
            <a:endParaRPr lang="en-US" sz="2400">
              <a:cs typeface="+mn-ea"/>
              <a:sym typeface="+mn-lt"/>
            </a:endParaRPr>
          </a:p>
        </p:txBody>
      </p:sp>
      <p:grpSp>
        <p:nvGrpSpPr>
          <p:cNvPr id="2" name="Group 134"/>
          <p:cNvGrpSpPr/>
          <p:nvPr/>
        </p:nvGrpSpPr>
        <p:grpSpPr>
          <a:xfrm>
            <a:off x="5051036" y="2799487"/>
            <a:ext cx="2089928" cy="3231617"/>
            <a:chOff x="3606801" y="1272140"/>
            <a:chExt cx="1920875" cy="2970213"/>
          </a:xfrm>
        </p:grpSpPr>
        <p:sp>
          <p:nvSpPr>
            <p:cNvPr id="1061" name="Freeform 37"/>
            <p:cNvSpPr/>
            <p:nvPr/>
          </p:nvSpPr>
          <p:spPr bwMode="auto">
            <a:xfrm>
              <a:off x="4586288" y="1272140"/>
              <a:ext cx="885825" cy="628650"/>
            </a:xfrm>
            <a:custGeom>
              <a:avLst/>
              <a:gdLst/>
              <a:ahLst/>
              <a:cxnLst>
                <a:cxn ang="0">
                  <a:pos x="626" y="266"/>
                </a:cxn>
                <a:cxn ang="0">
                  <a:pos x="839" y="594"/>
                </a:cxn>
                <a:cxn ang="0">
                  <a:pos x="0" y="594"/>
                </a:cxn>
                <a:cxn ang="0">
                  <a:pos x="0" y="0"/>
                </a:cxn>
                <a:cxn ang="0">
                  <a:pos x="626" y="266"/>
                </a:cxn>
              </a:cxnLst>
              <a:rect l="0" t="0" r="r" b="b"/>
              <a:pathLst>
                <a:path w="839" h="594">
                  <a:moveTo>
                    <a:pt x="626" y="266"/>
                  </a:moveTo>
                  <a:cubicBezTo>
                    <a:pt x="724" y="364"/>
                    <a:pt x="795" y="473"/>
                    <a:pt x="839" y="594"/>
                  </a:cubicBezTo>
                  <a:cubicBezTo>
                    <a:pt x="0" y="594"/>
                    <a:pt x="0" y="594"/>
                    <a:pt x="0" y="594"/>
                  </a:cubicBezTo>
                  <a:cubicBezTo>
                    <a:pt x="0" y="0"/>
                    <a:pt x="0" y="0"/>
                    <a:pt x="0" y="0"/>
                  </a:cubicBezTo>
                  <a:cubicBezTo>
                    <a:pt x="244" y="4"/>
                    <a:pt x="452" y="92"/>
                    <a:pt x="626" y="266"/>
                  </a:cubicBezTo>
                  <a:close/>
                </a:path>
              </a:pathLst>
            </a:custGeom>
            <a:solidFill>
              <a:srgbClr val="656565"/>
            </a:solidFill>
            <a:ln w="9525">
              <a:noFill/>
              <a:round/>
            </a:ln>
          </p:spPr>
          <p:txBody>
            <a:bodyPr vert="horz" wrap="square" lIns="121920" tIns="60960" rIns="121920" bIns="60960" numCol="1" anchor="t" anchorCtr="0" compatLnSpc="1"/>
            <a:lstStyle/>
            <a:p>
              <a:endParaRPr lang="en-US" sz="2400">
                <a:cs typeface="+mn-ea"/>
                <a:sym typeface="+mn-lt"/>
              </a:endParaRPr>
            </a:p>
          </p:txBody>
        </p:sp>
        <p:grpSp>
          <p:nvGrpSpPr>
            <p:cNvPr id="3" name="Group 104"/>
            <p:cNvGrpSpPr/>
            <p:nvPr/>
          </p:nvGrpSpPr>
          <p:grpSpPr>
            <a:xfrm>
              <a:off x="4089401" y="3400978"/>
              <a:ext cx="963612" cy="841375"/>
              <a:chOff x="4089401" y="2825751"/>
              <a:chExt cx="963612" cy="841375"/>
            </a:xfrm>
            <a:solidFill>
              <a:schemeClr val="tx1">
                <a:lumMod val="65000"/>
                <a:lumOff val="35000"/>
              </a:schemeClr>
            </a:solidFill>
            <a:effectLst>
              <a:outerShdw blurRad="76200" dir="13500000" sy="23000" kx="1200000" algn="br" rotWithShape="0">
                <a:prstClr val="black">
                  <a:alpha val="20000"/>
                </a:prstClr>
              </a:outerShdw>
            </a:effectLst>
          </p:grpSpPr>
          <p:sp>
            <p:nvSpPr>
              <p:cNvPr id="1060" name="Freeform 36"/>
              <p:cNvSpPr/>
              <p:nvPr/>
            </p:nvSpPr>
            <p:spPr bwMode="auto">
              <a:xfrm>
                <a:off x="4203701" y="3382963"/>
                <a:ext cx="736600" cy="284163"/>
              </a:xfrm>
              <a:custGeom>
                <a:avLst/>
                <a:gdLst/>
                <a:ahLst/>
                <a:cxnLst>
                  <a:cxn ang="0">
                    <a:pos x="682" y="13"/>
                  </a:cxn>
                  <a:cxn ang="0">
                    <a:pos x="696" y="47"/>
                  </a:cxn>
                  <a:cxn ang="0">
                    <a:pos x="682" y="80"/>
                  </a:cxn>
                  <a:cxn ang="0">
                    <a:pos x="649" y="94"/>
                  </a:cxn>
                  <a:cxn ang="0">
                    <a:pos x="596" y="94"/>
                  </a:cxn>
                  <a:cxn ang="0">
                    <a:pos x="446" y="194"/>
                  </a:cxn>
                  <a:cxn ang="0">
                    <a:pos x="410" y="213"/>
                  </a:cxn>
                  <a:cxn ang="0">
                    <a:pos x="411" y="221"/>
                  </a:cxn>
                  <a:cxn ang="0">
                    <a:pos x="411" y="249"/>
                  </a:cxn>
                  <a:cxn ang="0">
                    <a:pos x="349" y="268"/>
                  </a:cxn>
                  <a:cxn ang="0">
                    <a:pos x="285" y="249"/>
                  </a:cxn>
                  <a:cxn ang="0">
                    <a:pos x="285" y="221"/>
                  </a:cxn>
                  <a:cxn ang="0">
                    <a:pos x="286" y="212"/>
                  </a:cxn>
                  <a:cxn ang="0">
                    <a:pos x="245" y="194"/>
                  </a:cxn>
                  <a:cxn ang="0">
                    <a:pos x="89" y="94"/>
                  </a:cxn>
                  <a:cxn ang="0">
                    <a:pos x="47" y="94"/>
                  </a:cxn>
                  <a:cxn ang="0">
                    <a:pos x="14" y="80"/>
                  </a:cxn>
                  <a:cxn ang="0">
                    <a:pos x="0" y="47"/>
                  </a:cxn>
                  <a:cxn ang="0">
                    <a:pos x="14" y="13"/>
                  </a:cxn>
                  <a:cxn ang="0">
                    <a:pos x="47" y="0"/>
                  </a:cxn>
                  <a:cxn ang="0">
                    <a:pos x="649" y="0"/>
                  </a:cxn>
                  <a:cxn ang="0">
                    <a:pos x="682" y="13"/>
                  </a:cxn>
                </a:cxnLst>
                <a:rect l="0" t="0" r="r" b="b"/>
                <a:pathLst>
                  <a:path w="696" h="268">
                    <a:moveTo>
                      <a:pt x="682" y="13"/>
                    </a:moveTo>
                    <a:cubicBezTo>
                      <a:pt x="691" y="23"/>
                      <a:pt x="696" y="34"/>
                      <a:pt x="696" y="47"/>
                    </a:cubicBezTo>
                    <a:cubicBezTo>
                      <a:pt x="696" y="60"/>
                      <a:pt x="691" y="71"/>
                      <a:pt x="682" y="80"/>
                    </a:cubicBezTo>
                    <a:cubicBezTo>
                      <a:pt x="673" y="89"/>
                      <a:pt x="662" y="94"/>
                      <a:pt x="649" y="94"/>
                    </a:cubicBezTo>
                    <a:cubicBezTo>
                      <a:pt x="596" y="94"/>
                      <a:pt x="596" y="94"/>
                      <a:pt x="596" y="94"/>
                    </a:cubicBezTo>
                    <a:cubicBezTo>
                      <a:pt x="555" y="128"/>
                      <a:pt x="505" y="161"/>
                      <a:pt x="446" y="194"/>
                    </a:cubicBezTo>
                    <a:cubicBezTo>
                      <a:pt x="434" y="200"/>
                      <a:pt x="423" y="206"/>
                      <a:pt x="410" y="213"/>
                    </a:cubicBezTo>
                    <a:cubicBezTo>
                      <a:pt x="411" y="215"/>
                      <a:pt x="411" y="218"/>
                      <a:pt x="411" y="221"/>
                    </a:cubicBezTo>
                    <a:cubicBezTo>
                      <a:pt x="411" y="249"/>
                      <a:pt x="411" y="249"/>
                      <a:pt x="411" y="249"/>
                    </a:cubicBezTo>
                    <a:cubicBezTo>
                      <a:pt x="390" y="262"/>
                      <a:pt x="370" y="268"/>
                      <a:pt x="349" y="268"/>
                    </a:cubicBezTo>
                    <a:cubicBezTo>
                      <a:pt x="328" y="268"/>
                      <a:pt x="306" y="262"/>
                      <a:pt x="285" y="249"/>
                    </a:cubicBezTo>
                    <a:cubicBezTo>
                      <a:pt x="285" y="221"/>
                      <a:pt x="285" y="221"/>
                      <a:pt x="285" y="221"/>
                    </a:cubicBezTo>
                    <a:cubicBezTo>
                      <a:pt x="285" y="218"/>
                      <a:pt x="285" y="215"/>
                      <a:pt x="286" y="212"/>
                    </a:cubicBezTo>
                    <a:cubicBezTo>
                      <a:pt x="272" y="206"/>
                      <a:pt x="258" y="200"/>
                      <a:pt x="245" y="194"/>
                    </a:cubicBezTo>
                    <a:cubicBezTo>
                      <a:pt x="189" y="166"/>
                      <a:pt x="137" y="133"/>
                      <a:pt x="89" y="94"/>
                    </a:cubicBezTo>
                    <a:cubicBezTo>
                      <a:pt x="47" y="94"/>
                      <a:pt x="47" y="94"/>
                      <a:pt x="47" y="94"/>
                    </a:cubicBezTo>
                    <a:cubicBezTo>
                      <a:pt x="34" y="94"/>
                      <a:pt x="23" y="89"/>
                      <a:pt x="14" y="80"/>
                    </a:cubicBezTo>
                    <a:cubicBezTo>
                      <a:pt x="5" y="71"/>
                      <a:pt x="0" y="60"/>
                      <a:pt x="0" y="47"/>
                    </a:cubicBezTo>
                    <a:cubicBezTo>
                      <a:pt x="0" y="34"/>
                      <a:pt x="5" y="23"/>
                      <a:pt x="14" y="13"/>
                    </a:cubicBezTo>
                    <a:cubicBezTo>
                      <a:pt x="23" y="4"/>
                      <a:pt x="34" y="0"/>
                      <a:pt x="47" y="0"/>
                    </a:cubicBezTo>
                    <a:cubicBezTo>
                      <a:pt x="649" y="0"/>
                      <a:pt x="649" y="0"/>
                      <a:pt x="649" y="0"/>
                    </a:cubicBezTo>
                    <a:cubicBezTo>
                      <a:pt x="662" y="0"/>
                      <a:pt x="673" y="4"/>
                      <a:pt x="682" y="13"/>
                    </a:cubicBez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2" name="Freeform 38"/>
              <p:cNvSpPr>
                <a:spLocks noEditPoints="1"/>
              </p:cNvSpPr>
              <p:nvPr/>
            </p:nvSpPr>
            <p:spPr bwMode="auto">
              <a:xfrm>
                <a:off x="4089401" y="2825751"/>
                <a:ext cx="496888" cy="500063"/>
              </a:xfrm>
              <a:custGeom>
                <a:avLst/>
                <a:gdLst/>
                <a:ahLst/>
                <a:cxnLst>
                  <a:cxn ang="0">
                    <a:pos x="471" y="0"/>
                  </a:cxn>
                  <a:cxn ang="0">
                    <a:pos x="471" y="126"/>
                  </a:cxn>
                  <a:cxn ang="0">
                    <a:pos x="64" y="126"/>
                  </a:cxn>
                  <a:cxn ang="0">
                    <a:pos x="19" y="107"/>
                  </a:cxn>
                  <a:cxn ang="0">
                    <a:pos x="1" y="63"/>
                  </a:cxn>
                  <a:cxn ang="0">
                    <a:pos x="19" y="18"/>
                  </a:cxn>
                  <a:cxn ang="0">
                    <a:pos x="64" y="0"/>
                  </a:cxn>
                  <a:cxn ang="0">
                    <a:pos x="471" y="0"/>
                  </a:cxn>
                  <a:cxn ang="0">
                    <a:pos x="471" y="175"/>
                  </a:cxn>
                  <a:cxn ang="0">
                    <a:pos x="471" y="301"/>
                  </a:cxn>
                  <a:cxn ang="0">
                    <a:pos x="63" y="301"/>
                  </a:cxn>
                  <a:cxn ang="0">
                    <a:pos x="18" y="282"/>
                  </a:cxn>
                  <a:cxn ang="0">
                    <a:pos x="0" y="238"/>
                  </a:cxn>
                  <a:cxn ang="0">
                    <a:pos x="0" y="237"/>
                  </a:cxn>
                  <a:cxn ang="0">
                    <a:pos x="18" y="193"/>
                  </a:cxn>
                  <a:cxn ang="0">
                    <a:pos x="63" y="175"/>
                  </a:cxn>
                  <a:cxn ang="0">
                    <a:pos x="471" y="175"/>
                  </a:cxn>
                  <a:cxn ang="0">
                    <a:pos x="471" y="347"/>
                  </a:cxn>
                  <a:cxn ang="0">
                    <a:pos x="471" y="473"/>
                  </a:cxn>
                  <a:cxn ang="0">
                    <a:pos x="64" y="473"/>
                  </a:cxn>
                  <a:cxn ang="0">
                    <a:pos x="20" y="455"/>
                  </a:cxn>
                  <a:cxn ang="0">
                    <a:pos x="1" y="410"/>
                  </a:cxn>
                  <a:cxn ang="0">
                    <a:pos x="20" y="365"/>
                  </a:cxn>
                  <a:cxn ang="0">
                    <a:pos x="64" y="347"/>
                  </a:cxn>
                  <a:cxn ang="0">
                    <a:pos x="471" y="347"/>
                  </a:cxn>
                </a:cxnLst>
                <a:rect l="0" t="0" r="r" b="b"/>
                <a:pathLst>
                  <a:path w="471" h="473">
                    <a:moveTo>
                      <a:pt x="471" y="0"/>
                    </a:moveTo>
                    <a:cubicBezTo>
                      <a:pt x="471" y="126"/>
                      <a:pt x="471" y="126"/>
                      <a:pt x="471" y="126"/>
                    </a:cubicBezTo>
                    <a:cubicBezTo>
                      <a:pt x="64" y="126"/>
                      <a:pt x="64" y="126"/>
                      <a:pt x="64" y="126"/>
                    </a:cubicBezTo>
                    <a:cubicBezTo>
                      <a:pt x="46" y="126"/>
                      <a:pt x="32" y="120"/>
                      <a:pt x="19" y="107"/>
                    </a:cubicBezTo>
                    <a:cubicBezTo>
                      <a:pt x="7" y="95"/>
                      <a:pt x="1" y="80"/>
                      <a:pt x="1" y="63"/>
                    </a:cubicBezTo>
                    <a:cubicBezTo>
                      <a:pt x="1" y="45"/>
                      <a:pt x="7" y="30"/>
                      <a:pt x="19" y="18"/>
                    </a:cubicBezTo>
                    <a:cubicBezTo>
                      <a:pt x="32" y="6"/>
                      <a:pt x="46" y="0"/>
                      <a:pt x="64" y="0"/>
                    </a:cubicBezTo>
                    <a:lnTo>
                      <a:pt x="471" y="0"/>
                    </a:lnTo>
                    <a:close/>
                    <a:moveTo>
                      <a:pt x="471" y="175"/>
                    </a:moveTo>
                    <a:cubicBezTo>
                      <a:pt x="471" y="301"/>
                      <a:pt x="471" y="301"/>
                      <a:pt x="471" y="301"/>
                    </a:cubicBezTo>
                    <a:cubicBezTo>
                      <a:pt x="63" y="301"/>
                      <a:pt x="63" y="301"/>
                      <a:pt x="63" y="301"/>
                    </a:cubicBezTo>
                    <a:cubicBezTo>
                      <a:pt x="46" y="301"/>
                      <a:pt x="31" y="295"/>
                      <a:pt x="18" y="282"/>
                    </a:cubicBezTo>
                    <a:cubicBezTo>
                      <a:pt x="6" y="270"/>
                      <a:pt x="0" y="255"/>
                      <a:pt x="0" y="238"/>
                    </a:cubicBezTo>
                    <a:cubicBezTo>
                      <a:pt x="0" y="237"/>
                      <a:pt x="0" y="237"/>
                      <a:pt x="0" y="237"/>
                    </a:cubicBezTo>
                    <a:cubicBezTo>
                      <a:pt x="0" y="220"/>
                      <a:pt x="6" y="206"/>
                      <a:pt x="18" y="193"/>
                    </a:cubicBezTo>
                    <a:cubicBezTo>
                      <a:pt x="31" y="181"/>
                      <a:pt x="46" y="175"/>
                      <a:pt x="63" y="175"/>
                    </a:cubicBezTo>
                    <a:lnTo>
                      <a:pt x="471" y="175"/>
                    </a:lnTo>
                    <a:close/>
                    <a:moveTo>
                      <a:pt x="471" y="347"/>
                    </a:moveTo>
                    <a:cubicBezTo>
                      <a:pt x="471" y="473"/>
                      <a:pt x="471" y="473"/>
                      <a:pt x="471" y="473"/>
                    </a:cubicBezTo>
                    <a:cubicBezTo>
                      <a:pt x="64" y="473"/>
                      <a:pt x="64" y="473"/>
                      <a:pt x="64" y="473"/>
                    </a:cubicBezTo>
                    <a:cubicBezTo>
                      <a:pt x="47" y="473"/>
                      <a:pt x="32" y="467"/>
                      <a:pt x="20" y="455"/>
                    </a:cubicBezTo>
                    <a:cubicBezTo>
                      <a:pt x="7" y="442"/>
                      <a:pt x="1" y="428"/>
                      <a:pt x="1" y="410"/>
                    </a:cubicBezTo>
                    <a:cubicBezTo>
                      <a:pt x="1" y="393"/>
                      <a:pt x="7" y="378"/>
                      <a:pt x="20" y="365"/>
                    </a:cubicBezTo>
                    <a:cubicBezTo>
                      <a:pt x="32" y="353"/>
                      <a:pt x="47" y="347"/>
                      <a:pt x="64" y="347"/>
                    </a:cubicBezTo>
                    <a:lnTo>
                      <a:pt x="471" y="347"/>
                    </a:ln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3" name="Freeform 39"/>
              <p:cNvSpPr>
                <a:spLocks noEditPoints="1"/>
              </p:cNvSpPr>
              <p:nvPr/>
            </p:nvSpPr>
            <p:spPr bwMode="auto">
              <a:xfrm>
                <a:off x="4586288" y="2825751"/>
                <a:ext cx="466725" cy="500063"/>
              </a:xfrm>
              <a:custGeom>
                <a:avLst/>
                <a:gdLst/>
                <a:ahLst/>
                <a:cxnLst>
                  <a:cxn ang="0">
                    <a:pos x="0" y="473"/>
                  </a:cxn>
                  <a:cxn ang="0">
                    <a:pos x="0" y="347"/>
                  </a:cxn>
                  <a:cxn ang="0">
                    <a:pos x="378" y="347"/>
                  </a:cxn>
                  <a:cxn ang="0">
                    <a:pos x="422" y="365"/>
                  </a:cxn>
                  <a:cxn ang="0">
                    <a:pos x="441" y="410"/>
                  </a:cxn>
                  <a:cxn ang="0">
                    <a:pos x="422" y="455"/>
                  </a:cxn>
                  <a:cxn ang="0">
                    <a:pos x="378" y="473"/>
                  </a:cxn>
                  <a:cxn ang="0">
                    <a:pos x="0" y="473"/>
                  </a:cxn>
                  <a:cxn ang="0">
                    <a:pos x="0" y="175"/>
                  </a:cxn>
                  <a:cxn ang="0">
                    <a:pos x="376" y="175"/>
                  </a:cxn>
                  <a:cxn ang="0">
                    <a:pos x="421" y="193"/>
                  </a:cxn>
                  <a:cxn ang="0">
                    <a:pos x="440" y="237"/>
                  </a:cxn>
                  <a:cxn ang="0">
                    <a:pos x="440" y="238"/>
                  </a:cxn>
                  <a:cxn ang="0">
                    <a:pos x="421" y="282"/>
                  </a:cxn>
                  <a:cxn ang="0">
                    <a:pos x="376" y="301"/>
                  </a:cxn>
                  <a:cxn ang="0">
                    <a:pos x="0" y="301"/>
                  </a:cxn>
                  <a:cxn ang="0">
                    <a:pos x="0" y="175"/>
                  </a:cxn>
                  <a:cxn ang="0">
                    <a:pos x="0" y="0"/>
                  </a:cxn>
                  <a:cxn ang="0">
                    <a:pos x="377" y="0"/>
                  </a:cxn>
                  <a:cxn ang="0">
                    <a:pos x="422" y="18"/>
                  </a:cxn>
                  <a:cxn ang="0">
                    <a:pos x="440" y="63"/>
                  </a:cxn>
                  <a:cxn ang="0">
                    <a:pos x="422" y="107"/>
                  </a:cxn>
                  <a:cxn ang="0">
                    <a:pos x="377" y="126"/>
                  </a:cxn>
                  <a:cxn ang="0">
                    <a:pos x="0" y="126"/>
                  </a:cxn>
                  <a:cxn ang="0">
                    <a:pos x="0" y="0"/>
                  </a:cxn>
                </a:cxnLst>
                <a:rect l="0" t="0" r="r" b="b"/>
                <a:pathLst>
                  <a:path w="441" h="473">
                    <a:moveTo>
                      <a:pt x="0" y="473"/>
                    </a:moveTo>
                    <a:cubicBezTo>
                      <a:pt x="0" y="347"/>
                      <a:pt x="0" y="347"/>
                      <a:pt x="0" y="347"/>
                    </a:cubicBezTo>
                    <a:cubicBezTo>
                      <a:pt x="378" y="347"/>
                      <a:pt x="378" y="347"/>
                      <a:pt x="378" y="347"/>
                    </a:cubicBezTo>
                    <a:cubicBezTo>
                      <a:pt x="395" y="347"/>
                      <a:pt x="410" y="353"/>
                      <a:pt x="422" y="365"/>
                    </a:cubicBezTo>
                    <a:cubicBezTo>
                      <a:pt x="434" y="378"/>
                      <a:pt x="441" y="393"/>
                      <a:pt x="441" y="410"/>
                    </a:cubicBezTo>
                    <a:cubicBezTo>
                      <a:pt x="441" y="428"/>
                      <a:pt x="434" y="442"/>
                      <a:pt x="422" y="455"/>
                    </a:cubicBezTo>
                    <a:cubicBezTo>
                      <a:pt x="410" y="467"/>
                      <a:pt x="395" y="473"/>
                      <a:pt x="378" y="473"/>
                    </a:cubicBezTo>
                    <a:lnTo>
                      <a:pt x="0" y="473"/>
                    </a:lnTo>
                    <a:close/>
                    <a:moveTo>
                      <a:pt x="0" y="175"/>
                    </a:moveTo>
                    <a:cubicBezTo>
                      <a:pt x="376" y="175"/>
                      <a:pt x="376" y="175"/>
                      <a:pt x="376" y="175"/>
                    </a:cubicBezTo>
                    <a:cubicBezTo>
                      <a:pt x="394" y="175"/>
                      <a:pt x="409" y="181"/>
                      <a:pt x="421" y="193"/>
                    </a:cubicBezTo>
                    <a:cubicBezTo>
                      <a:pt x="433" y="206"/>
                      <a:pt x="440" y="220"/>
                      <a:pt x="440" y="237"/>
                    </a:cubicBezTo>
                    <a:cubicBezTo>
                      <a:pt x="440" y="238"/>
                      <a:pt x="440" y="238"/>
                      <a:pt x="440" y="238"/>
                    </a:cubicBezTo>
                    <a:cubicBezTo>
                      <a:pt x="440" y="255"/>
                      <a:pt x="433" y="270"/>
                      <a:pt x="421" y="282"/>
                    </a:cubicBezTo>
                    <a:cubicBezTo>
                      <a:pt x="409" y="295"/>
                      <a:pt x="394" y="301"/>
                      <a:pt x="376" y="301"/>
                    </a:cubicBezTo>
                    <a:cubicBezTo>
                      <a:pt x="0" y="301"/>
                      <a:pt x="0" y="301"/>
                      <a:pt x="0" y="301"/>
                    </a:cubicBezTo>
                    <a:lnTo>
                      <a:pt x="0" y="175"/>
                    </a:lnTo>
                    <a:close/>
                    <a:moveTo>
                      <a:pt x="0" y="0"/>
                    </a:moveTo>
                    <a:cubicBezTo>
                      <a:pt x="377" y="0"/>
                      <a:pt x="377" y="0"/>
                      <a:pt x="377" y="0"/>
                    </a:cubicBezTo>
                    <a:cubicBezTo>
                      <a:pt x="395" y="0"/>
                      <a:pt x="409" y="6"/>
                      <a:pt x="422" y="18"/>
                    </a:cubicBezTo>
                    <a:cubicBezTo>
                      <a:pt x="434" y="30"/>
                      <a:pt x="440" y="45"/>
                      <a:pt x="440" y="63"/>
                    </a:cubicBezTo>
                    <a:cubicBezTo>
                      <a:pt x="440" y="80"/>
                      <a:pt x="434" y="95"/>
                      <a:pt x="422" y="107"/>
                    </a:cubicBezTo>
                    <a:cubicBezTo>
                      <a:pt x="409" y="120"/>
                      <a:pt x="395" y="126"/>
                      <a:pt x="377" y="126"/>
                    </a:cubicBezTo>
                    <a:cubicBezTo>
                      <a:pt x="0" y="126"/>
                      <a:pt x="0" y="126"/>
                      <a:pt x="0" y="126"/>
                    </a:cubicBezTo>
                    <a:lnTo>
                      <a:pt x="0" y="0"/>
                    </a:ln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grpSp>
        <p:sp>
          <p:nvSpPr>
            <p:cNvPr id="1064" name="Freeform 40"/>
            <p:cNvSpPr/>
            <p:nvPr/>
          </p:nvSpPr>
          <p:spPr bwMode="auto">
            <a:xfrm>
              <a:off x="3662363" y="1272140"/>
              <a:ext cx="923925" cy="628650"/>
            </a:xfrm>
            <a:custGeom>
              <a:avLst/>
              <a:gdLst/>
              <a:ahLst/>
              <a:cxnLst>
                <a:cxn ang="0">
                  <a:pos x="856" y="0"/>
                </a:cxn>
                <a:cxn ang="0">
                  <a:pos x="873" y="0"/>
                </a:cxn>
                <a:cxn ang="0">
                  <a:pos x="873" y="594"/>
                </a:cxn>
                <a:cxn ang="0">
                  <a:pos x="0" y="594"/>
                </a:cxn>
                <a:cxn ang="0">
                  <a:pos x="213" y="266"/>
                </a:cxn>
                <a:cxn ang="0">
                  <a:pos x="856" y="0"/>
                </a:cxn>
              </a:cxnLst>
              <a:rect l="0" t="0" r="r" b="b"/>
              <a:pathLst>
                <a:path w="873" h="594">
                  <a:moveTo>
                    <a:pt x="856" y="0"/>
                  </a:moveTo>
                  <a:cubicBezTo>
                    <a:pt x="862" y="0"/>
                    <a:pt x="868" y="0"/>
                    <a:pt x="873" y="0"/>
                  </a:cubicBezTo>
                  <a:cubicBezTo>
                    <a:pt x="873" y="594"/>
                    <a:pt x="873" y="594"/>
                    <a:pt x="873" y="594"/>
                  </a:cubicBezTo>
                  <a:cubicBezTo>
                    <a:pt x="0" y="594"/>
                    <a:pt x="0" y="594"/>
                    <a:pt x="0" y="594"/>
                  </a:cubicBezTo>
                  <a:cubicBezTo>
                    <a:pt x="44" y="473"/>
                    <a:pt x="115" y="364"/>
                    <a:pt x="213" y="266"/>
                  </a:cubicBezTo>
                  <a:cubicBezTo>
                    <a:pt x="391" y="88"/>
                    <a:pt x="605" y="0"/>
                    <a:pt x="856" y="0"/>
                  </a:cubicBezTo>
                  <a:close/>
                </a:path>
              </a:pathLst>
            </a:custGeom>
            <a:solidFill>
              <a:srgbClr val="4C4C4C"/>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5" name="Freeform 41"/>
            <p:cNvSpPr/>
            <p:nvPr/>
          </p:nvSpPr>
          <p:spPr bwMode="auto">
            <a:xfrm>
              <a:off x="4586288" y="1984928"/>
              <a:ext cx="941388" cy="639763"/>
            </a:xfrm>
            <a:custGeom>
              <a:avLst/>
              <a:gdLst/>
              <a:ahLst/>
              <a:cxnLst>
                <a:cxn ang="0">
                  <a:pos x="0" y="606"/>
                </a:cxn>
                <a:cxn ang="0">
                  <a:pos x="0" y="0"/>
                </a:cxn>
                <a:cxn ang="0">
                  <a:pos x="864" y="0"/>
                </a:cxn>
                <a:cxn ang="0">
                  <a:pos x="892" y="235"/>
                </a:cxn>
                <a:cxn ang="0">
                  <a:pos x="816" y="606"/>
                </a:cxn>
                <a:cxn ang="0">
                  <a:pos x="0" y="606"/>
                </a:cxn>
              </a:cxnLst>
              <a:rect l="0" t="0" r="r" b="b"/>
              <a:pathLst>
                <a:path w="892" h="606">
                  <a:moveTo>
                    <a:pt x="0" y="606"/>
                  </a:moveTo>
                  <a:cubicBezTo>
                    <a:pt x="0" y="0"/>
                    <a:pt x="0" y="0"/>
                    <a:pt x="0" y="0"/>
                  </a:cubicBezTo>
                  <a:cubicBezTo>
                    <a:pt x="864" y="0"/>
                    <a:pt x="864" y="0"/>
                    <a:pt x="864" y="0"/>
                  </a:cubicBezTo>
                  <a:cubicBezTo>
                    <a:pt x="883" y="74"/>
                    <a:pt x="892" y="153"/>
                    <a:pt x="892" y="235"/>
                  </a:cubicBezTo>
                  <a:cubicBezTo>
                    <a:pt x="892" y="369"/>
                    <a:pt x="867" y="493"/>
                    <a:pt x="816" y="606"/>
                  </a:cubicBezTo>
                  <a:lnTo>
                    <a:pt x="0" y="606"/>
                  </a:lnTo>
                  <a:close/>
                </a:path>
              </a:pathLst>
            </a:custGeom>
            <a:solidFill>
              <a:schemeClr val="accent2"/>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6" name="Freeform 42"/>
            <p:cNvSpPr/>
            <p:nvPr/>
          </p:nvSpPr>
          <p:spPr bwMode="auto">
            <a:xfrm>
              <a:off x="3606801" y="1984928"/>
              <a:ext cx="979488" cy="639763"/>
            </a:xfrm>
            <a:custGeom>
              <a:avLst/>
              <a:gdLst/>
              <a:ahLst/>
              <a:cxnLst>
                <a:cxn ang="0">
                  <a:pos x="926" y="606"/>
                </a:cxn>
                <a:cxn ang="0">
                  <a:pos x="76" y="606"/>
                </a:cxn>
                <a:cxn ang="0">
                  <a:pos x="0" y="235"/>
                </a:cxn>
                <a:cxn ang="0">
                  <a:pos x="29" y="0"/>
                </a:cxn>
                <a:cxn ang="0">
                  <a:pos x="926" y="0"/>
                </a:cxn>
                <a:cxn ang="0">
                  <a:pos x="926" y="606"/>
                </a:cxn>
              </a:cxnLst>
              <a:rect l="0" t="0" r="r" b="b"/>
              <a:pathLst>
                <a:path w="926" h="606">
                  <a:moveTo>
                    <a:pt x="926" y="606"/>
                  </a:moveTo>
                  <a:cubicBezTo>
                    <a:pt x="76" y="606"/>
                    <a:pt x="76" y="606"/>
                    <a:pt x="76" y="606"/>
                  </a:cubicBezTo>
                  <a:cubicBezTo>
                    <a:pt x="25" y="493"/>
                    <a:pt x="0" y="369"/>
                    <a:pt x="0" y="235"/>
                  </a:cubicBezTo>
                  <a:cubicBezTo>
                    <a:pt x="0" y="153"/>
                    <a:pt x="10" y="74"/>
                    <a:pt x="29" y="0"/>
                  </a:cubicBezTo>
                  <a:cubicBezTo>
                    <a:pt x="926" y="0"/>
                    <a:pt x="926" y="0"/>
                    <a:pt x="926" y="0"/>
                  </a:cubicBezTo>
                  <a:lnTo>
                    <a:pt x="926" y="606"/>
                  </a:lnTo>
                  <a:close/>
                </a:path>
              </a:pathLst>
            </a:custGeom>
            <a:solidFill>
              <a:schemeClr val="accent2">
                <a:lumMod val="7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7" name="Freeform 43"/>
            <p:cNvSpPr/>
            <p:nvPr/>
          </p:nvSpPr>
          <p:spPr bwMode="auto">
            <a:xfrm>
              <a:off x="3730626" y="2710415"/>
              <a:ext cx="855663" cy="641350"/>
            </a:xfrm>
            <a:custGeom>
              <a:avLst/>
              <a:gdLst/>
              <a:ahLst/>
              <a:cxnLst>
                <a:cxn ang="0">
                  <a:pos x="809" y="0"/>
                </a:cxn>
                <a:cxn ang="0">
                  <a:pos x="809" y="607"/>
                </a:cxn>
                <a:cxn ang="0">
                  <a:pos x="339" y="607"/>
                </a:cxn>
                <a:cxn ang="0">
                  <a:pos x="339" y="607"/>
                </a:cxn>
                <a:cxn ang="0">
                  <a:pos x="91" y="129"/>
                </a:cxn>
                <a:cxn ang="0">
                  <a:pos x="84" y="120"/>
                </a:cxn>
                <a:cxn ang="0">
                  <a:pos x="0" y="0"/>
                </a:cxn>
                <a:cxn ang="0">
                  <a:pos x="809" y="0"/>
                </a:cxn>
              </a:cxnLst>
              <a:rect l="0" t="0" r="r" b="b"/>
              <a:pathLst>
                <a:path w="809" h="607">
                  <a:moveTo>
                    <a:pt x="809" y="0"/>
                  </a:moveTo>
                  <a:cubicBezTo>
                    <a:pt x="809" y="607"/>
                    <a:pt x="809" y="607"/>
                    <a:pt x="809" y="607"/>
                  </a:cubicBezTo>
                  <a:cubicBezTo>
                    <a:pt x="339" y="607"/>
                    <a:pt x="339" y="607"/>
                    <a:pt x="339" y="607"/>
                  </a:cubicBezTo>
                  <a:cubicBezTo>
                    <a:pt x="339" y="607"/>
                    <a:pt x="339" y="607"/>
                    <a:pt x="339" y="607"/>
                  </a:cubicBezTo>
                  <a:cubicBezTo>
                    <a:pt x="336" y="488"/>
                    <a:pt x="253" y="329"/>
                    <a:pt x="91" y="129"/>
                  </a:cubicBezTo>
                  <a:cubicBezTo>
                    <a:pt x="84" y="120"/>
                    <a:pt x="84" y="120"/>
                    <a:pt x="84" y="120"/>
                  </a:cubicBezTo>
                  <a:cubicBezTo>
                    <a:pt x="52" y="82"/>
                    <a:pt x="24" y="42"/>
                    <a:pt x="0" y="0"/>
                  </a:cubicBezTo>
                  <a:lnTo>
                    <a:pt x="809" y="0"/>
                  </a:lnTo>
                  <a:close/>
                </a:path>
              </a:pathLst>
            </a:custGeom>
            <a:solidFill>
              <a:schemeClr val="accent3">
                <a:lumMod val="7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8" name="Freeform 44"/>
            <p:cNvSpPr/>
            <p:nvPr/>
          </p:nvSpPr>
          <p:spPr bwMode="auto">
            <a:xfrm>
              <a:off x="4586288" y="2710415"/>
              <a:ext cx="819150" cy="641350"/>
            </a:xfrm>
            <a:custGeom>
              <a:avLst/>
              <a:gdLst/>
              <a:ahLst/>
              <a:cxnLst>
                <a:cxn ang="0">
                  <a:pos x="0" y="0"/>
                </a:cxn>
                <a:cxn ang="0">
                  <a:pos x="775" y="0"/>
                </a:cxn>
                <a:cxn ang="0">
                  <a:pos x="683" y="130"/>
                </a:cxn>
                <a:cxn ang="0">
                  <a:pos x="677" y="136"/>
                </a:cxn>
                <a:cxn ang="0">
                  <a:pos x="545" y="319"/>
                </a:cxn>
                <a:cxn ang="0">
                  <a:pos x="435" y="607"/>
                </a:cxn>
                <a:cxn ang="0">
                  <a:pos x="435" y="607"/>
                </a:cxn>
                <a:cxn ang="0">
                  <a:pos x="0" y="607"/>
                </a:cxn>
                <a:cxn ang="0">
                  <a:pos x="0" y="0"/>
                </a:cxn>
              </a:cxnLst>
              <a:rect l="0" t="0" r="r" b="b"/>
              <a:pathLst>
                <a:path w="775" h="607">
                  <a:moveTo>
                    <a:pt x="0" y="0"/>
                  </a:moveTo>
                  <a:cubicBezTo>
                    <a:pt x="775" y="0"/>
                    <a:pt x="775" y="0"/>
                    <a:pt x="775" y="0"/>
                  </a:cubicBezTo>
                  <a:cubicBezTo>
                    <a:pt x="748" y="45"/>
                    <a:pt x="718" y="88"/>
                    <a:pt x="683" y="130"/>
                  </a:cubicBezTo>
                  <a:cubicBezTo>
                    <a:pt x="681" y="132"/>
                    <a:pt x="679" y="134"/>
                    <a:pt x="677" y="136"/>
                  </a:cubicBezTo>
                  <a:cubicBezTo>
                    <a:pt x="624" y="202"/>
                    <a:pt x="580" y="263"/>
                    <a:pt x="545" y="319"/>
                  </a:cubicBezTo>
                  <a:cubicBezTo>
                    <a:pt x="473" y="433"/>
                    <a:pt x="437" y="529"/>
                    <a:pt x="435" y="607"/>
                  </a:cubicBezTo>
                  <a:cubicBezTo>
                    <a:pt x="435" y="607"/>
                    <a:pt x="435" y="607"/>
                    <a:pt x="435" y="607"/>
                  </a:cubicBezTo>
                  <a:cubicBezTo>
                    <a:pt x="0" y="607"/>
                    <a:pt x="0" y="607"/>
                    <a:pt x="0" y="607"/>
                  </a:cubicBezTo>
                  <a:lnTo>
                    <a:pt x="0" y="0"/>
                  </a:lnTo>
                  <a:close/>
                </a:path>
              </a:pathLst>
            </a:custGeom>
            <a:solidFill>
              <a:schemeClr val="accent3"/>
            </a:solidFill>
            <a:ln w="9525">
              <a:noFill/>
              <a:round/>
            </a:ln>
          </p:spPr>
          <p:txBody>
            <a:bodyPr vert="horz" wrap="square" lIns="121920" tIns="60960" rIns="121920" bIns="60960" numCol="1" anchor="t" anchorCtr="0" compatLnSpc="1"/>
            <a:lstStyle/>
            <a:p>
              <a:endParaRPr lang="en-US" sz="2400">
                <a:cs typeface="+mn-ea"/>
                <a:sym typeface="+mn-lt"/>
              </a:endParaRPr>
            </a:p>
          </p:txBody>
        </p:sp>
      </p:grpSp>
      <p:sp>
        <p:nvSpPr>
          <p:cNvPr id="108" name="TextBox 107"/>
          <p:cNvSpPr txBox="1"/>
          <p:nvPr/>
        </p:nvSpPr>
        <p:spPr>
          <a:xfrm>
            <a:off x="977780" y="3936901"/>
            <a:ext cx="29718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部分可出售的自行车平面展示</a:t>
            </a:r>
          </a:p>
        </p:txBody>
      </p:sp>
      <p:sp>
        <p:nvSpPr>
          <p:cNvPr id="109" name="Oval 108"/>
          <p:cNvSpPr/>
          <p:nvPr/>
        </p:nvSpPr>
        <p:spPr>
          <a:xfrm>
            <a:off x="4132415" y="3757026"/>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13" name="TextBox 112"/>
          <p:cNvSpPr txBox="1"/>
          <p:nvPr/>
        </p:nvSpPr>
        <p:spPr>
          <a:xfrm>
            <a:off x="1285017" y="4858615"/>
            <a:ext cx="29718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部分可租赁的自行车平面展示</a:t>
            </a:r>
          </a:p>
        </p:txBody>
      </p:sp>
      <p:sp>
        <p:nvSpPr>
          <p:cNvPr id="114" name="Oval 113"/>
          <p:cNvSpPr/>
          <p:nvPr/>
        </p:nvSpPr>
        <p:spPr>
          <a:xfrm>
            <a:off x="4516461" y="467873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17" name="TextBox 116"/>
          <p:cNvSpPr txBox="1"/>
          <p:nvPr/>
        </p:nvSpPr>
        <p:spPr>
          <a:xfrm>
            <a:off x="8190110" y="3123414"/>
            <a:ext cx="25146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用户个人信息展示与修改</a:t>
            </a:r>
          </a:p>
        </p:txBody>
      </p:sp>
      <p:sp>
        <p:nvSpPr>
          <p:cNvPr id="118" name="Oval 117"/>
          <p:cNvSpPr/>
          <p:nvPr/>
        </p:nvSpPr>
        <p:spPr>
          <a:xfrm>
            <a:off x="7248140" y="293041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21" name="TextBox 120"/>
          <p:cNvSpPr txBox="1"/>
          <p:nvPr/>
        </p:nvSpPr>
        <p:spPr>
          <a:xfrm>
            <a:off x="8087995" y="3966210"/>
            <a:ext cx="3166745" cy="293370"/>
          </a:xfrm>
          <a:prstGeom prst="rect">
            <a:avLst/>
          </a:prstGeom>
          <a:noFill/>
        </p:spPr>
        <p:txBody>
          <a:bodyPr wrap="squar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用户个人租借自行车信息展示</a:t>
            </a:r>
          </a:p>
        </p:txBody>
      </p:sp>
      <p:sp>
        <p:nvSpPr>
          <p:cNvPr id="122" name="Oval 121"/>
          <p:cNvSpPr/>
          <p:nvPr/>
        </p:nvSpPr>
        <p:spPr>
          <a:xfrm>
            <a:off x="7324949" y="3757026"/>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31" name="TextBox 130"/>
          <p:cNvSpPr txBox="1"/>
          <p:nvPr/>
        </p:nvSpPr>
        <p:spPr>
          <a:xfrm>
            <a:off x="7503160" y="4872990"/>
            <a:ext cx="3534410" cy="293370"/>
          </a:xfrm>
          <a:prstGeom prst="rect">
            <a:avLst/>
          </a:prstGeom>
          <a:noFill/>
        </p:spPr>
        <p:txBody>
          <a:bodyPr wrap="squar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用户个人购买自行车信息展示</a:t>
            </a:r>
          </a:p>
        </p:txBody>
      </p:sp>
      <p:sp>
        <p:nvSpPr>
          <p:cNvPr id="132" name="Oval 131"/>
          <p:cNvSpPr/>
          <p:nvPr/>
        </p:nvSpPr>
        <p:spPr>
          <a:xfrm>
            <a:off x="7018285" y="467873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49" name="Oval 48"/>
          <p:cNvSpPr/>
          <p:nvPr/>
        </p:nvSpPr>
        <p:spPr>
          <a:xfrm>
            <a:off x="4900508" y="2185012"/>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bIns="121920" rtlCol="0" anchor="ctr"/>
          <a:lstStyle/>
          <a:p>
            <a:pPr algn="ctr"/>
            <a:endParaRPr lang="en-US" sz="2400" dirty="0">
              <a:solidFill>
                <a:schemeClr val="bg1"/>
              </a:solidFill>
              <a:cs typeface="+mn-ea"/>
              <a:sym typeface="+mn-lt"/>
            </a:endParaRPr>
          </a:p>
        </p:txBody>
      </p:sp>
      <p:sp>
        <p:nvSpPr>
          <p:cNvPr id="50" name="Oval 49"/>
          <p:cNvSpPr/>
          <p:nvPr/>
        </p:nvSpPr>
        <p:spPr>
          <a:xfrm>
            <a:off x="5745411" y="1954584"/>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51" name="Oval 50"/>
          <p:cNvSpPr/>
          <p:nvPr/>
        </p:nvSpPr>
        <p:spPr>
          <a:xfrm>
            <a:off x="6633665" y="2245724"/>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62" name="TextBox 61"/>
          <p:cNvSpPr txBox="1"/>
          <p:nvPr/>
        </p:nvSpPr>
        <p:spPr>
          <a:xfrm>
            <a:off x="7787386" y="2449682"/>
            <a:ext cx="22860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用户个人信息安全设置</a:t>
            </a:r>
          </a:p>
        </p:txBody>
      </p:sp>
      <p:sp>
        <p:nvSpPr>
          <p:cNvPr id="65" name="TextBox 64"/>
          <p:cNvSpPr txBox="1"/>
          <p:nvPr/>
        </p:nvSpPr>
        <p:spPr>
          <a:xfrm>
            <a:off x="2812064" y="2358359"/>
            <a:ext cx="1828800" cy="293370"/>
          </a:xfrm>
          <a:prstGeom prst="rect">
            <a:avLst/>
          </a:prstGeom>
          <a:noFill/>
        </p:spPr>
        <p:txBody>
          <a:bodyPr wrap="none" lIns="0" tIns="0" rIns="0" bIns="0" rtlCol="0" anchor="t">
            <a:spAutoFit/>
          </a:bodyPr>
          <a:lstStyle/>
          <a:p>
            <a:pPr algn="r" defTabSz="1218565">
              <a:spcBef>
                <a:spcPct val="20000"/>
              </a:spcBef>
              <a:defRPr/>
            </a:pPr>
            <a:r>
              <a:rPr lang="zh-CN" altLang="en-US" dirty="0">
                <a:solidFill>
                  <a:schemeClr val="bg2"/>
                </a:solidFill>
                <a:cs typeface="+mn-ea"/>
                <a:sym typeface="+mn-lt"/>
              </a:rPr>
              <a:t>所有店铺平面展示</a:t>
            </a:r>
          </a:p>
        </p:txBody>
      </p:sp>
      <p:sp>
        <p:nvSpPr>
          <p:cNvPr id="31" name="Freeform 34"/>
          <p:cNvSpPr>
            <a:spLocks noEditPoints="1"/>
          </p:cNvSpPr>
          <p:nvPr/>
        </p:nvSpPr>
        <p:spPr bwMode="auto">
          <a:xfrm>
            <a:off x="7380693" y="3070090"/>
            <a:ext cx="392720" cy="359649"/>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2" name="Freeform 66"/>
          <p:cNvSpPr>
            <a:spLocks noEditPoints="1"/>
          </p:cNvSpPr>
          <p:nvPr/>
        </p:nvSpPr>
        <p:spPr bwMode="auto">
          <a:xfrm>
            <a:off x="4379532" y="3016612"/>
            <a:ext cx="317210" cy="46660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3" name="Freeform 75"/>
          <p:cNvSpPr>
            <a:spLocks noEditPoints="1"/>
          </p:cNvSpPr>
          <p:nvPr/>
        </p:nvSpPr>
        <p:spPr bwMode="auto">
          <a:xfrm>
            <a:off x="4292148" y="3868142"/>
            <a:ext cx="338360" cy="416761"/>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4" name="Freeform 77"/>
          <p:cNvSpPr>
            <a:spLocks noEditPoints="1"/>
          </p:cNvSpPr>
          <p:nvPr/>
        </p:nvSpPr>
        <p:spPr bwMode="auto">
          <a:xfrm>
            <a:off x="5029659" y="2303721"/>
            <a:ext cx="399525" cy="401574"/>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5" name="Freeform 78"/>
          <p:cNvSpPr>
            <a:spLocks noEditPoints="1"/>
          </p:cNvSpPr>
          <p:nvPr/>
        </p:nvSpPr>
        <p:spPr bwMode="auto">
          <a:xfrm>
            <a:off x="7496344" y="3893627"/>
            <a:ext cx="315036" cy="365791"/>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6" name="Freeform 85"/>
          <p:cNvSpPr>
            <a:spLocks noEditPoints="1"/>
          </p:cNvSpPr>
          <p:nvPr/>
        </p:nvSpPr>
        <p:spPr bwMode="auto">
          <a:xfrm>
            <a:off x="4686826" y="4777200"/>
            <a:ext cx="317096" cy="442069"/>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7" name="Freeform 18"/>
          <p:cNvSpPr/>
          <p:nvPr/>
        </p:nvSpPr>
        <p:spPr bwMode="auto">
          <a:xfrm>
            <a:off x="6752137" y="2390210"/>
            <a:ext cx="420883" cy="350020"/>
          </a:xfrm>
          <a:custGeom>
            <a:avLst/>
            <a:gdLst>
              <a:gd name="T0" fmla="*/ 74 w 148"/>
              <a:gd name="T1" fmla="*/ 0 h 123"/>
              <a:gd name="T2" fmla="*/ 0 w 148"/>
              <a:gd name="T3" fmla="*/ 45 h 123"/>
              <a:gd name="T4" fmla="*/ 30 w 148"/>
              <a:gd name="T5" fmla="*/ 81 h 123"/>
              <a:gd name="T6" fmla="*/ 20 w 148"/>
              <a:gd name="T7" fmla="*/ 123 h 123"/>
              <a:gd name="T8" fmla="*/ 55 w 148"/>
              <a:gd name="T9" fmla="*/ 89 h 123"/>
              <a:gd name="T10" fmla="*/ 74 w 148"/>
              <a:gd name="T11" fmla="*/ 90 h 123"/>
              <a:gd name="T12" fmla="*/ 148 w 148"/>
              <a:gd name="T13" fmla="*/ 45 h 123"/>
              <a:gd name="T14" fmla="*/ 74 w 148"/>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3">
                <a:moveTo>
                  <a:pt x="74" y="0"/>
                </a:moveTo>
                <a:cubicBezTo>
                  <a:pt x="33" y="0"/>
                  <a:pt x="0" y="20"/>
                  <a:pt x="0" y="45"/>
                </a:cubicBezTo>
                <a:cubicBezTo>
                  <a:pt x="0" y="60"/>
                  <a:pt x="12" y="73"/>
                  <a:pt x="30" y="81"/>
                </a:cubicBezTo>
                <a:cubicBezTo>
                  <a:pt x="20" y="123"/>
                  <a:pt x="20" y="123"/>
                  <a:pt x="20" y="123"/>
                </a:cubicBezTo>
                <a:cubicBezTo>
                  <a:pt x="55" y="89"/>
                  <a:pt x="55" y="89"/>
                  <a:pt x="55" y="89"/>
                </a:cubicBezTo>
                <a:cubicBezTo>
                  <a:pt x="61" y="90"/>
                  <a:pt x="68" y="90"/>
                  <a:pt x="74" y="90"/>
                </a:cubicBezTo>
                <a:cubicBezTo>
                  <a:pt x="115" y="90"/>
                  <a:pt x="148" y="70"/>
                  <a:pt x="148" y="45"/>
                </a:cubicBezTo>
                <a:cubicBezTo>
                  <a:pt x="148" y="20"/>
                  <a:pt x="115" y="0"/>
                  <a:pt x="74" y="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0" name="Freeform 142"/>
          <p:cNvSpPr>
            <a:spLocks noEditPoints="1"/>
          </p:cNvSpPr>
          <p:nvPr/>
        </p:nvSpPr>
        <p:spPr bwMode="auto">
          <a:xfrm>
            <a:off x="5822883" y="2121398"/>
            <a:ext cx="502882" cy="305364"/>
          </a:xfrm>
          <a:custGeom>
            <a:avLst/>
            <a:gdLst>
              <a:gd name="T0" fmla="*/ 172 w 209"/>
              <a:gd name="T1" fmla="*/ 85 h 127"/>
              <a:gd name="T2" fmla="*/ 142 w 209"/>
              <a:gd name="T3" fmla="*/ 17 h 127"/>
              <a:gd name="T4" fmla="*/ 138 w 209"/>
              <a:gd name="T5" fmla="*/ 20 h 127"/>
              <a:gd name="T6" fmla="*/ 131 w 209"/>
              <a:gd name="T7" fmla="*/ 19 h 127"/>
              <a:gd name="T8" fmla="*/ 79 w 209"/>
              <a:gd name="T9" fmla="*/ 23 h 127"/>
              <a:gd name="T10" fmla="*/ 67 w 209"/>
              <a:gd name="T11" fmla="*/ 17 h 127"/>
              <a:gd name="T12" fmla="*/ 37 w 209"/>
              <a:gd name="T13" fmla="*/ 85 h 127"/>
              <a:gd name="T14" fmla="*/ 45 w 209"/>
              <a:gd name="T15" fmla="*/ 91 h 127"/>
              <a:gd name="T16" fmla="*/ 60 w 209"/>
              <a:gd name="T17" fmla="*/ 99 h 127"/>
              <a:gd name="T18" fmla="*/ 72 w 209"/>
              <a:gd name="T19" fmla="*/ 110 h 127"/>
              <a:gd name="T20" fmla="*/ 85 w 209"/>
              <a:gd name="T21" fmla="*/ 121 h 127"/>
              <a:gd name="T22" fmla="*/ 109 w 209"/>
              <a:gd name="T23" fmla="*/ 125 h 127"/>
              <a:gd name="T24" fmla="*/ 116 w 209"/>
              <a:gd name="T25" fmla="*/ 111 h 127"/>
              <a:gd name="T26" fmla="*/ 130 w 209"/>
              <a:gd name="T27" fmla="*/ 116 h 127"/>
              <a:gd name="T28" fmla="*/ 134 w 209"/>
              <a:gd name="T29" fmla="*/ 102 h 127"/>
              <a:gd name="T30" fmla="*/ 141 w 209"/>
              <a:gd name="T31" fmla="*/ 104 h 127"/>
              <a:gd name="T32" fmla="*/ 149 w 209"/>
              <a:gd name="T33" fmla="*/ 91 h 127"/>
              <a:gd name="T34" fmla="*/ 158 w 209"/>
              <a:gd name="T35" fmla="*/ 93 h 127"/>
              <a:gd name="T36" fmla="*/ 165 w 209"/>
              <a:gd name="T37" fmla="*/ 79 h 127"/>
              <a:gd name="T38" fmla="*/ 34 w 209"/>
              <a:gd name="T39" fmla="*/ 9 h 127"/>
              <a:gd name="T40" fmla="*/ 175 w 209"/>
              <a:gd name="T41" fmla="*/ 9 h 127"/>
              <a:gd name="T42" fmla="*/ 151 w 209"/>
              <a:gd name="T43" fmla="*/ 20 h 127"/>
              <a:gd name="T44" fmla="*/ 100 w 209"/>
              <a:gd name="T45" fmla="*/ 27 h 127"/>
              <a:gd name="T46" fmla="*/ 108 w 209"/>
              <a:gd name="T47" fmla="*/ 25 h 127"/>
              <a:gd name="T48" fmla="*/ 115 w 209"/>
              <a:gd name="T49" fmla="*/ 24 h 127"/>
              <a:gd name="T50" fmla="*/ 130 w 209"/>
              <a:gd name="T51" fmla="*/ 26 h 127"/>
              <a:gd name="T52" fmla="*/ 148 w 209"/>
              <a:gd name="T53" fmla="*/ 29 h 127"/>
              <a:gd name="T54" fmla="*/ 160 w 209"/>
              <a:gd name="T55" fmla="*/ 75 h 127"/>
              <a:gd name="T56" fmla="*/ 111 w 209"/>
              <a:gd name="T57" fmla="*/ 48 h 127"/>
              <a:gd name="T58" fmla="*/ 107 w 209"/>
              <a:gd name="T59" fmla="*/ 47 h 127"/>
              <a:gd name="T60" fmla="*/ 103 w 209"/>
              <a:gd name="T61" fmla="*/ 46 h 127"/>
              <a:gd name="T62" fmla="*/ 95 w 209"/>
              <a:gd name="T63" fmla="*/ 47 h 127"/>
              <a:gd name="T64" fmla="*/ 93 w 209"/>
              <a:gd name="T65" fmla="*/ 48 h 127"/>
              <a:gd name="T66" fmla="*/ 72 w 209"/>
              <a:gd name="T67" fmla="*/ 52 h 127"/>
              <a:gd name="T68" fmla="*/ 69 w 209"/>
              <a:gd name="T69" fmla="*/ 50 h 127"/>
              <a:gd name="T70" fmla="*/ 94 w 209"/>
              <a:gd name="T71" fmla="*/ 30 h 127"/>
              <a:gd name="T72" fmla="*/ 50 w 209"/>
              <a:gd name="T73" fmla="*/ 90 h 127"/>
              <a:gd name="T74" fmla="*/ 56 w 209"/>
              <a:gd name="T75" fmla="*/ 84 h 127"/>
              <a:gd name="T76" fmla="*/ 71 w 209"/>
              <a:gd name="T77" fmla="*/ 105 h 127"/>
              <a:gd name="T78" fmla="*/ 70 w 209"/>
              <a:gd name="T79" fmla="*/ 94 h 127"/>
              <a:gd name="T80" fmla="*/ 71 w 209"/>
              <a:gd name="T81" fmla="*/ 105 h 127"/>
              <a:gd name="T82" fmla="*/ 80 w 209"/>
              <a:gd name="T83" fmla="*/ 107 h 127"/>
              <a:gd name="T84" fmla="*/ 91 w 209"/>
              <a:gd name="T85" fmla="*/ 10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9" h="127">
                <a:moveTo>
                  <a:pt x="165" y="79"/>
                </a:moveTo>
                <a:cubicBezTo>
                  <a:pt x="167" y="78"/>
                  <a:pt x="167" y="77"/>
                  <a:pt x="168" y="76"/>
                </a:cubicBezTo>
                <a:cubicBezTo>
                  <a:pt x="172" y="85"/>
                  <a:pt x="172" y="85"/>
                  <a:pt x="172" y="85"/>
                </a:cubicBezTo>
                <a:cubicBezTo>
                  <a:pt x="209" y="68"/>
                  <a:pt x="209" y="68"/>
                  <a:pt x="209" y="68"/>
                </a:cubicBezTo>
                <a:cubicBezTo>
                  <a:pt x="179" y="0"/>
                  <a:pt x="179" y="0"/>
                  <a:pt x="179" y="0"/>
                </a:cubicBezTo>
                <a:cubicBezTo>
                  <a:pt x="142" y="17"/>
                  <a:pt x="142" y="17"/>
                  <a:pt x="142" y="17"/>
                </a:cubicBezTo>
                <a:cubicBezTo>
                  <a:pt x="144" y="22"/>
                  <a:pt x="144" y="22"/>
                  <a:pt x="144" y="22"/>
                </a:cubicBezTo>
                <a:cubicBezTo>
                  <a:pt x="138" y="20"/>
                  <a:pt x="138" y="20"/>
                  <a:pt x="138" y="20"/>
                </a:cubicBezTo>
                <a:cubicBezTo>
                  <a:pt x="138" y="20"/>
                  <a:pt x="138" y="20"/>
                  <a:pt x="138" y="20"/>
                </a:cubicBezTo>
                <a:cubicBezTo>
                  <a:pt x="138" y="20"/>
                  <a:pt x="138" y="20"/>
                  <a:pt x="138" y="20"/>
                </a:cubicBezTo>
                <a:cubicBezTo>
                  <a:pt x="134" y="19"/>
                  <a:pt x="134" y="19"/>
                  <a:pt x="134" y="19"/>
                </a:cubicBezTo>
                <a:cubicBezTo>
                  <a:pt x="133" y="19"/>
                  <a:pt x="132" y="19"/>
                  <a:pt x="131" y="19"/>
                </a:cubicBezTo>
                <a:cubicBezTo>
                  <a:pt x="121" y="17"/>
                  <a:pt x="104" y="16"/>
                  <a:pt x="93" y="23"/>
                </a:cubicBezTo>
                <a:cubicBezTo>
                  <a:pt x="91" y="24"/>
                  <a:pt x="90" y="25"/>
                  <a:pt x="89" y="26"/>
                </a:cubicBezTo>
                <a:cubicBezTo>
                  <a:pt x="86" y="23"/>
                  <a:pt x="82" y="22"/>
                  <a:pt x="79" y="23"/>
                </a:cubicBezTo>
                <a:cubicBezTo>
                  <a:pt x="64" y="27"/>
                  <a:pt x="64" y="27"/>
                  <a:pt x="64" y="27"/>
                </a:cubicBezTo>
                <a:cubicBezTo>
                  <a:pt x="63" y="26"/>
                  <a:pt x="63" y="26"/>
                  <a:pt x="63" y="26"/>
                </a:cubicBezTo>
                <a:cubicBezTo>
                  <a:pt x="67" y="17"/>
                  <a:pt x="67" y="17"/>
                  <a:pt x="67" y="17"/>
                </a:cubicBezTo>
                <a:cubicBezTo>
                  <a:pt x="31" y="0"/>
                  <a:pt x="31" y="0"/>
                  <a:pt x="31" y="0"/>
                </a:cubicBezTo>
                <a:cubicBezTo>
                  <a:pt x="0" y="68"/>
                  <a:pt x="0" y="68"/>
                  <a:pt x="0" y="68"/>
                </a:cubicBezTo>
                <a:cubicBezTo>
                  <a:pt x="37" y="85"/>
                  <a:pt x="37" y="85"/>
                  <a:pt x="37" y="85"/>
                </a:cubicBezTo>
                <a:cubicBezTo>
                  <a:pt x="41" y="76"/>
                  <a:pt x="41" y="76"/>
                  <a:pt x="41" y="76"/>
                </a:cubicBezTo>
                <a:cubicBezTo>
                  <a:pt x="43" y="78"/>
                  <a:pt x="45" y="81"/>
                  <a:pt x="47" y="83"/>
                </a:cubicBezTo>
                <a:cubicBezTo>
                  <a:pt x="46" y="85"/>
                  <a:pt x="45" y="88"/>
                  <a:pt x="45" y="91"/>
                </a:cubicBezTo>
                <a:cubicBezTo>
                  <a:pt x="46" y="96"/>
                  <a:pt x="51" y="100"/>
                  <a:pt x="56" y="100"/>
                </a:cubicBezTo>
                <a:cubicBezTo>
                  <a:pt x="56" y="100"/>
                  <a:pt x="57" y="100"/>
                  <a:pt x="57" y="100"/>
                </a:cubicBezTo>
                <a:cubicBezTo>
                  <a:pt x="58" y="100"/>
                  <a:pt x="59" y="99"/>
                  <a:pt x="60" y="99"/>
                </a:cubicBezTo>
                <a:cubicBezTo>
                  <a:pt x="60" y="100"/>
                  <a:pt x="60" y="100"/>
                  <a:pt x="60" y="101"/>
                </a:cubicBezTo>
                <a:cubicBezTo>
                  <a:pt x="61" y="106"/>
                  <a:pt x="65" y="110"/>
                  <a:pt x="70" y="110"/>
                </a:cubicBezTo>
                <a:cubicBezTo>
                  <a:pt x="71" y="110"/>
                  <a:pt x="71" y="110"/>
                  <a:pt x="72" y="110"/>
                </a:cubicBezTo>
                <a:cubicBezTo>
                  <a:pt x="73" y="110"/>
                  <a:pt x="74" y="110"/>
                  <a:pt x="74" y="109"/>
                </a:cubicBezTo>
                <a:cubicBezTo>
                  <a:pt x="74" y="110"/>
                  <a:pt x="74" y="111"/>
                  <a:pt x="75" y="112"/>
                </a:cubicBezTo>
                <a:cubicBezTo>
                  <a:pt x="75" y="117"/>
                  <a:pt x="80" y="121"/>
                  <a:pt x="85" y="121"/>
                </a:cubicBezTo>
                <a:cubicBezTo>
                  <a:pt x="85" y="121"/>
                  <a:pt x="86" y="121"/>
                  <a:pt x="86" y="120"/>
                </a:cubicBezTo>
                <a:cubicBezTo>
                  <a:pt x="90" y="120"/>
                  <a:pt x="92" y="118"/>
                  <a:pt x="94" y="116"/>
                </a:cubicBezTo>
                <a:cubicBezTo>
                  <a:pt x="109" y="125"/>
                  <a:pt x="109" y="125"/>
                  <a:pt x="109" y="125"/>
                </a:cubicBezTo>
                <a:cubicBezTo>
                  <a:pt x="112" y="127"/>
                  <a:pt x="117" y="126"/>
                  <a:pt x="119" y="122"/>
                </a:cubicBezTo>
                <a:cubicBezTo>
                  <a:pt x="121" y="118"/>
                  <a:pt x="120" y="114"/>
                  <a:pt x="116" y="112"/>
                </a:cubicBezTo>
                <a:cubicBezTo>
                  <a:pt x="116" y="111"/>
                  <a:pt x="116" y="111"/>
                  <a:pt x="116" y="111"/>
                </a:cubicBezTo>
                <a:cubicBezTo>
                  <a:pt x="117" y="111"/>
                  <a:pt x="118" y="111"/>
                  <a:pt x="119" y="110"/>
                </a:cubicBezTo>
                <a:cubicBezTo>
                  <a:pt x="126" y="115"/>
                  <a:pt x="126" y="115"/>
                  <a:pt x="126" y="115"/>
                </a:cubicBezTo>
                <a:cubicBezTo>
                  <a:pt x="128" y="116"/>
                  <a:pt x="129" y="116"/>
                  <a:pt x="130" y="116"/>
                </a:cubicBezTo>
                <a:cubicBezTo>
                  <a:pt x="133" y="116"/>
                  <a:pt x="135" y="115"/>
                  <a:pt x="137" y="112"/>
                </a:cubicBezTo>
                <a:cubicBezTo>
                  <a:pt x="138" y="111"/>
                  <a:pt x="138" y="109"/>
                  <a:pt x="138" y="107"/>
                </a:cubicBezTo>
                <a:cubicBezTo>
                  <a:pt x="137" y="105"/>
                  <a:pt x="136" y="103"/>
                  <a:pt x="134" y="102"/>
                </a:cubicBezTo>
                <a:cubicBezTo>
                  <a:pt x="132" y="101"/>
                  <a:pt x="132" y="101"/>
                  <a:pt x="132" y="101"/>
                </a:cubicBezTo>
                <a:cubicBezTo>
                  <a:pt x="133" y="101"/>
                  <a:pt x="134" y="100"/>
                  <a:pt x="134" y="100"/>
                </a:cubicBezTo>
                <a:cubicBezTo>
                  <a:pt x="141" y="104"/>
                  <a:pt x="141" y="104"/>
                  <a:pt x="141" y="104"/>
                </a:cubicBezTo>
                <a:cubicBezTo>
                  <a:pt x="142" y="104"/>
                  <a:pt x="143" y="105"/>
                  <a:pt x="145" y="105"/>
                </a:cubicBezTo>
                <a:cubicBezTo>
                  <a:pt x="147" y="105"/>
                  <a:pt x="150" y="103"/>
                  <a:pt x="151" y="101"/>
                </a:cubicBezTo>
                <a:cubicBezTo>
                  <a:pt x="153" y="98"/>
                  <a:pt x="152" y="93"/>
                  <a:pt x="149" y="91"/>
                </a:cubicBezTo>
                <a:cubicBezTo>
                  <a:pt x="151" y="90"/>
                  <a:pt x="151" y="90"/>
                  <a:pt x="151" y="90"/>
                </a:cubicBezTo>
                <a:cubicBezTo>
                  <a:pt x="154" y="92"/>
                  <a:pt x="154" y="92"/>
                  <a:pt x="154" y="92"/>
                </a:cubicBezTo>
                <a:cubicBezTo>
                  <a:pt x="155" y="92"/>
                  <a:pt x="157" y="93"/>
                  <a:pt x="158" y="93"/>
                </a:cubicBezTo>
                <a:cubicBezTo>
                  <a:pt x="161" y="93"/>
                  <a:pt x="163" y="91"/>
                  <a:pt x="164" y="89"/>
                </a:cubicBezTo>
                <a:cubicBezTo>
                  <a:pt x="166" y="86"/>
                  <a:pt x="166" y="83"/>
                  <a:pt x="164" y="80"/>
                </a:cubicBezTo>
                <a:cubicBezTo>
                  <a:pt x="164" y="80"/>
                  <a:pt x="165" y="80"/>
                  <a:pt x="165" y="79"/>
                </a:cubicBezTo>
                <a:close/>
                <a:moveTo>
                  <a:pt x="34" y="76"/>
                </a:moveTo>
                <a:cubicBezTo>
                  <a:pt x="9" y="65"/>
                  <a:pt x="9" y="65"/>
                  <a:pt x="9" y="65"/>
                </a:cubicBezTo>
                <a:cubicBezTo>
                  <a:pt x="34" y="9"/>
                  <a:pt x="34" y="9"/>
                  <a:pt x="34" y="9"/>
                </a:cubicBezTo>
                <a:cubicBezTo>
                  <a:pt x="59" y="20"/>
                  <a:pt x="59" y="20"/>
                  <a:pt x="59" y="20"/>
                </a:cubicBezTo>
                <a:lnTo>
                  <a:pt x="34" y="76"/>
                </a:lnTo>
                <a:close/>
                <a:moveTo>
                  <a:pt x="175" y="9"/>
                </a:moveTo>
                <a:cubicBezTo>
                  <a:pt x="200" y="65"/>
                  <a:pt x="200" y="65"/>
                  <a:pt x="200" y="65"/>
                </a:cubicBezTo>
                <a:cubicBezTo>
                  <a:pt x="176" y="76"/>
                  <a:pt x="176" y="76"/>
                  <a:pt x="176" y="76"/>
                </a:cubicBezTo>
                <a:cubicBezTo>
                  <a:pt x="151" y="20"/>
                  <a:pt x="151" y="20"/>
                  <a:pt x="151" y="20"/>
                </a:cubicBezTo>
                <a:lnTo>
                  <a:pt x="175" y="9"/>
                </a:lnTo>
                <a:close/>
                <a:moveTo>
                  <a:pt x="98" y="28"/>
                </a:moveTo>
                <a:cubicBezTo>
                  <a:pt x="99" y="27"/>
                  <a:pt x="99" y="27"/>
                  <a:pt x="100" y="27"/>
                </a:cubicBezTo>
                <a:cubicBezTo>
                  <a:pt x="101" y="26"/>
                  <a:pt x="102" y="26"/>
                  <a:pt x="103" y="26"/>
                </a:cubicBezTo>
                <a:cubicBezTo>
                  <a:pt x="103" y="26"/>
                  <a:pt x="104" y="26"/>
                  <a:pt x="105" y="25"/>
                </a:cubicBezTo>
                <a:cubicBezTo>
                  <a:pt x="106" y="25"/>
                  <a:pt x="107" y="25"/>
                  <a:pt x="108" y="25"/>
                </a:cubicBezTo>
                <a:cubicBezTo>
                  <a:pt x="108" y="25"/>
                  <a:pt x="109" y="25"/>
                  <a:pt x="110" y="25"/>
                </a:cubicBezTo>
                <a:cubicBezTo>
                  <a:pt x="111" y="24"/>
                  <a:pt x="113" y="24"/>
                  <a:pt x="114" y="24"/>
                </a:cubicBezTo>
                <a:cubicBezTo>
                  <a:pt x="114" y="24"/>
                  <a:pt x="114" y="24"/>
                  <a:pt x="115" y="24"/>
                </a:cubicBezTo>
                <a:cubicBezTo>
                  <a:pt x="115" y="24"/>
                  <a:pt x="115" y="24"/>
                  <a:pt x="115" y="24"/>
                </a:cubicBezTo>
                <a:cubicBezTo>
                  <a:pt x="121" y="24"/>
                  <a:pt x="126" y="25"/>
                  <a:pt x="130" y="26"/>
                </a:cubicBezTo>
                <a:cubicBezTo>
                  <a:pt x="130" y="26"/>
                  <a:pt x="130" y="26"/>
                  <a:pt x="130" y="26"/>
                </a:cubicBezTo>
                <a:cubicBezTo>
                  <a:pt x="133" y="26"/>
                  <a:pt x="135" y="27"/>
                  <a:pt x="136" y="27"/>
                </a:cubicBezTo>
                <a:cubicBezTo>
                  <a:pt x="147" y="30"/>
                  <a:pt x="147" y="30"/>
                  <a:pt x="147" y="30"/>
                </a:cubicBezTo>
                <a:cubicBezTo>
                  <a:pt x="148" y="29"/>
                  <a:pt x="148" y="29"/>
                  <a:pt x="148" y="29"/>
                </a:cubicBezTo>
                <a:cubicBezTo>
                  <a:pt x="165" y="68"/>
                  <a:pt x="165" y="68"/>
                  <a:pt x="165" y="68"/>
                </a:cubicBezTo>
                <a:cubicBezTo>
                  <a:pt x="164" y="70"/>
                  <a:pt x="162" y="72"/>
                  <a:pt x="161" y="74"/>
                </a:cubicBezTo>
                <a:cubicBezTo>
                  <a:pt x="160" y="75"/>
                  <a:pt x="160" y="75"/>
                  <a:pt x="160" y="75"/>
                </a:cubicBezTo>
                <a:cubicBezTo>
                  <a:pt x="160" y="75"/>
                  <a:pt x="159" y="76"/>
                  <a:pt x="158" y="76"/>
                </a:cubicBezTo>
                <a:cubicBezTo>
                  <a:pt x="114" y="49"/>
                  <a:pt x="114" y="49"/>
                  <a:pt x="114" y="49"/>
                </a:cubicBezTo>
                <a:cubicBezTo>
                  <a:pt x="113" y="49"/>
                  <a:pt x="112" y="48"/>
                  <a:pt x="111" y="48"/>
                </a:cubicBezTo>
                <a:cubicBezTo>
                  <a:pt x="110" y="47"/>
                  <a:pt x="109" y="47"/>
                  <a:pt x="108" y="47"/>
                </a:cubicBezTo>
                <a:cubicBezTo>
                  <a:pt x="108" y="47"/>
                  <a:pt x="108" y="47"/>
                  <a:pt x="108" y="47"/>
                </a:cubicBezTo>
                <a:cubicBezTo>
                  <a:pt x="108" y="47"/>
                  <a:pt x="108" y="47"/>
                  <a:pt x="107" y="47"/>
                </a:cubicBezTo>
                <a:cubicBezTo>
                  <a:pt x="107" y="47"/>
                  <a:pt x="107" y="47"/>
                  <a:pt x="106" y="47"/>
                </a:cubicBezTo>
                <a:cubicBezTo>
                  <a:pt x="106" y="46"/>
                  <a:pt x="105" y="46"/>
                  <a:pt x="104" y="46"/>
                </a:cubicBezTo>
                <a:cubicBezTo>
                  <a:pt x="104" y="46"/>
                  <a:pt x="103" y="46"/>
                  <a:pt x="103" y="46"/>
                </a:cubicBezTo>
                <a:cubicBezTo>
                  <a:pt x="102" y="46"/>
                  <a:pt x="102" y="46"/>
                  <a:pt x="101" y="46"/>
                </a:cubicBezTo>
                <a:cubicBezTo>
                  <a:pt x="101" y="46"/>
                  <a:pt x="100" y="46"/>
                  <a:pt x="100" y="46"/>
                </a:cubicBezTo>
                <a:cubicBezTo>
                  <a:pt x="98" y="46"/>
                  <a:pt x="97" y="47"/>
                  <a:pt x="95" y="47"/>
                </a:cubicBezTo>
                <a:cubicBezTo>
                  <a:pt x="95" y="47"/>
                  <a:pt x="95" y="47"/>
                  <a:pt x="95" y="47"/>
                </a:cubicBezTo>
                <a:cubicBezTo>
                  <a:pt x="94" y="48"/>
                  <a:pt x="94" y="48"/>
                  <a:pt x="93" y="48"/>
                </a:cubicBezTo>
                <a:cubicBezTo>
                  <a:pt x="93" y="48"/>
                  <a:pt x="93" y="48"/>
                  <a:pt x="93" y="48"/>
                </a:cubicBezTo>
                <a:cubicBezTo>
                  <a:pt x="92" y="48"/>
                  <a:pt x="92" y="49"/>
                  <a:pt x="91" y="49"/>
                </a:cubicBezTo>
                <a:cubicBezTo>
                  <a:pt x="90" y="49"/>
                  <a:pt x="90" y="50"/>
                  <a:pt x="89" y="50"/>
                </a:cubicBezTo>
                <a:cubicBezTo>
                  <a:pt x="82" y="53"/>
                  <a:pt x="76" y="53"/>
                  <a:pt x="72" y="52"/>
                </a:cubicBezTo>
                <a:cubicBezTo>
                  <a:pt x="71" y="52"/>
                  <a:pt x="71" y="51"/>
                  <a:pt x="70" y="51"/>
                </a:cubicBezTo>
                <a:cubicBezTo>
                  <a:pt x="70" y="51"/>
                  <a:pt x="70" y="50"/>
                  <a:pt x="70" y="50"/>
                </a:cubicBezTo>
                <a:cubicBezTo>
                  <a:pt x="70" y="50"/>
                  <a:pt x="69" y="50"/>
                  <a:pt x="69" y="50"/>
                </a:cubicBezTo>
                <a:cubicBezTo>
                  <a:pt x="69" y="49"/>
                  <a:pt x="69" y="49"/>
                  <a:pt x="69" y="49"/>
                </a:cubicBezTo>
                <a:cubicBezTo>
                  <a:pt x="68" y="48"/>
                  <a:pt x="66" y="40"/>
                  <a:pt x="70" y="40"/>
                </a:cubicBezTo>
                <a:cubicBezTo>
                  <a:pt x="72" y="39"/>
                  <a:pt x="84" y="36"/>
                  <a:pt x="94" y="30"/>
                </a:cubicBezTo>
                <a:cubicBezTo>
                  <a:pt x="95" y="29"/>
                  <a:pt x="96" y="28"/>
                  <a:pt x="98" y="28"/>
                </a:cubicBezTo>
                <a:close/>
                <a:moveTo>
                  <a:pt x="57" y="95"/>
                </a:moveTo>
                <a:cubicBezTo>
                  <a:pt x="54" y="95"/>
                  <a:pt x="51" y="93"/>
                  <a:pt x="50" y="90"/>
                </a:cubicBezTo>
                <a:cubicBezTo>
                  <a:pt x="50" y="89"/>
                  <a:pt x="50" y="87"/>
                  <a:pt x="51" y="86"/>
                </a:cubicBezTo>
                <a:cubicBezTo>
                  <a:pt x="52" y="85"/>
                  <a:pt x="54" y="84"/>
                  <a:pt x="55" y="84"/>
                </a:cubicBezTo>
                <a:cubicBezTo>
                  <a:pt x="55" y="84"/>
                  <a:pt x="56" y="84"/>
                  <a:pt x="56" y="84"/>
                </a:cubicBezTo>
                <a:cubicBezTo>
                  <a:pt x="59" y="84"/>
                  <a:pt x="61" y="86"/>
                  <a:pt x="61" y="89"/>
                </a:cubicBezTo>
                <a:cubicBezTo>
                  <a:pt x="62" y="92"/>
                  <a:pt x="60" y="95"/>
                  <a:pt x="57" y="95"/>
                </a:cubicBezTo>
                <a:close/>
                <a:moveTo>
                  <a:pt x="71" y="105"/>
                </a:moveTo>
                <a:cubicBezTo>
                  <a:pt x="68" y="106"/>
                  <a:pt x="65" y="104"/>
                  <a:pt x="65" y="100"/>
                </a:cubicBezTo>
                <a:cubicBezTo>
                  <a:pt x="65" y="99"/>
                  <a:pt x="65" y="98"/>
                  <a:pt x="66" y="96"/>
                </a:cubicBezTo>
                <a:cubicBezTo>
                  <a:pt x="67" y="95"/>
                  <a:pt x="68" y="94"/>
                  <a:pt x="70" y="94"/>
                </a:cubicBezTo>
                <a:cubicBezTo>
                  <a:pt x="70" y="94"/>
                  <a:pt x="70" y="94"/>
                  <a:pt x="70" y="94"/>
                </a:cubicBezTo>
                <a:cubicBezTo>
                  <a:pt x="73" y="94"/>
                  <a:pt x="76" y="96"/>
                  <a:pt x="76" y="99"/>
                </a:cubicBezTo>
                <a:cubicBezTo>
                  <a:pt x="76" y="102"/>
                  <a:pt x="74" y="105"/>
                  <a:pt x="71" y="105"/>
                </a:cubicBezTo>
                <a:close/>
                <a:moveTo>
                  <a:pt x="86" y="116"/>
                </a:moveTo>
                <a:cubicBezTo>
                  <a:pt x="83" y="116"/>
                  <a:pt x="80" y="114"/>
                  <a:pt x="79" y="111"/>
                </a:cubicBezTo>
                <a:cubicBezTo>
                  <a:pt x="79" y="109"/>
                  <a:pt x="79" y="108"/>
                  <a:pt x="80" y="107"/>
                </a:cubicBezTo>
                <a:cubicBezTo>
                  <a:pt x="81" y="105"/>
                  <a:pt x="83" y="105"/>
                  <a:pt x="84" y="104"/>
                </a:cubicBezTo>
                <a:cubicBezTo>
                  <a:pt x="84" y="104"/>
                  <a:pt x="85" y="104"/>
                  <a:pt x="85" y="104"/>
                </a:cubicBezTo>
                <a:cubicBezTo>
                  <a:pt x="88" y="104"/>
                  <a:pt x="90" y="106"/>
                  <a:pt x="91" y="109"/>
                </a:cubicBezTo>
                <a:cubicBezTo>
                  <a:pt x="91" y="112"/>
                  <a:pt x="89" y="115"/>
                  <a:pt x="86" y="116"/>
                </a:cubicBezTo>
                <a:close/>
              </a:path>
            </a:pathLst>
          </a:custGeom>
          <a:solidFill>
            <a:schemeClr val="bg2"/>
          </a:solidFill>
          <a:ln>
            <a:noFill/>
          </a:ln>
        </p:spPr>
        <p:txBody>
          <a:bodyPr vert="horz" wrap="square" lIns="91440" tIns="45720" rIns="91440" bIns="45720" numCol="1" anchor="t" anchorCtr="0" compatLnSpc="1"/>
          <a:lstStyle/>
          <a:p>
            <a:endParaRPr lang="en-US"/>
          </a:p>
        </p:txBody>
      </p:sp>
      <p:grpSp>
        <p:nvGrpSpPr>
          <p:cNvPr id="4" name="组合 40"/>
          <p:cNvGrpSpPr/>
          <p:nvPr/>
        </p:nvGrpSpPr>
        <p:grpSpPr>
          <a:xfrm>
            <a:off x="7101282" y="4803185"/>
            <a:ext cx="491832" cy="387857"/>
            <a:chOff x="8313532" y="3238425"/>
            <a:chExt cx="581392" cy="458484"/>
          </a:xfrm>
          <a:solidFill>
            <a:schemeClr val="bg2"/>
          </a:solidFill>
        </p:grpSpPr>
        <p:sp>
          <p:nvSpPr>
            <p:cNvPr id="42" name="Oval 150"/>
            <p:cNvSpPr>
              <a:spLocks noChangeArrowheads="1"/>
            </p:cNvSpPr>
            <p:nvPr/>
          </p:nvSpPr>
          <p:spPr bwMode="auto">
            <a:xfrm>
              <a:off x="8557965" y="3288140"/>
              <a:ext cx="93906" cy="114621"/>
            </a:xfrm>
            <a:prstGeom prst="ellipse">
              <a:avLst/>
            </a:prstGeom>
            <a:grpFill/>
            <a:ln>
              <a:noFill/>
            </a:ln>
          </p:spPr>
          <p:txBody>
            <a:bodyPr vert="horz" wrap="square" lIns="91440" tIns="45720" rIns="91440" bIns="45720" numCol="1" anchor="t" anchorCtr="0" compatLnSpc="1"/>
            <a:lstStyle/>
            <a:p>
              <a:endParaRPr lang="en-US"/>
            </a:p>
          </p:txBody>
        </p:sp>
        <p:sp>
          <p:nvSpPr>
            <p:cNvPr id="43" name="Freeform 151"/>
            <p:cNvSpPr/>
            <p:nvPr/>
          </p:nvSpPr>
          <p:spPr bwMode="auto">
            <a:xfrm>
              <a:off x="8505488" y="3411047"/>
              <a:ext cx="197480" cy="120145"/>
            </a:xfrm>
            <a:custGeom>
              <a:avLst/>
              <a:gdLst>
                <a:gd name="T0" fmla="*/ 36 w 72"/>
                <a:gd name="T1" fmla="*/ 44 h 44"/>
                <a:gd name="T2" fmla="*/ 41 w 72"/>
                <a:gd name="T3" fmla="*/ 44 h 44"/>
                <a:gd name="T4" fmla="*/ 72 w 72"/>
                <a:gd name="T5" fmla="*/ 31 h 44"/>
                <a:gd name="T6" fmla="*/ 70 w 72"/>
                <a:gd name="T7" fmla="*/ 12 h 44"/>
                <a:gd name="T8" fmla="*/ 60 w 72"/>
                <a:gd name="T9" fmla="*/ 2 h 44"/>
                <a:gd name="T10" fmla="*/ 50 w 72"/>
                <a:gd name="T11" fmla="*/ 1 h 44"/>
                <a:gd name="T12" fmla="*/ 50 w 72"/>
                <a:gd name="T13" fmla="*/ 1 h 44"/>
                <a:gd name="T14" fmla="*/ 57 w 72"/>
                <a:gd name="T15" fmla="*/ 7 h 44"/>
                <a:gd name="T16" fmla="*/ 49 w 72"/>
                <a:gd name="T17" fmla="*/ 12 h 44"/>
                <a:gd name="T18" fmla="*/ 53 w 72"/>
                <a:gd name="T19" fmla="*/ 19 h 44"/>
                <a:gd name="T20" fmla="*/ 41 w 72"/>
                <a:gd name="T21" fmla="*/ 43 h 44"/>
                <a:gd name="T22" fmla="*/ 40 w 72"/>
                <a:gd name="T23" fmla="*/ 9 h 44"/>
                <a:gd name="T24" fmla="*/ 41 w 72"/>
                <a:gd name="T25" fmla="*/ 7 h 44"/>
                <a:gd name="T26" fmla="*/ 39 w 72"/>
                <a:gd name="T27" fmla="*/ 0 h 44"/>
                <a:gd name="T28" fmla="*/ 32 w 72"/>
                <a:gd name="T29" fmla="*/ 0 h 44"/>
                <a:gd name="T30" fmla="*/ 30 w 72"/>
                <a:gd name="T31" fmla="*/ 7 h 44"/>
                <a:gd name="T32" fmla="*/ 32 w 72"/>
                <a:gd name="T33" fmla="*/ 9 h 44"/>
                <a:gd name="T34" fmla="*/ 30 w 72"/>
                <a:gd name="T35" fmla="*/ 43 h 44"/>
                <a:gd name="T36" fmla="*/ 19 w 72"/>
                <a:gd name="T37" fmla="*/ 19 h 44"/>
                <a:gd name="T38" fmla="*/ 23 w 72"/>
                <a:gd name="T39" fmla="*/ 12 h 44"/>
                <a:gd name="T40" fmla="*/ 14 w 72"/>
                <a:gd name="T41" fmla="*/ 7 h 44"/>
                <a:gd name="T42" fmla="*/ 21 w 72"/>
                <a:gd name="T43" fmla="*/ 1 h 44"/>
                <a:gd name="T44" fmla="*/ 21 w 72"/>
                <a:gd name="T45" fmla="*/ 1 h 44"/>
                <a:gd name="T46" fmla="*/ 12 w 72"/>
                <a:gd name="T47" fmla="*/ 2 h 44"/>
                <a:gd name="T48" fmla="*/ 12 w 72"/>
                <a:gd name="T49" fmla="*/ 2 h 44"/>
                <a:gd name="T50" fmla="*/ 2 w 72"/>
                <a:gd name="T51" fmla="*/ 12 h 44"/>
                <a:gd name="T52" fmla="*/ 0 w 72"/>
                <a:gd name="T53" fmla="*/ 32 h 44"/>
                <a:gd name="T54" fmla="*/ 30 w 72"/>
                <a:gd name="T55" fmla="*/ 44 h 44"/>
                <a:gd name="T56" fmla="*/ 36 w 72"/>
                <a:gd name="T5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 h="44">
                  <a:moveTo>
                    <a:pt x="36" y="44"/>
                  </a:moveTo>
                  <a:cubicBezTo>
                    <a:pt x="38" y="44"/>
                    <a:pt x="40" y="44"/>
                    <a:pt x="41" y="44"/>
                  </a:cubicBezTo>
                  <a:cubicBezTo>
                    <a:pt x="53" y="43"/>
                    <a:pt x="63" y="38"/>
                    <a:pt x="72" y="31"/>
                  </a:cubicBezTo>
                  <a:cubicBezTo>
                    <a:pt x="70" y="12"/>
                    <a:pt x="70" y="12"/>
                    <a:pt x="70" y="12"/>
                  </a:cubicBezTo>
                  <a:cubicBezTo>
                    <a:pt x="70" y="6"/>
                    <a:pt x="67" y="3"/>
                    <a:pt x="60" y="2"/>
                  </a:cubicBezTo>
                  <a:cubicBezTo>
                    <a:pt x="60" y="2"/>
                    <a:pt x="53" y="1"/>
                    <a:pt x="50" y="1"/>
                  </a:cubicBezTo>
                  <a:cubicBezTo>
                    <a:pt x="50" y="1"/>
                    <a:pt x="50" y="1"/>
                    <a:pt x="50" y="1"/>
                  </a:cubicBezTo>
                  <a:cubicBezTo>
                    <a:pt x="57" y="7"/>
                    <a:pt x="57" y="7"/>
                    <a:pt x="57" y="7"/>
                  </a:cubicBezTo>
                  <a:cubicBezTo>
                    <a:pt x="49" y="12"/>
                    <a:pt x="49" y="12"/>
                    <a:pt x="49" y="12"/>
                  </a:cubicBezTo>
                  <a:cubicBezTo>
                    <a:pt x="53" y="19"/>
                    <a:pt x="53" y="19"/>
                    <a:pt x="53" y="19"/>
                  </a:cubicBezTo>
                  <a:cubicBezTo>
                    <a:pt x="41" y="43"/>
                    <a:pt x="41" y="43"/>
                    <a:pt x="41" y="43"/>
                  </a:cubicBezTo>
                  <a:cubicBezTo>
                    <a:pt x="40" y="9"/>
                    <a:pt x="40" y="9"/>
                    <a:pt x="40" y="9"/>
                  </a:cubicBezTo>
                  <a:cubicBezTo>
                    <a:pt x="41" y="7"/>
                    <a:pt x="41" y="7"/>
                    <a:pt x="41" y="7"/>
                  </a:cubicBezTo>
                  <a:cubicBezTo>
                    <a:pt x="39" y="0"/>
                    <a:pt x="39" y="0"/>
                    <a:pt x="39" y="0"/>
                  </a:cubicBezTo>
                  <a:cubicBezTo>
                    <a:pt x="32" y="0"/>
                    <a:pt x="32" y="0"/>
                    <a:pt x="32" y="0"/>
                  </a:cubicBezTo>
                  <a:cubicBezTo>
                    <a:pt x="30" y="7"/>
                    <a:pt x="30" y="7"/>
                    <a:pt x="30" y="7"/>
                  </a:cubicBezTo>
                  <a:cubicBezTo>
                    <a:pt x="32" y="9"/>
                    <a:pt x="32" y="9"/>
                    <a:pt x="32" y="9"/>
                  </a:cubicBezTo>
                  <a:cubicBezTo>
                    <a:pt x="30" y="43"/>
                    <a:pt x="30" y="43"/>
                    <a:pt x="30" y="43"/>
                  </a:cubicBezTo>
                  <a:cubicBezTo>
                    <a:pt x="19" y="19"/>
                    <a:pt x="19" y="19"/>
                    <a:pt x="19" y="19"/>
                  </a:cubicBezTo>
                  <a:cubicBezTo>
                    <a:pt x="23" y="12"/>
                    <a:pt x="23" y="12"/>
                    <a:pt x="23" y="12"/>
                  </a:cubicBezTo>
                  <a:cubicBezTo>
                    <a:pt x="14" y="7"/>
                    <a:pt x="14" y="7"/>
                    <a:pt x="14" y="7"/>
                  </a:cubicBezTo>
                  <a:cubicBezTo>
                    <a:pt x="21" y="1"/>
                    <a:pt x="21" y="1"/>
                    <a:pt x="21" y="1"/>
                  </a:cubicBezTo>
                  <a:cubicBezTo>
                    <a:pt x="21" y="1"/>
                    <a:pt x="21" y="1"/>
                    <a:pt x="21" y="1"/>
                  </a:cubicBezTo>
                  <a:cubicBezTo>
                    <a:pt x="19" y="1"/>
                    <a:pt x="14" y="2"/>
                    <a:pt x="12" y="2"/>
                  </a:cubicBezTo>
                  <a:cubicBezTo>
                    <a:pt x="12" y="2"/>
                    <a:pt x="12" y="2"/>
                    <a:pt x="12" y="2"/>
                  </a:cubicBezTo>
                  <a:cubicBezTo>
                    <a:pt x="7" y="3"/>
                    <a:pt x="2" y="6"/>
                    <a:pt x="2" y="12"/>
                  </a:cubicBezTo>
                  <a:cubicBezTo>
                    <a:pt x="0" y="32"/>
                    <a:pt x="0" y="32"/>
                    <a:pt x="0" y="32"/>
                  </a:cubicBezTo>
                  <a:cubicBezTo>
                    <a:pt x="9" y="38"/>
                    <a:pt x="19" y="43"/>
                    <a:pt x="30" y="44"/>
                  </a:cubicBezTo>
                  <a:cubicBezTo>
                    <a:pt x="32" y="44"/>
                    <a:pt x="34" y="44"/>
                    <a:pt x="36" y="44"/>
                  </a:cubicBezTo>
                  <a:close/>
                </a:path>
              </a:pathLst>
            </a:custGeom>
            <a:grpFill/>
            <a:ln>
              <a:noFill/>
            </a:ln>
          </p:spPr>
          <p:txBody>
            <a:bodyPr vert="horz" wrap="square" lIns="91440" tIns="45720" rIns="91440" bIns="45720" numCol="1" anchor="t" anchorCtr="0" compatLnSpc="1"/>
            <a:lstStyle/>
            <a:p>
              <a:endParaRPr lang="en-US"/>
            </a:p>
          </p:txBody>
        </p:sp>
        <p:sp>
          <p:nvSpPr>
            <p:cNvPr id="44" name="Freeform 152"/>
            <p:cNvSpPr>
              <a:spLocks noEditPoints="1"/>
            </p:cNvSpPr>
            <p:nvPr/>
          </p:nvSpPr>
          <p:spPr bwMode="auto">
            <a:xfrm>
              <a:off x="8313532" y="3361332"/>
              <a:ext cx="138098" cy="91145"/>
            </a:xfrm>
            <a:custGeom>
              <a:avLst/>
              <a:gdLst>
                <a:gd name="T0" fmla="*/ 50 w 50"/>
                <a:gd name="T1" fmla="*/ 12 h 33"/>
                <a:gd name="T2" fmla="*/ 32 w 50"/>
                <a:gd name="T3" fmla="*/ 12 h 33"/>
                <a:gd name="T4" fmla="*/ 17 w 50"/>
                <a:gd name="T5" fmla="*/ 0 h 33"/>
                <a:gd name="T6" fmla="*/ 0 w 50"/>
                <a:gd name="T7" fmla="*/ 16 h 33"/>
                <a:gd name="T8" fmla="*/ 17 w 50"/>
                <a:gd name="T9" fmla="*/ 33 h 33"/>
                <a:gd name="T10" fmla="*/ 32 w 50"/>
                <a:gd name="T11" fmla="*/ 20 h 33"/>
                <a:gd name="T12" fmla="*/ 50 w 50"/>
                <a:gd name="T13" fmla="*/ 20 h 33"/>
                <a:gd name="T14" fmla="*/ 50 w 50"/>
                <a:gd name="T15" fmla="*/ 12 h 33"/>
                <a:gd name="T16" fmla="*/ 17 w 50"/>
                <a:gd name="T17" fmla="*/ 24 h 33"/>
                <a:gd name="T18" fmla="*/ 9 w 50"/>
                <a:gd name="T19" fmla="*/ 16 h 33"/>
                <a:gd name="T20" fmla="*/ 17 w 50"/>
                <a:gd name="T21" fmla="*/ 8 h 33"/>
                <a:gd name="T22" fmla="*/ 24 w 50"/>
                <a:gd name="T23" fmla="*/ 16 h 33"/>
                <a:gd name="T24" fmla="*/ 17 w 50"/>
                <a:gd name="T25" fmla="*/ 2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33">
                  <a:moveTo>
                    <a:pt x="50" y="12"/>
                  </a:moveTo>
                  <a:cubicBezTo>
                    <a:pt x="32" y="12"/>
                    <a:pt x="32" y="12"/>
                    <a:pt x="32" y="12"/>
                  </a:cubicBezTo>
                  <a:cubicBezTo>
                    <a:pt x="30" y="5"/>
                    <a:pt x="24" y="0"/>
                    <a:pt x="17" y="0"/>
                  </a:cubicBezTo>
                  <a:cubicBezTo>
                    <a:pt x="7" y="0"/>
                    <a:pt x="0" y="7"/>
                    <a:pt x="0" y="16"/>
                  </a:cubicBezTo>
                  <a:cubicBezTo>
                    <a:pt x="0" y="25"/>
                    <a:pt x="7" y="33"/>
                    <a:pt x="17" y="33"/>
                  </a:cubicBezTo>
                  <a:cubicBezTo>
                    <a:pt x="24" y="33"/>
                    <a:pt x="31" y="27"/>
                    <a:pt x="32" y="20"/>
                  </a:cubicBezTo>
                  <a:cubicBezTo>
                    <a:pt x="50" y="20"/>
                    <a:pt x="50" y="20"/>
                    <a:pt x="50" y="20"/>
                  </a:cubicBezTo>
                  <a:lnTo>
                    <a:pt x="50" y="12"/>
                  </a:lnTo>
                  <a:close/>
                  <a:moveTo>
                    <a:pt x="17" y="24"/>
                  </a:moveTo>
                  <a:cubicBezTo>
                    <a:pt x="12" y="24"/>
                    <a:pt x="9" y="20"/>
                    <a:pt x="9" y="16"/>
                  </a:cubicBezTo>
                  <a:cubicBezTo>
                    <a:pt x="9" y="12"/>
                    <a:pt x="12" y="8"/>
                    <a:pt x="17" y="8"/>
                  </a:cubicBezTo>
                  <a:cubicBezTo>
                    <a:pt x="21" y="8"/>
                    <a:pt x="24" y="12"/>
                    <a:pt x="24" y="16"/>
                  </a:cubicBezTo>
                  <a:cubicBezTo>
                    <a:pt x="24" y="20"/>
                    <a:pt x="21" y="24"/>
                    <a:pt x="17" y="24"/>
                  </a:cubicBezTo>
                  <a:close/>
                </a:path>
              </a:pathLst>
            </a:custGeom>
            <a:grpFill/>
            <a:ln>
              <a:noFill/>
            </a:ln>
          </p:spPr>
          <p:txBody>
            <a:bodyPr vert="horz" wrap="square" lIns="91440" tIns="45720" rIns="91440" bIns="45720" numCol="1" anchor="t" anchorCtr="0" compatLnSpc="1"/>
            <a:lstStyle/>
            <a:p>
              <a:endParaRPr lang="en-US"/>
            </a:p>
          </p:txBody>
        </p:sp>
        <p:sp>
          <p:nvSpPr>
            <p:cNvPr id="45" name="Freeform 153"/>
            <p:cNvSpPr>
              <a:spLocks noEditPoints="1"/>
            </p:cNvSpPr>
            <p:nvPr/>
          </p:nvSpPr>
          <p:spPr bwMode="auto">
            <a:xfrm>
              <a:off x="8341151" y="3471810"/>
              <a:ext cx="138098" cy="109097"/>
            </a:xfrm>
            <a:custGeom>
              <a:avLst/>
              <a:gdLst>
                <a:gd name="T0" fmla="*/ 46 w 50"/>
                <a:gd name="T1" fmla="*/ 0 h 40"/>
                <a:gd name="T2" fmla="*/ 30 w 50"/>
                <a:gd name="T3" fmla="*/ 9 h 40"/>
                <a:gd name="T4" fmla="*/ 10 w 50"/>
                <a:gd name="T5" fmla="*/ 6 h 40"/>
                <a:gd name="T6" fmla="*/ 4 w 50"/>
                <a:gd name="T7" fmla="*/ 29 h 40"/>
                <a:gd name="T8" fmla="*/ 27 w 50"/>
                <a:gd name="T9" fmla="*/ 35 h 40"/>
                <a:gd name="T10" fmla="*/ 34 w 50"/>
                <a:gd name="T11" fmla="*/ 16 h 40"/>
                <a:gd name="T12" fmla="*/ 50 w 50"/>
                <a:gd name="T13" fmla="*/ 7 h 40"/>
                <a:gd name="T14" fmla="*/ 46 w 50"/>
                <a:gd name="T15" fmla="*/ 0 h 40"/>
                <a:gd name="T16" fmla="*/ 22 w 50"/>
                <a:gd name="T17" fmla="*/ 27 h 40"/>
                <a:gd name="T18" fmla="*/ 12 w 50"/>
                <a:gd name="T19" fmla="*/ 25 h 40"/>
                <a:gd name="T20" fmla="*/ 15 w 50"/>
                <a:gd name="T21" fmla="*/ 14 h 40"/>
                <a:gd name="T22" fmla="*/ 25 w 50"/>
                <a:gd name="T23" fmla="*/ 17 h 40"/>
                <a:gd name="T24" fmla="*/ 22 w 50"/>
                <a:gd name="T25"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46" y="0"/>
                  </a:moveTo>
                  <a:cubicBezTo>
                    <a:pt x="30" y="9"/>
                    <a:pt x="30" y="9"/>
                    <a:pt x="30" y="9"/>
                  </a:cubicBezTo>
                  <a:cubicBezTo>
                    <a:pt x="25" y="4"/>
                    <a:pt x="17" y="3"/>
                    <a:pt x="10" y="6"/>
                  </a:cubicBezTo>
                  <a:cubicBezTo>
                    <a:pt x="2" y="11"/>
                    <a:pt x="0" y="21"/>
                    <a:pt x="4" y="29"/>
                  </a:cubicBezTo>
                  <a:cubicBezTo>
                    <a:pt x="9" y="37"/>
                    <a:pt x="19" y="40"/>
                    <a:pt x="27" y="35"/>
                  </a:cubicBezTo>
                  <a:cubicBezTo>
                    <a:pt x="33" y="31"/>
                    <a:pt x="36" y="24"/>
                    <a:pt x="34" y="16"/>
                  </a:cubicBezTo>
                  <a:cubicBezTo>
                    <a:pt x="50" y="7"/>
                    <a:pt x="50" y="7"/>
                    <a:pt x="50" y="7"/>
                  </a:cubicBezTo>
                  <a:lnTo>
                    <a:pt x="46" y="0"/>
                  </a:lnTo>
                  <a:close/>
                  <a:moveTo>
                    <a:pt x="22" y="27"/>
                  </a:moveTo>
                  <a:cubicBezTo>
                    <a:pt x="19" y="30"/>
                    <a:pt x="14" y="28"/>
                    <a:pt x="12" y="25"/>
                  </a:cubicBezTo>
                  <a:cubicBezTo>
                    <a:pt x="10" y="21"/>
                    <a:pt x="11" y="16"/>
                    <a:pt x="15" y="14"/>
                  </a:cubicBezTo>
                  <a:cubicBezTo>
                    <a:pt x="18" y="12"/>
                    <a:pt x="23" y="13"/>
                    <a:pt x="25" y="17"/>
                  </a:cubicBezTo>
                  <a:cubicBezTo>
                    <a:pt x="27" y="21"/>
                    <a:pt x="26" y="25"/>
                    <a:pt x="22" y="27"/>
                  </a:cubicBezTo>
                  <a:close/>
                </a:path>
              </a:pathLst>
            </a:custGeom>
            <a:grpFill/>
            <a:ln>
              <a:noFill/>
            </a:ln>
          </p:spPr>
          <p:txBody>
            <a:bodyPr vert="horz" wrap="square" lIns="91440" tIns="45720" rIns="91440" bIns="45720" numCol="1" anchor="t" anchorCtr="0" compatLnSpc="1"/>
            <a:lstStyle/>
            <a:p>
              <a:endParaRPr lang="en-US"/>
            </a:p>
          </p:txBody>
        </p:sp>
        <p:sp>
          <p:nvSpPr>
            <p:cNvPr id="46" name="Freeform 154"/>
            <p:cNvSpPr>
              <a:spLocks noEditPoints="1"/>
            </p:cNvSpPr>
            <p:nvPr/>
          </p:nvSpPr>
          <p:spPr bwMode="auto">
            <a:xfrm>
              <a:off x="8429534" y="3531192"/>
              <a:ext cx="109097" cy="138098"/>
            </a:xfrm>
            <a:custGeom>
              <a:avLst/>
              <a:gdLst>
                <a:gd name="T0" fmla="*/ 32 w 40"/>
                <a:gd name="T1" fmla="*/ 0 h 50"/>
                <a:gd name="T2" fmla="*/ 23 w 40"/>
                <a:gd name="T3" fmla="*/ 16 h 50"/>
                <a:gd name="T4" fmla="*/ 5 w 40"/>
                <a:gd name="T5" fmla="*/ 23 h 50"/>
                <a:gd name="T6" fmla="*/ 11 w 40"/>
                <a:gd name="T7" fmla="*/ 46 h 50"/>
                <a:gd name="T8" fmla="*/ 33 w 40"/>
                <a:gd name="T9" fmla="*/ 40 h 50"/>
                <a:gd name="T10" fmla="*/ 31 w 40"/>
                <a:gd name="T11" fmla="*/ 20 h 50"/>
                <a:gd name="T12" fmla="*/ 40 w 40"/>
                <a:gd name="T13" fmla="*/ 4 h 50"/>
                <a:gd name="T14" fmla="*/ 32 w 40"/>
                <a:gd name="T15" fmla="*/ 0 h 50"/>
                <a:gd name="T16" fmla="*/ 26 w 40"/>
                <a:gd name="T17" fmla="*/ 35 h 50"/>
                <a:gd name="T18" fmla="*/ 15 w 40"/>
                <a:gd name="T19" fmla="*/ 38 h 50"/>
                <a:gd name="T20" fmla="*/ 12 w 40"/>
                <a:gd name="T21" fmla="*/ 28 h 50"/>
                <a:gd name="T22" fmla="*/ 23 w 40"/>
                <a:gd name="T23" fmla="*/ 25 h 50"/>
                <a:gd name="T24" fmla="*/ 26 w 40"/>
                <a:gd name="T25" fmla="*/ 3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0">
                  <a:moveTo>
                    <a:pt x="32" y="0"/>
                  </a:moveTo>
                  <a:cubicBezTo>
                    <a:pt x="23" y="16"/>
                    <a:pt x="23" y="16"/>
                    <a:pt x="23" y="16"/>
                  </a:cubicBezTo>
                  <a:cubicBezTo>
                    <a:pt x="16" y="14"/>
                    <a:pt x="9" y="17"/>
                    <a:pt x="5" y="23"/>
                  </a:cubicBezTo>
                  <a:cubicBezTo>
                    <a:pt x="0" y="31"/>
                    <a:pt x="3" y="41"/>
                    <a:pt x="11" y="46"/>
                  </a:cubicBezTo>
                  <a:cubicBezTo>
                    <a:pt x="19" y="50"/>
                    <a:pt x="29" y="48"/>
                    <a:pt x="33" y="40"/>
                  </a:cubicBezTo>
                  <a:cubicBezTo>
                    <a:pt x="37" y="33"/>
                    <a:pt x="36" y="25"/>
                    <a:pt x="31" y="20"/>
                  </a:cubicBezTo>
                  <a:cubicBezTo>
                    <a:pt x="40" y="4"/>
                    <a:pt x="40" y="4"/>
                    <a:pt x="40" y="4"/>
                  </a:cubicBezTo>
                  <a:lnTo>
                    <a:pt x="32" y="0"/>
                  </a:lnTo>
                  <a:close/>
                  <a:moveTo>
                    <a:pt x="26" y="35"/>
                  </a:moveTo>
                  <a:cubicBezTo>
                    <a:pt x="24" y="39"/>
                    <a:pt x="19" y="40"/>
                    <a:pt x="15" y="38"/>
                  </a:cubicBezTo>
                  <a:cubicBezTo>
                    <a:pt x="12" y="36"/>
                    <a:pt x="10" y="31"/>
                    <a:pt x="12" y="28"/>
                  </a:cubicBezTo>
                  <a:cubicBezTo>
                    <a:pt x="15" y="24"/>
                    <a:pt x="19" y="23"/>
                    <a:pt x="23" y="25"/>
                  </a:cubicBezTo>
                  <a:cubicBezTo>
                    <a:pt x="27" y="27"/>
                    <a:pt x="28" y="32"/>
                    <a:pt x="26" y="35"/>
                  </a:cubicBezTo>
                  <a:close/>
                </a:path>
              </a:pathLst>
            </a:custGeom>
            <a:grpFill/>
            <a:ln>
              <a:noFill/>
            </a:ln>
          </p:spPr>
          <p:txBody>
            <a:bodyPr vert="horz" wrap="square" lIns="91440" tIns="45720" rIns="91440" bIns="45720" numCol="1" anchor="t" anchorCtr="0" compatLnSpc="1"/>
            <a:lstStyle/>
            <a:p>
              <a:endParaRPr lang="en-US"/>
            </a:p>
          </p:txBody>
        </p:sp>
        <p:sp>
          <p:nvSpPr>
            <p:cNvPr id="47" name="Freeform 155"/>
            <p:cNvSpPr>
              <a:spLocks noEditPoints="1"/>
            </p:cNvSpPr>
            <p:nvPr/>
          </p:nvSpPr>
          <p:spPr bwMode="auto">
            <a:xfrm>
              <a:off x="8557965" y="3558811"/>
              <a:ext cx="91145" cy="138098"/>
            </a:xfrm>
            <a:custGeom>
              <a:avLst/>
              <a:gdLst>
                <a:gd name="T0" fmla="*/ 12 w 33"/>
                <a:gd name="T1" fmla="*/ 0 h 50"/>
                <a:gd name="T2" fmla="*/ 12 w 33"/>
                <a:gd name="T3" fmla="*/ 18 h 50"/>
                <a:gd name="T4" fmla="*/ 0 w 33"/>
                <a:gd name="T5" fmla="*/ 34 h 50"/>
                <a:gd name="T6" fmla="*/ 17 w 33"/>
                <a:gd name="T7" fmla="*/ 50 h 50"/>
                <a:gd name="T8" fmla="*/ 33 w 33"/>
                <a:gd name="T9" fmla="*/ 34 h 50"/>
                <a:gd name="T10" fmla="*/ 21 w 33"/>
                <a:gd name="T11" fmla="*/ 18 h 50"/>
                <a:gd name="T12" fmla="*/ 21 w 33"/>
                <a:gd name="T13" fmla="*/ 0 h 50"/>
                <a:gd name="T14" fmla="*/ 12 w 33"/>
                <a:gd name="T15" fmla="*/ 0 h 50"/>
                <a:gd name="T16" fmla="*/ 25 w 33"/>
                <a:gd name="T17" fmla="*/ 34 h 50"/>
                <a:gd name="T18" fmla="*/ 17 w 33"/>
                <a:gd name="T19" fmla="*/ 41 h 50"/>
                <a:gd name="T20" fmla="*/ 9 w 33"/>
                <a:gd name="T21" fmla="*/ 34 h 50"/>
                <a:gd name="T22" fmla="*/ 17 w 33"/>
                <a:gd name="T23" fmla="*/ 26 h 50"/>
                <a:gd name="T24" fmla="*/ 25 w 33"/>
                <a:gd name="T25" fmla="*/ 3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50">
                  <a:moveTo>
                    <a:pt x="12" y="0"/>
                  </a:moveTo>
                  <a:cubicBezTo>
                    <a:pt x="12" y="18"/>
                    <a:pt x="12" y="18"/>
                    <a:pt x="12" y="18"/>
                  </a:cubicBezTo>
                  <a:cubicBezTo>
                    <a:pt x="5" y="20"/>
                    <a:pt x="0" y="26"/>
                    <a:pt x="0" y="34"/>
                  </a:cubicBezTo>
                  <a:cubicBezTo>
                    <a:pt x="0" y="43"/>
                    <a:pt x="8" y="50"/>
                    <a:pt x="17" y="50"/>
                  </a:cubicBezTo>
                  <a:cubicBezTo>
                    <a:pt x="26" y="50"/>
                    <a:pt x="33" y="43"/>
                    <a:pt x="33" y="34"/>
                  </a:cubicBezTo>
                  <a:cubicBezTo>
                    <a:pt x="33" y="26"/>
                    <a:pt x="28" y="20"/>
                    <a:pt x="21" y="18"/>
                  </a:cubicBezTo>
                  <a:cubicBezTo>
                    <a:pt x="21" y="0"/>
                    <a:pt x="21" y="0"/>
                    <a:pt x="21" y="0"/>
                  </a:cubicBezTo>
                  <a:lnTo>
                    <a:pt x="12" y="0"/>
                  </a:lnTo>
                  <a:close/>
                  <a:moveTo>
                    <a:pt x="25" y="34"/>
                  </a:moveTo>
                  <a:cubicBezTo>
                    <a:pt x="25" y="38"/>
                    <a:pt x="21" y="41"/>
                    <a:pt x="17" y="41"/>
                  </a:cubicBezTo>
                  <a:cubicBezTo>
                    <a:pt x="13" y="41"/>
                    <a:pt x="9" y="38"/>
                    <a:pt x="9" y="34"/>
                  </a:cubicBezTo>
                  <a:cubicBezTo>
                    <a:pt x="9" y="29"/>
                    <a:pt x="13" y="26"/>
                    <a:pt x="17" y="26"/>
                  </a:cubicBezTo>
                  <a:cubicBezTo>
                    <a:pt x="21" y="26"/>
                    <a:pt x="25" y="29"/>
                    <a:pt x="25" y="34"/>
                  </a:cubicBezTo>
                  <a:close/>
                </a:path>
              </a:pathLst>
            </a:custGeom>
            <a:grpFill/>
            <a:ln>
              <a:noFill/>
            </a:ln>
          </p:spPr>
          <p:txBody>
            <a:bodyPr vert="horz" wrap="square" lIns="91440" tIns="45720" rIns="91440" bIns="45720" numCol="1" anchor="t" anchorCtr="0" compatLnSpc="1"/>
            <a:lstStyle/>
            <a:p>
              <a:endParaRPr lang="en-US"/>
            </a:p>
          </p:txBody>
        </p:sp>
        <p:sp>
          <p:nvSpPr>
            <p:cNvPr id="48" name="Freeform 156"/>
            <p:cNvSpPr>
              <a:spLocks noEditPoints="1"/>
            </p:cNvSpPr>
            <p:nvPr/>
          </p:nvSpPr>
          <p:spPr bwMode="auto">
            <a:xfrm>
              <a:off x="8671205" y="3531192"/>
              <a:ext cx="106335" cy="140860"/>
            </a:xfrm>
            <a:custGeom>
              <a:avLst/>
              <a:gdLst>
                <a:gd name="T0" fmla="*/ 0 w 39"/>
                <a:gd name="T1" fmla="*/ 5 h 51"/>
                <a:gd name="T2" fmla="*/ 9 w 39"/>
                <a:gd name="T3" fmla="*/ 20 h 51"/>
                <a:gd name="T4" fmla="*/ 6 w 39"/>
                <a:gd name="T5" fmla="*/ 40 h 51"/>
                <a:gd name="T6" fmla="*/ 29 w 39"/>
                <a:gd name="T7" fmla="*/ 46 h 51"/>
                <a:gd name="T8" fmla="*/ 35 w 39"/>
                <a:gd name="T9" fmla="*/ 23 h 51"/>
                <a:gd name="T10" fmla="*/ 16 w 39"/>
                <a:gd name="T11" fmla="*/ 16 h 51"/>
                <a:gd name="T12" fmla="*/ 7 w 39"/>
                <a:gd name="T13" fmla="*/ 0 h 51"/>
                <a:gd name="T14" fmla="*/ 0 w 39"/>
                <a:gd name="T15" fmla="*/ 5 h 51"/>
                <a:gd name="T16" fmla="*/ 27 w 39"/>
                <a:gd name="T17" fmla="*/ 28 h 51"/>
                <a:gd name="T18" fmla="*/ 24 w 39"/>
                <a:gd name="T19" fmla="*/ 38 h 51"/>
                <a:gd name="T20" fmla="*/ 14 w 39"/>
                <a:gd name="T21" fmla="*/ 36 h 51"/>
                <a:gd name="T22" fmla="*/ 17 w 39"/>
                <a:gd name="T23" fmla="*/ 25 h 51"/>
                <a:gd name="T24" fmla="*/ 27 w 39"/>
                <a:gd name="T25"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51">
                  <a:moveTo>
                    <a:pt x="0" y="5"/>
                  </a:moveTo>
                  <a:cubicBezTo>
                    <a:pt x="9" y="20"/>
                    <a:pt x="9" y="20"/>
                    <a:pt x="9" y="20"/>
                  </a:cubicBezTo>
                  <a:cubicBezTo>
                    <a:pt x="4" y="25"/>
                    <a:pt x="3" y="33"/>
                    <a:pt x="6" y="40"/>
                  </a:cubicBezTo>
                  <a:cubicBezTo>
                    <a:pt x="11" y="48"/>
                    <a:pt x="21" y="51"/>
                    <a:pt x="29" y="46"/>
                  </a:cubicBezTo>
                  <a:cubicBezTo>
                    <a:pt x="37" y="41"/>
                    <a:pt x="39" y="31"/>
                    <a:pt x="35" y="23"/>
                  </a:cubicBezTo>
                  <a:cubicBezTo>
                    <a:pt x="31" y="17"/>
                    <a:pt x="23" y="14"/>
                    <a:pt x="16" y="16"/>
                  </a:cubicBezTo>
                  <a:cubicBezTo>
                    <a:pt x="7" y="0"/>
                    <a:pt x="7" y="0"/>
                    <a:pt x="7" y="0"/>
                  </a:cubicBezTo>
                  <a:lnTo>
                    <a:pt x="0" y="5"/>
                  </a:lnTo>
                  <a:close/>
                  <a:moveTo>
                    <a:pt x="27" y="28"/>
                  </a:moveTo>
                  <a:cubicBezTo>
                    <a:pt x="29" y="32"/>
                    <a:pt x="28" y="36"/>
                    <a:pt x="24" y="38"/>
                  </a:cubicBezTo>
                  <a:cubicBezTo>
                    <a:pt x="21" y="41"/>
                    <a:pt x="16" y="39"/>
                    <a:pt x="14" y="36"/>
                  </a:cubicBezTo>
                  <a:cubicBezTo>
                    <a:pt x="12" y="32"/>
                    <a:pt x="13" y="27"/>
                    <a:pt x="17" y="25"/>
                  </a:cubicBezTo>
                  <a:cubicBezTo>
                    <a:pt x="20" y="23"/>
                    <a:pt x="25" y="24"/>
                    <a:pt x="27" y="28"/>
                  </a:cubicBezTo>
                  <a:close/>
                </a:path>
              </a:pathLst>
            </a:custGeom>
            <a:grpFill/>
            <a:ln>
              <a:noFill/>
            </a:ln>
          </p:spPr>
          <p:txBody>
            <a:bodyPr vert="horz" wrap="square" lIns="91440" tIns="45720" rIns="91440" bIns="45720" numCol="1" anchor="t" anchorCtr="0" compatLnSpc="1"/>
            <a:lstStyle/>
            <a:p>
              <a:endParaRPr lang="en-US"/>
            </a:p>
          </p:txBody>
        </p:sp>
        <p:sp>
          <p:nvSpPr>
            <p:cNvPr id="52" name="Freeform 157"/>
            <p:cNvSpPr>
              <a:spLocks noEditPoints="1"/>
            </p:cNvSpPr>
            <p:nvPr/>
          </p:nvSpPr>
          <p:spPr bwMode="auto">
            <a:xfrm>
              <a:off x="8730587" y="3471810"/>
              <a:ext cx="138098" cy="109097"/>
            </a:xfrm>
            <a:custGeom>
              <a:avLst/>
              <a:gdLst>
                <a:gd name="T0" fmla="*/ 0 w 50"/>
                <a:gd name="T1" fmla="*/ 8 h 40"/>
                <a:gd name="T2" fmla="*/ 15 w 50"/>
                <a:gd name="T3" fmla="*/ 17 h 40"/>
                <a:gd name="T4" fmla="*/ 23 w 50"/>
                <a:gd name="T5" fmla="*/ 35 h 40"/>
                <a:gd name="T6" fmla="*/ 46 w 50"/>
                <a:gd name="T7" fmla="*/ 29 h 40"/>
                <a:gd name="T8" fmla="*/ 40 w 50"/>
                <a:gd name="T9" fmla="*/ 7 h 40"/>
                <a:gd name="T10" fmla="*/ 20 w 50"/>
                <a:gd name="T11" fmla="*/ 9 h 40"/>
                <a:gd name="T12" fmla="*/ 4 w 50"/>
                <a:gd name="T13" fmla="*/ 0 h 40"/>
                <a:gd name="T14" fmla="*/ 0 w 50"/>
                <a:gd name="T15" fmla="*/ 8 h 40"/>
                <a:gd name="T16" fmla="*/ 35 w 50"/>
                <a:gd name="T17" fmla="*/ 14 h 40"/>
                <a:gd name="T18" fmla="*/ 38 w 50"/>
                <a:gd name="T19" fmla="*/ 25 h 40"/>
                <a:gd name="T20" fmla="*/ 27 w 50"/>
                <a:gd name="T21" fmla="*/ 28 h 40"/>
                <a:gd name="T22" fmla="*/ 25 w 50"/>
                <a:gd name="T23" fmla="*/ 17 h 40"/>
                <a:gd name="T24" fmla="*/ 35 w 50"/>
                <a:gd name="T25" fmla="*/ 1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0" y="8"/>
                  </a:moveTo>
                  <a:cubicBezTo>
                    <a:pt x="15" y="17"/>
                    <a:pt x="15" y="17"/>
                    <a:pt x="15" y="17"/>
                  </a:cubicBezTo>
                  <a:cubicBezTo>
                    <a:pt x="14" y="24"/>
                    <a:pt x="17" y="32"/>
                    <a:pt x="23" y="35"/>
                  </a:cubicBezTo>
                  <a:cubicBezTo>
                    <a:pt x="31" y="40"/>
                    <a:pt x="41" y="37"/>
                    <a:pt x="46" y="29"/>
                  </a:cubicBezTo>
                  <a:cubicBezTo>
                    <a:pt x="50" y="21"/>
                    <a:pt x="48" y="11"/>
                    <a:pt x="40" y="7"/>
                  </a:cubicBezTo>
                  <a:cubicBezTo>
                    <a:pt x="33" y="3"/>
                    <a:pt x="25" y="4"/>
                    <a:pt x="20" y="9"/>
                  </a:cubicBezTo>
                  <a:cubicBezTo>
                    <a:pt x="4" y="0"/>
                    <a:pt x="4" y="0"/>
                    <a:pt x="4" y="0"/>
                  </a:cubicBezTo>
                  <a:lnTo>
                    <a:pt x="0" y="8"/>
                  </a:lnTo>
                  <a:close/>
                  <a:moveTo>
                    <a:pt x="35" y="14"/>
                  </a:moveTo>
                  <a:cubicBezTo>
                    <a:pt x="39" y="16"/>
                    <a:pt x="40" y="21"/>
                    <a:pt x="38" y="25"/>
                  </a:cubicBezTo>
                  <a:cubicBezTo>
                    <a:pt x="36" y="29"/>
                    <a:pt x="31" y="30"/>
                    <a:pt x="27" y="28"/>
                  </a:cubicBezTo>
                  <a:cubicBezTo>
                    <a:pt x="24" y="26"/>
                    <a:pt x="23" y="21"/>
                    <a:pt x="25" y="17"/>
                  </a:cubicBezTo>
                  <a:cubicBezTo>
                    <a:pt x="27" y="13"/>
                    <a:pt x="32" y="12"/>
                    <a:pt x="35" y="14"/>
                  </a:cubicBezTo>
                  <a:close/>
                </a:path>
              </a:pathLst>
            </a:custGeom>
            <a:grpFill/>
            <a:ln>
              <a:noFill/>
            </a:ln>
          </p:spPr>
          <p:txBody>
            <a:bodyPr vert="horz" wrap="square" lIns="91440" tIns="45720" rIns="91440" bIns="45720" numCol="1" anchor="t" anchorCtr="0" compatLnSpc="1"/>
            <a:lstStyle/>
            <a:p>
              <a:endParaRPr lang="en-US"/>
            </a:p>
          </p:txBody>
        </p:sp>
        <p:sp>
          <p:nvSpPr>
            <p:cNvPr id="53" name="Freeform 158"/>
            <p:cNvSpPr>
              <a:spLocks noEditPoints="1"/>
            </p:cNvSpPr>
            <p:nvPr/>
          </p:nvSpPr>
          <p:spPr bwMode="auto">
            <a:xfrm>
              <a:off x="8755445" y="3361332"/>
              <a:ext cx="139479" cy="91145"/>
            </a:xfrm>
            <a:custGeom>
              <a:avLst/>
              <a:gdLst>
                <a:gd name="T0" fmla="*/ 0 w 51"/>
                <a:gd name="T1" fmla="*/ 21 h 33"/>
                <a:gd name="T2" fmla="*/ 19 w 51"/>
                <a:gd name="T3" fmla="*/ 21 h 33"/>
                <a:gd name="T4" fmla="*/ 34 w 51"/>
                <a:gd name="T5" fmla="*/ 33 h 33"/>
                <a:gd name="T6" fmla="*/ 51 w 51"/>
                <a:gd name="T7" fmla="*/ 16 h 33"/>
                <a:gd name="T8" fmla="*/ 34 w 51"/>
                <a:gd name="T9" fmla="*/ 0 h 33"/>
                <a:gd name="T10" fmla="*/ 19 w 51"/>
                <a:gd name="T11" fmla="*/ 12 h 33"/>
                <a:gd name="T12" fmla="*/ 0 w 51"/>
                <a:gd name="T13" fmla="*/ 12 h 33"/>
                <a:gd name="T14" fmla="*/ 0 w 51"/>
                <a:gd name="T15" fmla="*/ 21 h 33"/>
                <a:gd name="T16" fmla="*/ 34 w 51"/>
                <a:gd name="T17" fmla="*/ 9 h 33"/>
                <a:gd name="T18" fmla="*/ 42 w 51"/>
                <a:gd name="T19" fmla="*/ 16 h 33"/>
                <a:gd name="T20" fmla="*/ 34 w 51"/>
                <a:gd name="T21" fmla="*/ 24 h 33"/>
                <a:gd name="T22" fmla="*/ 27 w 51"/>
                <a:gd name="T23" fmla="*/ 16 h 33"/>
                <a:gd name="T24" fmla="*/ 34 w 51"/>
                <a:gd name="T25"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33">
                  <a:moveTo>
                    <a:pt x="0" y="21"/>
                  </a:moveTo>
                  <a:cubicBezTo>
                    <a:pt x="19" y="21"/>
                    <a:pt x="19" y="21"/>
                    <a:pt x="19" y="21"/>
                  </a:cubicBezTo>
                  <a:cubicBezTo>
                    <a:pt x="21" y="28"/>
                    <a:pt x="27" y="33"/>
                    <a:pt x="34" y="33"/>
                  </a:cubicBezTo>
                  <a:cubicBezTo>
                    <a:pt x="44" y="33"/>
                    <a:pt x="51" y="25"/>
                    <a:pt x="51" y="16"/>
                  </a:cubicBezTo>
                  <a:cubicBezTo>
                    <a:pt x="51" y="7"/>
                    <a:pt x="44" y="0"/>
                    <a:pt x="34" y="0"/>
                  </a:cubicBezTo>
                  <a:cubicBezTo>
                    <a:pt x="27" y="0"/>
                    <a:pt x="20" y="5"/>
                    <a:pt x="19" y="12"/>
                  </a:cubicBezTo>
                  <a:cubicBezTo>
                    <a:pt x="0" y="12"/>
                    <a:pt x="0" y="12"/>
                    <a:pt x="0" y="12"/>
                  </a:cubicBezTo>
                  <a:lnTo>
                    <a:pt x="0" y="21"/>
                  </a:lnTo>
                  <a:close/>
                  <a:moveTo>
                    <a:pt x="34" y="9"/>
                  </a:moveTo>
                  <a:cubicBezTo>
                    <a:pt x="39" y="9"/>
                    <a:pt x="42" y="12"/>
                    <a:pt x="42" y="16"/>
                  </a:cubicBezTo>
                  <a:cubicBezTo>
                    <a:pt x="42" y="21"/>
                    <a:pt x="39" y="24"/>
                    <a:pt x="34" y="24"/>
                  </a:cubicBezTo>
                  <a:cubicBezTo>
                    <a:pt x="30" y="24"/>
                    <a:pt x="27" y="21"/>
                    <a:pt x="27" y="16"/>
                  </a:cubicBezTo>
                  <a:cubicBezTo>
                    <a:pt x="27" y="12"/>
                    <a:pt x="30" y="9"/>
                    <a:pt x="34" y="9"/>
                  </a:cubicBezTo>
                  <a:close/>
                </a:path>
              </a:pathLst>
            </a:custGeom>
            <a:grpFill/>
            <a:ln>
              <a:noFill/>
            </a:ln>
          </p:spPr>
          <p:txBody>
            <a:bodyPr vert="horz" wrap="square" lIns="91440" tIns="45720" rIns="91440" bIns="45720" numCol="1" anchor="t" anchorCtr="0" compatLnSpc="1"/>
            <a:lstStyle/>
            <a:p>
              <a:endParaRPr lang="en-US"/>
            </a:p>
          </p:txBody>
        </p:sp>
        <p:sp>
          <p:nvSpPr>
            <p:cNvPr id="54" name="Freeform 159"/>
            <p:cNvSpPr>
              <a:spLocks noEditPoints="1"/>
            </p:cNvSpPr>
            <p:nvPr/>
          </p:nvSpPr>
          <p:spPr bwMode="auto">
            <a:xfrm>
              <a:off x="8437820" y="3238425"/>
              <a:ext cx="334197" cy="331435"/>
            </a:xfrm>
            <a:custGeom>
              <a:avLst/>
              <a:gdLst>
                <a:gd name="T0" fmla="*/ 61 w 122"/>
                <a:gd name="T1" fmla="*/ 121 h 121"/>
                <a:gd name="T2" fmla="*/ 0 w 122"/>
                <a:gd name="T3" fmla="*/ 60 h 121"/>
                <a:gd name="T4" fmla="*/ 61 w 122"/>
                <a:gd name="T5" fmla="*/ 0 h 121"/>
                <a:gd name="T6" fmla="*/ 122 w 122"/>
                <a:gd name="T7" fmla="*/ 60 h 121"/>
                <a:gd name="T8" fmla="*/ 61 w 122"/>
                <a:gd name="T9" fmla="*/ 121 h 121"/>
                <a:gd name="T10" fmla="*/ 61 w 122"/>
                <a:gd name="T11" fmla="*/ 8 h 121"/>
                <a:gd name="T12" fmla="*/ 8 w 122"/>
                <a:gd name="T13" fmla="*/ 60 h 121"/>
                <a:gd name="T14" fmla="*/ 61 w 122"/>
                <a:gd name="T15" fmla="*/ 113 h 121"/>
                <a:gd name="T16" fmla="*/ 114 w 122"/>
                <a:gd name="T17" fmla="*/ 60 h 121"/>
                <a:gd name="T18" fmla="*/ 61 w 122"/>
                <a:gd name="T19"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121">
                  <a:moveTo>
                    <a:pt x="61" y="121"/>
                  </a:moveTo>
                  <a:cubicBezTo>
                    <a:pt x="28" y="121"/>
                    <a:pt x="0" y="94"/>
                    <a:pt x="0" y="60"/>
                  </a:cubicBezTo>
                  <a:cubicBezTo>
                    <a:pt x="0" y="27"/>
                    <a:pt x="28" y="0"/>
                    <a:pt x="61" y="0"/>
                  </a:cubicBezTo>
                  <a:cubicBezTo>
                    <a:pt x="94" y="0"/>
                    <a:pt x="122" y="27"/>
                    <a:pt x="122" y="60"/>
                  </a:cubicBezTo>
                  <a:cubicBezTo>
                    <a:pt x="122" y="94"/>
                    <a:pt x="94" y="121"/>
                    <a:pt x="61" y="121"/>
                  </a:cubicBezTo>
                  <a:close/>
                  <a:moveTo>
                    <a:pt x="61" y="8"/>
                  </a:moveTo>
                  <a:cubicBezTo>
                    <a:pt x="32" y="8"/>
                    <a:pt x="8" y="31"/>
                    <a:pt x="8" y="60"/>
                  </a:cubicBezTo>
                  <a:cubicBezTo>
                    <a:pt x="8" y="89"/>
                    <a:pt x="32" y="113"/>
                    <a:pt x="61" y="113"/>
                  </a:cubicBezTo>
                  <a:cubicBezTo>
                    <a:pt x="90" y="113"/>
                    <a:pt x="114" y="89"/>
                    <a:pt x="114" y="60"/>
                  </a:cubicBezTo>
                  <a:cubicBezTo>
                    <a:pt x="114" y="31"/>
                    <a:pt x="90" y="8"/>
                    <a:pt x="61" y="8"/>
                  </a:cubicBezTo>
                  <a:close/>
                </a:path>
              </a:pathLst>
            </a:custGeom>
            <a:grpFill/>
            <a:ln>
              <a:noFill/>
            </a:ln>
          </p:spPr>
          <p:txBody>
            <a:bodyPr vert="horz" wrap="square" lIns="91440" tIns="45720" rIns="91440" bIns="45720" numCol="1" anchor="t" anchorCtr="0" compatLnSpc="1"/>
            <a:lstStyle/>
            <a:p>
              <a:endParaRPr lang="en-US"/>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529" y="-3346"/>
            <a:ext cx="12193057" cy="6864691"/>
          </a:xfrm>
          <a:prstGeom prst="rect">
            <a:avLst/>
          </a:prstGeom>
        </p:spPr>
      </p:pic>
      <p:sp>
        <p:nvSpPr>
          <p:cNvPr id="3" name="矩形 2"/>
          <p:cNvSpPr/>
          <p:nvPr/>
        </p:nvSpPr>
        <p:spPr>
          <a:xfrm>
            <a:off x="-1057" y="2238374"/>
            <a:ext cx="12193057" cy="2457450"/>
          </a:xfrm>
          <a:prstGeom prst="rect">
            <a:avLst/>
          </a:pr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4" name="组合 3"/>
          <p:cNvGrpSpPr/>
          <p:nvPr/>
        </p:nvGrpSpPr>
        <p:grpSpPr>
          <a:xfrm>
            <a:off x="1047751" y="2998987"/>
            <a:ext cx="10801349" cy="1569660"/>
            <a:chOff x="2038352" y="1944915"/>
            <a:chExt cx="10801349" cy="1569660"/>
          </a:xfrm>
        </p:grpSpPr>
        <p:sp>
          <p:nvSpPr>
            <p:cNvPr id="5" name="文本框 4"/>
            <p:cNvSpPr txBox="1"/>
            <p:nvPr/>
          </p:nvSpPr>
          <p:spPr>
            <a:xfrm>
              <a:off x="2038352" y="1973943"/>
              <a:ext cx="2392136" cy="830997"/>
            </a:xfrm>
            <a:prstGeom prst="rect">
              <a:avLst/>
            </a:prstGeom>
            <a:noFill/>
          </p:spPr>
          <p:txBody>
            <a:bodyPr wrap="square" rtlCol="0">
              <a:spAutoFit/>
            </a:bodyPr>
            <a:lstStyle/>
            <a:p>
              <a:r>
                <a:rPr lang="en-US" altLang="zh-CN" sz="4800" b="1" dirty="0">
                  <a:solidFill>
                    <a:srgbClr val="FC4657"/>
                  </a:solidFill>
                </a:rPr>
                <a:t>Part </a:t>
              </a:r>
              <a:r>
                <a:rPr lang="en-US" altLang="zh-CN" sz="4800" b="1" dirty="0" smtClean="0">
                  <a:solidFill>
                    <a:srgbClr val="FC4657"/>
                  </a:solidFill>
                </a:rPr>
                <a:t>05</a:t>
              </a:r>
              <a:endParaRPr lang="zh-CN" altLang="en-US" sz="4800" b="1" dirty="0">
                <a:solidFill>
                  <a:srgbClr val="FC4657"/>
                </a:solidFill>
              </a:endParaRPr>
            </a:p>
          </p:txBody>
        </p:sp>
        <p:sp>
          <p:nvSpPr>
            <p:cNvPr id="6" name="文本框 5"/>
            <p:cNvSpPr txBox="1"/>
            <p:nvPr/>
          </p:nvSpPr>
          <p:spPr>
            <a:xfrm>
              <a:off x="4569677" y="1944915"/>
              <a:ext cx="8270024" cy="1569660"/>
            </a:xfrm>
            <a:prstGeom prst="rect">
              <a:avLst/>
            </a:prstGeom>
            <a:noFill/>
          </p:spPr>
          <p:txBody>
            <a:bodyPr wrap="square" rtlCol="0">
              <a:spAutoFit/>
            </a:bodyPr>
            <a:lstStyle/>
            <a:p>
              <a:r>
                <a:rPr lang="zh-CN" altLang="en-US" sz="4800" dirty="0" smtClean="0">
                  <a:solidFill>
                    <a:srgbClr val="FFFFFF"/>
                  </a:solidFill>
                </a:rPr>
                <a:t>商品评论模块</a:t>
              </a:r>
            </a:p>
            <a:p>
              <a:endParaRPr lang="zh-CN" altLang="en-US" sz="4800" dirty="0">
                <a:solidFill>
                  <a:srgbClr val="FFFFFF"/>
                </a:solidFill>
              </a:endParaRPr>
            </a:p>
          </p:txBody>
        </p:sp>
      </p:grpSp>
      <p:sp>
        <p:nvSpPr>
          <p:cNvPr id="8" name="文本框 5"/>
          <p:cNvSpPr txBox="1"/>
          <p:nvPr/>
        </p:nvSpPr>
        <p:spPr>
          <a:xfrm>
            <a:off x="4302976" y="3900687"/>
            <a:ext cx="3050324" cy="523220"/>
          </a:xfrm>
          <a:prstGeom prst="rect">
            <a:avLst/>
          </a:prstGeom>
          <a:noFill/>
        </p:spPr>
        <p:txBody>
          <a:bodyPr wrap="square" rtlCol="0">
            <a:spAutoFit/>
          </a:bodyPr>
          <a:lstStyle/>
          <a:p>
            <a:r>
              <a:rPr lang="zh-CN" altLang="en-US" sz="2800" dirty="0" smtClean="0">
                <a:solidFill>
                  <a:srgbClr val="FFFFFF"/>
                </a:solidFill>
              </a:rPr>
              <a:t>负责人：宋翮</a:t>
            </a:r>
            <a:endParaRPr lang="zh-CN" altLang="en-US" sz="2800" dirty="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p:cNvPicPr>
            <a:picLocks noChangeAspect="1"/>
          </p:cNvPicPr>
          <p:nvPr/>
        </p:nvPicPr>
        <p:blipFill>
          <a:blip r:embed="rId3"/>
          <a:srcRect/>
          <a:stretch>
            <a:fillRect/>
          </a:stretch>
        </p:blipFill>
        <p:spPr>
          <a:xfrm>
            <a:off x="0" y="0"/>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41" name="文本框 40"/>
          <p:cNvSpPr txBox="1"/>
          <p:nvPr/>
        </p:nvSpPr>
        <p:spPr>
          <a:xfrm>
            <a:off x="4013200" y="0"/>
            <a:ext cx="4038600" cy="584775"/>
          </a:xfrm>
          <a:prstGeom prst="rect">
            <a:avLst/>
          </a:prstGeom>
          <a:noFill/>
        </p:spPr>
        <p:txBody>
          <a:bodyPr wrap="square" rtlCol="0">
            <a:spAutoFit/>
          </a:bodyPr>
          <a:lstStyle/>
          <a:p>
            <a:pPr algn="ctr"/>
            <a:r>
              <a:rPr lang="zh-CN" altLang="en-US" sz="3200" dirty="0" smtClean="0">
                <a:solidFill>
                  <a:schemeClr val="bg1"/>
                </a:solidFill>
              </a:rPr>
              <a:t>设计思路</a:t>
            </a:r>
            <a:endParaRPr lang="zh-CN" altLang="en-US" sz="3200" dirty="0">
              <a:solidFill>
                <a:schemeClr val="bg1"/>
              </a:solidFill>
            </a:endParaRPr>
          </a:p>
        </p:txBody>
      </p:sp>
      <p:sp>
        <p:nvSpPr>
          <p:cNvPr id="98" name="TextBox 97"/>
          <p:cNvSpPr txBox="1"/>
          <p:nvPr/>
        </p:nvSpPr>
        <p:spPr>
          <a:xfrm>
            <a:off x="2085670" y="3788282"/>
            <a:ext cx="1437894" cy="276999"/>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smtClean="0">
                <a:solidFill>
                  <a:schemeClr val="bg2"/>
                </a:solidFill>
                <a:sym typeface="+mn-lt"/>
              </a:rPr>
              <a:t>提交评论</a:t>
            </a:r>
            <a:r>
              <a:rPr lang="en-US" altLang="zh-CN" dirty="0" smtClean="0">
                <a:solidFill>
                  <a:schemeClr val="bg2"/>
                </a:solidFill>
                <a:sym typeface="+mn-lt"/>
              </a:rPr>
              <a:t>--</a:t>
            </a:r>
            <a:r>
              <a:rPr lang="en-US" altLang="zh-CN" dirty="0" err="1" smtClean="0">
                <a:solidFill>
                  <a:schemeClr val="bg2"/>
                </a:solidFill>
                <a:sym typeface="+mn-lt"/>
              </a:rPr>
              <a:t>jsp</a:t>
            </a:r>
            <a:endParaRPr lang="en-US" dirty="0">
              <a:solidFill>
                <a:schemeClr val="bg2"/>
              </a:solidFill>
              <a:sym typeface="+mn-lt"/>
            </a:endParaRPr>
          </a:p>
        </p:txBody>
      </p:sp>
      <p:sp>
        <p:nvSpPr>
          <p:cNvPr id="99" name="Oval 98"/>
          <p:cNvSpPr/>
          <p:nvPr/>
        </p:nvSpPr>
        <p:spPr>
          <a:xfrm>
            <a:off x="3647136" y="3575894"/>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cs typeface="+mn-ea"/>
                <a:sym typeface="+mn-lt"/>
              </a:rPr>
              <a:t>2</a:t>
            </a:r>
            <a:endParaRPr lang="en-US" sz="2400" dirty="0">
              <a:solidFill>
                <a:schemeClr val="bg1"/>
              </a:solidFill>
              <a:cs typeface="+mn-ea"/>
              <a:sym typeface="+mn-lt"/>
            </a:endParaRPr>
          </a:p>
        </p:txBody>
      </p:sp>
      <p:sp>
        <p:nvSpPr>
          <p:cNvPr id="1053" name="Freeform 29"/>
          <p:cNvSpPr/>
          <p:nvPr/>
        </p:nvSpPr>
        <p:spPr bwMode="auto">
          <a:xfrm>
            <a:off x="9096905" y="4844961"/>
            <a:ext cx="143933" cy="2117"/>
          </a:xfrm>
          <a:custGeom>
            <a:avLst/>
            <a:gdLst/>
            <a:ahLst/>
            <a:cxnLst>
              <a:cxn ang="0">
                <a:pos x="0" y="0"/>
              </a:cxn>
              <a:cxn ang="0">
                <a:pos x="68" y="0"/>
              </a:cxn>
              <a:cxn ang="0">
                <a:pos x="0" y="0"/>
              </a:cxn>
              <a:cxn ang="0">
                <a:pos x="0" y="0"/>
              </a:cxn>
            </a:cxnLst>
            <a:rect l="0" t="0" r="r" b="b"/>
            <a:pathLst>
              <a:path w="68">
                <a:moveTo>
                  <a:pt x="0" y="0"/>
                </a:moveTo>
                <a:lnTo>
                  <a:pt x="68" y="0"/>
                </a:lnTo>
                <a:lnTo>
                  <a:pt x="0" y="0"/>
                </a:lnTo>
                <a:lnTo>
                  <a:pt x="0" y="0"/>
                </a:lnTo>
                <a:close/>
              </a:path>
            </a:pathLst>
          </a:custGeom>
          <a:solidFill>
            <a:srgbClr val="FFFFFF"/>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13" name="TextBox 112"/>
          <p:cNvSpPr txBox="1"/>
          <p:nvPr/>
        </p:nvSpPr>
        <p:spPr>
          <a:xfrm>
            <a:off x="1058671" y="4949394"/>
            <a:ext cx="3000821" cy="276999"/>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smtClean="0">
                <a:solidFill>
                  <a:schemeClr val="bg2"/>
                </a:solidFill>
                <a:sym typeface="+mn-lt"/>
              </a:rPr>
              <a:t>对评论做处理并保存到数据库</a:t>
            </a:r>
            <a:endParaRPr lang="en-US" dirty="0">
              <a:solidFill>
                <a:schemeClr val="bg2"/>
              </a:solidFill>
              <a:sym typeface="+mn-lt"/>
            </a:endParaRPr>
          </a:p>
        </p:txBody>
      </p:sp>
      <p:sp>
        <p:nvSpPr>
          <p:cNvPr id="114" name="Oval 113"/>
          <p:cNvSpPr/>
          <p:nvPr/>
        </p:nvSpPr>
        <p:spPr>
          <a:xfrm>
            <a:off x="4172711" y="4768478"/>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cs typeface="+mn-ea"/>
                <a:sym typeface="+mn-lt"/>
              </a:rPr>
              <a:t>3</a:t>
            </a:r>
            <a:endParaRPr lang="en-US" sz="2400" dirty="0">
              <a:solidFill>
                <a:schemeClr val="bg1"/>
              </a:solidFill>
              <a:cs typeface="+mn-ea"/>
              <a:sym typeface="+mn-lt"/>
            </a:endParaRPr>
          </a:p>
        </p:txBody>
      </p:sp>
      <p:sp>
        <p:nvSpPr>
          <p:cNvPr id="117" name="TextBox 116"/>
          <p:cNvSpPr txBox="1"/>
          <p:nvPr/>
        </p:nvSpPr>
        <p:spPr>
          <a:xfrm>
            <a:off x="8844528" y="3326003"/>
            <a:ext cx="2321533" cy="276999"/>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pPr algn="l"/>
            <a:r>
              <a:rPr lang="zh-CN" altLang="en-US" dirty="0" smtClean="0">
                <a:solidFill>
                  <a:schemeClr val="bg2"/>
                </a:solidFill>
                <a:sym typeface="+mn-lt"/>
              </a:rPr>
              <a:t>查看评论信息</a:t>
            </a:r>
            <a:r>
              <a:rPr lang="en-US" altLang="zh-CN" dirty="0" smtClean="0">
                <a:solidFill>
                  <a:schemeClr val="bg2"/>
                </a:solidFill>
                <a:sym typeface="+mn-lt"/>
              </a:rPr>
              <a:t>--</a:t>
            </a:r>
            <a:r>
              <a:rPr lang="en-US" altLang="zh-CN" dirty="0" err="1" smtClean="0">
                <a:solidFill>
                  <a:schemeClr val="bg2"/>
                </a:solidFill>
                <a:sym typeface="+mn-lt"/>
              </a:rPr>
              <a:t>servlet</a:t>
            </a:r>
            <a:endParaRPr lang="en-US" dirty="0">
              <a:solidFill>
                <a:schemeClr val="bg2"/>
              </a:solidFill>
              <a:sym typeface="+mn-lt"/>
            </a:endParaRPr>
          </a:p>
        </p:txBody>
      </p:sp>
      <p:sp>
        <p:nvSpPr>
          <p:cNvPr id="118" name="Oval 117"/>
          <p:cNvSpPr/>
          <p:nvPr/>
        </p:nvSpPr>
        <p:spPr>
          <a:xfrm>
            <a:off x="7979720" y="3146468"/>
            <a:ext cx="657827" cy="6389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cs typeface="+mn-ea"/>
                <a:sym typeface="+mn-lt"/>
              </a:rPr>
              <a:t>4</a:t>
            </a:r>
            <a:endParaRPr lang="en-US" sz="2400" dirty="0">
              <a:solidFill>
                <a:schemeClr val="bg1"/>
              </a:solidFill>
              <a:cs typeface="+mn-ea"/>
              <a:sym typeface="+mn-lt"/>
            </a:endParaRPr>
          </a:p>
        </p:txBody>
      </p:sp>
      <p:sp>
        <p:nvSpPr>
          <p:cNvPr id="121" name="TextBox 120"/>
          <p:cNvSpPr txBox="1"/>
          <p:nvPr/>
        </p:nvSpPr>
        <p:spPr>
          <a:xfrm>
            <a:off x="8849343" y="4170302"/>
            <a:ext cx="2077492" cy="276999"/>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smtClean="0">
                <a:solidFill>
                  <a:schemeClr val="bg2"/>
                </a:solidFill>
                <a:sym typeface="+mn-lt"/>
              </a:rPr>
              <a:t>在商品下面展示评论</a:t>
            </a:r>
            <a:endParaRPr lang="en-US" dirty="0">
              <a:solidFill>
                <a:schemeClr val="bg2"/>
              </a:solidFill>
              <a:sym typeface="+mn-lt"/>
            </a:endParaRPr>
          </a:p>
        </p:txBody>
      </p:sp>
      <p:sp>
        <p:nvSpPr>
          <p:cNvPr id="122" name="Oval 121"/>
          <p:cNvSpPr/>
          <p:nvPr/>
        </p:nvSpPr>
        <p:spPr>
          <a:xfrm>
            <a:off x="7979720" y="3957472"/>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cs typeface="+mn-ea"/>
                <a:sym typeface="+mn-lt"/>
              </a:rPr>
              <a:t>5</a:t>
            </a:r>
            <a:endParaRPr lang="en-US" sz="2400" dirty="0">
              <a:solidFill>
                <a:schemeClr val="bg1"/>
              </a:solidFill>
              <a:cs typeface="+mn-ea"/>
              <a:sym typeface="+mn-lt"/>
            </a:endParaRPr>
          </a:p>
        </p:txBody>
      </p:sp>
      <p:sp>
        <p:nvSpPr>
          <p:cNvPr id="49" name="Oval 48"/>
          <p:cNvSpPr/>
          <p:nvPr/>
        </p:nvSpPr>
        <p:spPr>
          <a:xfrm>
            <a:off x="4160011" y="2363652"/>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bIns="121920" rtlCol="0" anchor="ctr"/>
          <a:lstStyle/>
          <a:p>
            <a:pPr algn="ctr"/>
            <a:r>
              <a:rPr lang="en-US" sz="2400" dirty="0" smtClean="0">
                <a:solidFill>
                  <a:schemeClr val="bg1"/>
                </a:solidFill>
                <a:cs typeface="+mn-ea"/>
                <a:sym typeface="+mn-lt"/>
              </a:rPr>
              <a:t>1</a:t>
            </a:r>
            <a:endParaRPr lang="en-US" sz="2400" dirty="0">
              <a:solidFill>
                <a:schemeClr val="bg1"/>
              </a:solidFill>
              <a:cs typeface="+mn-ea"/>
              <a:sym typeface="+mn-lt"/>
            </a:endParaRPr>
          </a:p>
        </p:txBody>
      </p:sp>
      <p:sp>
        <p:nvSpPr>
          <p:cNvPr id="65" name="TextBox 64"/>
          <p:cNvSpPr txBox="1"/>
          <p:nvPr/>
        </p:nvSpPr>
        <p:spPr>
          <a:xfrm>
            <a:off x="475587" y="2556192"/>
            <a:ext cx="3608745" cy="276999"/>
          </a:xfrm>
          <a:prstGeom prst="rect">
            <a:avLst/>
          </a:prstGeom>
          <a:noFill/>
        </p:spPr>
        <p:txBody>
          <a:bodyPr wrap="none" lIns="0" tIns="0" rIns="0" bIns="0" rtlCol="0" anchor="t">
            <a:spAutoFit/>
          </a:bodyPr>
          <a:lstStyle/>
          <a:p>
            <a:pPr algn="r" defTabSz="1218565">
              <a:spcBef>
                <a:spcPct val="20000"/>
              </a:spcBef>
              <a:defRPr/>
            </a:pPr>
            <a:r>
              <a:rPr lang="zh-CN" altLang="en-US" dirty="0" smtClean="0">
                <a:solidFill>
                  <a:schemeClr val="bg2"/>
                </a:solidFill>
                <a:cs typeface="+mn-ea"/>
                <a:sym typeface="+mn-lt"/>
              </a:rPr>
              <a:t>获取评论人信息</a:t>
            </a:r>
            <a:r>
              <a:rPr lang="en-US" altLang="zh-CN" dirty="0" smtClean="0">
                <a:solidFill>
                  <a:schemeClr val="bg2"/>
                </a:solidFill>
                <a:cs typeface="+mn-ea"/>
                <a:sym typeface="+mn-lt"/>
              </a:rPr>
              <a:t>--</a:t>
            </a:r>
            <a:r>
              <a:rPr lang="en-US" altLang="zh-CN" dirty="0" err="1" smtClean="0">
                <a:solidFill>
                  <a:schemeClr val="bg2"/>
                </a:solidFill>
                <a:cs typeface="+mn-ea"/>
                <a:sym typeface="+mn-lt"/>
              </a:rPr>
              <a:t>commentservlet</a:t>
            </a:r>
            <a:endParaRPr lang="en-US" dirty="0">
              <a:solidFill>
                <a:schemeClr val="bg2"/>
              </a:solidFill>
              <a:cs typeface="+mn-ea"/>
              <a:sym typeface="+mn-lt"/>
            </a:endParaRPr>
          </a:p>
        </p:txBody>
      </p:sp>
      <p:grpSp>
        <p:nvGrpSpPr>
          <p:cNvPr id="2" name="Group 62"/>
          <p:cNvGrpSpPr/>
          <p:nvPr/>
        </p:nvGrpSpPr>
        <p:grpSpPr>
          <a:xfrm>
            <a:off x="4352517" y="2639436"/>
            <a:ext cx="3413941" cy="2794001"/>
            <a:chOff x="4719638" y="-687388"/>
            <a:chExt cx="3173413" cy="2597151"/>
          </a:xfrm>
        </p:grpSpPr>
        <p:sp>
          <p:nvSpPr>
            <p:cNvPr id="7174" name="Freeform 6"/>
            <p:cNvSpPr/>
            <p:nvPr/>
          </p:nvSpPr>
          <p:spPr bwMode="auto">
            <a:xfrm>
              <a:off x="5683250" y="-687388"/>
              <a:ext cx="1631950" cy="812800"/>
            </a:xfrm>
            <a:custGeom>
              <a:avLst/>
              <a:gdLst/>
              <a:ahLst/>
              <a:cxnLst>
                <a:cxn ang="0">
                  <a:pos x="718" y="90"/>
                </a:cxn>
                <a:cxn ang="0">
                  <a:pos x="1531" y="333"/>
                </a:cxn>
                <a:cxn ang="0">
                  <a:pos x="1529" y="421"/>
                </a:cxn>
                <a:cxn ang="0">
                  <a:pos x="1228" y="762"/>
                </a:cxn>
                <a:cxn ang="0">
                  <a:pos x="941" y="750"/>
                </a:cxn>
                <a:cxn ang="0">
                  <a:pos x="715" y="532"/>
                </a:cxn>
                <a:cxn ang="0">
                  <a:pos x="439" y="533"/>
                </a:cxn>
                <a:cxn ang="0">
                  <a:pos x="0" y="164"/>
                </a:cxn>
                <a:cxn ang="0">
                  <a:pos x="166" y="66"/>
                </a:cxn>
                <a:cxn ang="0">
                  <a:pos x="660" y="66"/>
                </a:cxn>
                <a:cxn ang="0">
                  <a:pos x="715" y="89"/>
                </a:cxn>
                <a:cxn ang="0">
                  <a:pos x="718" y="90"/>
                </a:cxn>
              </a:cxnLst>
              <a:rect l="0" t="0" r="r" b="b"/>
              <a:pathLst>
                <a:path w="1531" h="762">
                  <a:moveTo>
                    <a:pt x="718" y="90"/>
                  </a:moveTo>
                  <a:cubicBezTo>
                    <a:pt x="1081" y="5"/>
                    <a:pt x="1352" y="86"/>
                    <a:pt x="1531" y="333"/>
                  </a:cubicBezTo>
                  <a:cubicBezTo>
                    <a:pt x="1531" y="383"/>
                    <a:pt x="1530" y="412"/>
                    <a:pt x="1529" y="421"/>
                  </a:cubicBezTo>
                  <a:cubicBezTo>
                    <a:pt x="1506" y="570"/>
                    <a:pt x="1406" y="684"/>
                    <a:pt x="1228" y="762"/>
                  </a:cubicBezTo>
                  <a:cubicBezTo>
                    <a:pt x="1130" y="733"/>
                    <a:pt x="1035" y="729"/>
                    <a:pt x="941" y="750"/>
                  </a:cubicBezTo>
                  <a:cubicBezTo>
                    <a:pt x="905" y="633"/>
                    <a:pt x="830" y="560"/>
                    <a:pt x="715" y="532"/>
                  </a:cubicBezTo>
                  <a:cubicBezTo>
                    <a:pt x="640" y="513"/>
                    <a:pt x="548" y="514"/>
                    <a:pt x="439" y="533"/>
                  </a:cubicBezTo>
                  <a:cubicBezTo>
                    <a:pt x="368" y="379"/>
                    <a:pt x="222" y="256"/>
                    <a:pt x="0" y="164"/>
                  </a:cubicBezTo>
                  <a:cubicBezTo>
                    <a:pt x="54" y="123"/>
                    <a:pt x="110" y="90"/>
                    <a:pt x="166" y="66"/>
                  </a:cubicBezTo>
                  <a:cubicBezTo>
                    <a:pt x="321" y="0"/>
                    <a:pt x="485" y="0"/>
                    <a:pt x="660" y="66"/>
                  </a:cubicBezTo>
                  <a:cubicBezTo>
                    <a:pt x="678" y="73"/>
                    <a:pt x="697" y="80"/>
                    <a:pt x="715" y="89"/>
                  </a:cubicBezTo>
                  <a:cubicBezTo>
                    <a:pt x="716" y="89"/>
                    <a:pt x="717" y="89"/>
                    <a:pt x="718" y="90"/>
                  </a:cubicBezTo>
                  <a:close/>
                </a:path>
              </a:pathLst>
            </a:custGeom>
            <a:solidFill>
              <a:schemeClr val="accent3"/>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7175" name="Freeform 7"/>
            <p:cNvSpPr/>
            <p:nvPr/>
          </p:nvSpPr>
          <p:spPr bwMode="auto">
            <a:xfrm>
              <a:off x="4746625" y="-455613"/>
              <a:ext cx="1841500" cy="1084263"/>
            </a:xfrm>
            <a:custGeom>
              <a:avLst/>
              <a:gdLst/>
              <a:ahLst/>
              <a:cxnLst>
                <a:cxn ang="0">
                  <a:pos x="1690" y="555"/>
                </a:cxn>
                <a:cxn ang="0">
                  <a:pos x="1690" y="825"/>
                </a:cxn>
                <a:cxn ang="0">
                  <a:pos x="1627" y="894"/>
                </a:cxn>
                <a:cxn ang="0">
                  <a:pos x="1593" y="918"/>
                </a:cxn>
                <a:cxn ang="0">
                  <a:pos x="1400" y="981"/>
                </a:cxn>
                <a:cxn ang="0">
                  <a:pos x="1252" y="974"/>
                </a:cxn>
                <a:cxn ang="0">
                  <a:pos x="1245" y="973"/>
                </a:cxn>
                <a:cxn ang="0">
                  <a:pos x="968" y="1016"/>
                </a:cxn>
                <a:cxn ang="0">
                  <a:pos x="769" y="874"/>
                </a:cxn>
                <a:cxn ang="0">
                  <a:pos x="0" y="784"/>
                </a:cxn>
                <a:cxn ang="0">
                  <a:pos x="223" y="471"/>
                </a:cxn>
                <a:cxn ang="0">
                  <a:pos x="684" y="6"/>
                </a:cxn>
                <a:cxn ang="0">
                  <a:pos x="667" y="0"/>
                </a:cxn>
                <a:cxn ang="0">
                  <a:pos x="684" y="6"/>
                </a:cxn>
                <a:cxn ang="0">
                  <a:pos x="684" y="6"/>
                </a:cxn>
                <a:cxn ang="0">
                  <a:pos x="1218" y="409"/>
                </a:cxn>
                <a:cxn ang="0">
                  <a:pos x="1247" y="443"/>
                </a:cxn>
                <a:cxn ang="0">
                  <a:pos x="1291" y="449"/>
                </a:cxn>
                <a:cxn ang="0">
                  <a:pos x="1593" y="457"/>
                </a:cxn>
                <a:cxn ang="0">
                  <a:pos x="1690" y="555"/>
                </a:cxn>
              </a:cxnLst>
              <a:rect l="0" t="0" r="r" b="b"/>
              <a:pathLst>
                <a:path w="1727" h="1016">
                  <a:moveTo>
                    <a:pt x="1690" y="555"/>
                  </a:moveTo>
                  <a:cubicBezTo>
                    <a:pt x="1727" y="647"/>
                    <a:pt x="1727" y="737"/>
                    <a:pt x="1690" y="825"/>
                  </a:cubicBezTo>
                  <a:cubicBezTo>
                    <a:pt x="1674" y="850"/>
                    <a:pt x="1653" y="873"/>
                    <a:pt x="1627" y="894"/>
                  </a:cubicBezTo>
                  <a:cubicBezTo>
                    <a:pt x="1616" y="903"/>
                    <a:pt x="1605" y="911"/>
                    <a:pt x="1593" y="918"/>
                  </a:cubicBezTo>
                  <a:cubicBezTo>
                    <a:pt x="1537" y="954"/>
                    <a:pt x="1473" y="975"/>
                    <a:pt x="1400" y="981"/>
                  </a:cubicBezTo>
                  <a:cubicBezTo>
                    <a:pt x="1354" y="985"/>
                    <a:pt x="1305" y="982"/>
                    <a:pt x="1252" y="974"/>
                  </a:cubicBezTo>
                  <a:cubicBezTo>
                    <a:pt x="1249" y="974"/>
                    <a:pt x="1247" y="974"/>
                    <a:pt x="1245" y="973"/>
                  </a:cubicBezTo>
                  <a:cubicBezTo>
                    <a:pt x="1145" y="970"/>
                    <a:pt x="1053" y="984"/>
                    <a:pt x="968" y="1016"/>
                  </a:cubicBezTo>
                  <a:cubicBezTo>
                    <a:pt x="901" y="960"/>
                    <a:pt x="835" y="913"/>
                    <a:pt x="769" y="874"/>
                  </a:cubicBezTo>
                  <a:cubicBezTo>
                    <a:pt x="507" y="717"/>
                    <a:pt x="250" y="687"/>
                    <a:pt x="0" y="784"/>
                  </a:cubicBezTo>
                  <a:cubicBezTo>
                    <a:pt x="35" y="673"/>
                    <a:pt x="109" y="569"/>
                    <a:pt x="223" y="471"/>
                  </a:cubicBezTo>
                  <a:cubicBezTo>
                    <a:pt x="293" y="238"/>
                    <a:pt x="446" y="83"/>
                    <a:pt x="684" y="6"/>
                  </a:cubicBezTo>
                  <a:cubicBezTo>
                    <a:pt x="679" y="4"/>
                    <a:pt x="673" y="2"/>
                    <a:pt x="667" y="0"/>
                  </a:cubicBezTo>
                  <a:cubicBezTo>
                    <a:pt x="673" y="2"/>
                    <a:pt x="678" y="4"/>
                    <a:pt x="684" y="6"/>
                  </a:cubicBezTo>
                  <a:cubicBezTo>
                    <a:pt x="684" y="6"/>
                    <a:pt x="684" y="6"/>
                    <a:pt x="684" y="6"/>
                  </a:cubicBezTo>
                  <a:cubicBezTo>
                    <a:pt x="983" y="121"/>
                    <a:pt x="1161" y="255"/>
                    <a:pt x="1218" y="409"/>
                  </a:cubicBezTo>
                  <a:cubicBezTo>
                    <a:pt x="1223" y="424"/>
                    <a:pt x="1233" y="435"/>
                    <a:pt x="1247" y="443"/>
                  </a:cubicBezTo>
                  <a:cubicBezTo>
                    <a:pt x="1261" y="450"/>
                    <a:pt x="1276" y="453"/>
                    <a:pt x="1291" y="449"/>
                  </a:cubicBezTo>
                  <a:cubicBezTo>
                    <a:pt x="1422" y="420"/>
                    <a:pt x="1522" y="423"/>
                    <a:pt x="1593" y="457"/>
                  </a:cubicBezTo>
                  <a:cubicBezTo>
                    <a:pt x="1636" y="478"/>
                    <a:pt x="1668" y="511"/>
                    <a:pt x="1690" y="555"/>
                  </a:cubicBezTo>
                  <a:close/>
                </a:path>
              </a:pathLst>
            </a:custGeom>
            <a:solidFill>
              <a:schemeClr val="accent1"/>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7176" name="Freeform 8"/>
            <p:cNvSpPr/>
            <p:nvPr/>
          </p:nvSpPr>
          <p:spPr bwMode="auto">
            <a:xfrm>
              <a:off x="7138988" y="-185738"/>
              <a:ext cx="754063" cy="960438"/>
            </a:xfrm>
            <a:custGeom>
              <a:avLst/>
              <a:gdLst/>
              <a:ahLst/>
              <a:cxnLst>
                <a:cxn ang="0">
                  <a:pos x="284" y="0"/>
                </a:cxn>
                <a:cxn ang="0">
                  <a:pos x="593" y="900"/>
                </a:cxn>
                <a:cxn ang="0">
                  <a:pos x="292" y="797"/>
                </a:cxn>
                <a:cxn ang="0">
                  <a:pos x="0" y="364"/>
                </a:cxn>
                <a:cxn ang="0">
                  <a:pos x="284" y="0"/>
                </a:cxn>
              </a:cxnLst>
              <a:rect l="0" t="0" r="r" b="b"/>
              <a:pathLst>
                <a:path w="707" h="900">
                  <a:moveTo>
                    <a:pt x="284" y="0"/>
                  </a:moveTo>
                  <a:cubicBezTo>
                    <a:pt x="604" y="216"/>
                    <a:pt x="707" y="517"/>
                    <a:pt x="593" y="900"/>
                  </a:cubicBezTo>
                  <a:cubicBezTo>
                    <a:pt x="496" y="834"/>
                    <a:pt x="396" y="800"/>
                    <a:pt x="292" y="797"/>
                  </a:cubicBezTo>
                  <a:cubicBezTo>
                    <a:pt x="279" y="629"/>
                    <a:pt x="181" y="485"/>
                    <a:pt x="0" y="364"/>
                  </a:cubicBezTo>
                  <a:cubicBezTo>
                    <a:pt x="161" y="274"/>
                    <a:pt x="255" y="153"/>
                    <a:pt x="284" y="0"/>
                  </a:cubicBezTo>
                  <a:close/>
                </a:path>
              </a:pathLst>
            </a:custGeom>
            <a:solidFill>
              <a:schemeClr val="accent2"/>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7177" name="Freeform 9"/>
            <p:cNvSpPr/>
            <p:nvPr/>
          </p:nvSpPr>
          <p:spPr bwMode="auto">
            <a:xfrm>
              <a:off x="5600700" y="225425"/>
              <a:ext cx="2147888" cy="1684338"/>
            </a:xfrm>
            <a:custGeom>
              <a:avLst/>
              <a:gdLst/>
              <a:ahLst/>
              <a:cxnLst>
                <a:cxn ang="0">
                  <a:pos x="1678" y="541"/>
                </a:cxn>
                <a:cxn ang="0">
                  <a:pos x="2005" y="648"/>
                </a:cxn>
                <a:cxn ang="0">
                  <a:pos x="2006" y="648"/>
                </a:cxn>
                <a:cxn ang="0">
                  <a:pos x="2009" y="651"/>
                </a:cxn>
                <a:cxn ang="0">
                  <a:pos x="1428" y="1227"/>
                </a:cxn>
                <a:cxn ang="0">
                  <a:pos x="1520" y="1543"/>
                </a:cxn>
                <a:cxn ang="0">
                  <a:pos x="1520" y="1578"/>
                </a:cxn>
                <a:cxn ang="0">
                  <a:pos x="963" y="1056"/>
                </a:cxn>
                <a:cxn ang="0">
                  <a:pos x="634" y="1030"/>
                </a:cxn>
                <a:cxn ang="0">
                  <a:pos x="599" y="1055"/>
                </a:cxn>
                <a:cxn ang="0">
                  <a:pos x="0" y="898"/>
                </a:cxn>
                <a:cxn ang="0">
                  <a:pos x="2" y="877"/>
                </a:cxn>
                <a:cxn ang="0">
                  <a:pos x="5" y="834"/>
                </a:cxn>
                <a:cxn ang="0">
                  <a:pos x="108" y="548"/>
                </a:cxn>
                <a:cxn ang="0">
                  <a:pos x="179" y="510"/>
                </a:cxn>
                <a:cxn ang="0">
                  <a:pos x="181" y="509"/>
                </a:cxn>
                <a:cxn ang="0">
                  <a:pos x="181" y="509"/>
                </a:cxn>
                <a:cxn ang="0">
                  <a:pos x="183" y="508"/>
                </a:cxn>
                <a:cxn ang="0">
                  <a:pos x="435" y="462"/>
                </a:cxn>
                <a:cxn ang="0">
                  <a:pos x="599" y="471"/>
                </a:cxn>
                <a:cxn ang="0">
                  <a:pos x="792" y="425"/>
                </a:cxn>
                <a:cxn ang="0">
                  <a:pos x="906" y="355"/>
                </a:cxn>
                <a:cxn ang="0">
                  <a:pos x="1047" y="17"/>
                </a:cxn>
                <a:cxn ang="0">
                  <a:pos x="1283" y="32"/>
                </a:cxn>
                <a:cxn ang="0">
                  <a:pos x="1609" y="475"/>
                </a:cxn>
                <a:cxn ang="0">
                  <a:pos x="1617" y="510"/>
                </a:cxn>
                <a:cxn ang="0">
                  <a:pos x="1643" y="534"/>
                </a:cxn>
                <a:cxn ang="0">
                  <a:pos x="1678" y="541"/>
                </a:cxn>
              </a:cxnLst>
              <a:rect l="0" t="0" r="r" b="b"/>
              <a:pathLst>
                <a:path w="2013" h="1578">
                  <a:moveTo>
                    <a:pt x="1678" y="541"/>
                  </a:moveTo>
                  <a:cubicBezTo>
                    <a:pt x="1772" y="532"/>
                    <a:pt x="1881" y="568"/>
                    <a:pt x="2005" y="648"/>
                  </a:cubicBezTo>
                  <a:cubicBezTo>
                    <a:pt x="2000" y="645"/>
                    <a:pt x="2000" y="645"/>
                    <a:pt x="2006" y="648"/>
                  </a:cubicBezTo>
                  <a:cubicBezTo>
                    <a:pt x="2012" y="651"/>
                    <a:pt x="2013" y="652"/>
                    <a:pt x="2009" y="651"/>
                  </a:cubicBezTo>
                  <a:cubicBezTo>
                    <a:pt x="1987" y="975"/>
                    <a:pt x="1793" y="1167"/>
                    <a:pt x="1428" y="1227"/>
                  </a:cubicBezTo>
                  <a:cubicBezTo>
                    <a:pt x="1389" y="1326"/>
                    <a:pt x="1420" y="1432"/>
                    <a:pt x="1520" y="1543"/>
                  </a:cubicBezTo>
                  <a:cubicBezTo>
                    <a:pt x="1520" y="1578"/>
                    <a:pt x="1520" y="1578"/>
                    <a:pt x="1520" y="1578"/>
                  </a:cubicBezTo>
                  <a:cubicBezTo>
                    <a:pt x="1203" y="1534"/>
                    <a:pt x="1017" y="1360"/>
                    <a:pt x="963" y="1056"/>
                  </a:cubicBezTo>
                  <a:cubicBezTo>
                    <a:pt x="844" y="1099"/>
                    <a:pt x="734" y="1090"/>
                    <a:pt x="634" y="1030"/>
                  </a:cubicBezTo>
                  <a:cubicBezTo>
                    <a:pt x="623" y="1039"/>
                    <a:pt x="611" y="1047"/>
                    <a:pt x="599" y="1055"/>
                  </a:cubicBezTo>
                  <a:cubicBezTo>
                    <a:pt x="415" y="1175"/>
                    <a:pt x="215" y="1123"/>
                    <a:pt x="0" y="898"/>
                  </a:cubicBezTo>
                  <a:cubicBezTo>
                    <a:pt x="1" y="890"/>
                    <a:pt x="1" y="883"/>
                    <a:pt x="2" y="877"/>
                  </a:cubicBezTo>
                  <a:cubicBezTo>
                    <a:pt x="4" y="850"/>
                    <a:pt x="5" y="835"/>
                    <a:pt x="5" y="834"/>
                  </a:cubicBezTo>
                  <a:cubicBezTo>
                    <a:pt x="8" y="704"/>
                    <a:pt x="42" y="608"/>
                    <a:pt x="108" y="548"/>
                  </a:cubicBezTo>
                  <a:cubicBezTo>
                    <a:pt x="131" y="533"/>
                    <a:pt x="155" y="520"/>
                    <a:pt x="179" y="510"/>
                  </a:cubicBezTo>
                  <a:cubicBezTo>
                    <a:pt x="181" y="509"/>
                    <a:pt x="181" y="509"/>
                    <a:pt x="181" y="509"/>
                  </a:cubicBezTo>
                  <a:cubicBezTo>
                    <a:pt x="181" y="509"/>
                    <a:pt x="181" y="509"/>
                    <a:pt x="181" y="509"/>
                  </a:cubicBezTo>
                  <a:cubicBezTo>
                    <a:pt x="183" y="508"/>
                    <a:pt x="183" y="508"/>
                    <a:pt x="183" y="508"/>
                  </a:cubicBezTo>
                  <a:cubicBezTo>
                    <a:pt x="259" y="474"/>
                    <a:pt x="343" y="459"/>
                    <a:pt x="435" y="462"/>
                  </a:cubicBezTo>
                  <a:cubicBezTo>
                    <a:pt x="493" y="471"/>
                    <a:pt x="548" y="474"/>
                    <a:pt x="599" y="471"/>
                  </a:cubicBezTo>
                  <a:cubicBezTo>
                    <a:pt x="670" y="467"/>
                    <a:pt x="734" y="452"/>
                    <a:pt x="792" y="425"/>
                  </a:cubicBezTo>
                  <a:cubicBezTo>
                    <a:pt x="833" y="407"/>
                    <a:pt x="871" y="384"/>
                    <a:pt x="906" y="355"/>
                  </a:cubicBezTo>
                  <a:cubicBezTo>
                    <a:pt x="1020" y="262"/>
                    <a:pt x="1067" y="149"/>
                    <a:pt x="1047" y="17"/>
                  </a:cubicBezTo>
                  <a:cubicBezTo>
                    <a:pt x="1124" y="0"/>
                    <a:pt x="1203" y="5"/>
                    <a:pt x="1283" y="32"/>
                  </a:cubicBezTo>
                  <a:cubicBezTo>
                    <a:pt x="1503" y="150"/>
                    <a:pt x="1611" y="298"/>
                    <a:pt x="1609" y="475"/>
                  </a:cubicBezTo>
                  <a:cubicBezTo>
                    <a:pt x="1608" y="488"/>
                    <a:pt x="1611" y="499"/>
                    <a:pt x="1617" y="510"/>
                  </a:cubicBezTo>
                  <a:cubicBezTo>
                    <a:pt x="1624" y="520"/>
                    <a:pt x="1632" y="528"/>
                    <a:pt x="1643" y="534"/>
                  </a:cubicBezTo>
                  <a:cubicBezTo>
                    <a:pt x="1654" y="540"/>
                    <a:pt x="1666" y="542"/>
                    <a:pt x="1678" y="541"/>
                  </a:cubicBezTo>
                  <a:close/>
                </a:path>
              </a:pathLst>
            </a:custGeom>
            <a:solidFill>
              <a:schemeClr val="accent1"/>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7178" name="Freeform 10"/>
            <p:cNvSpPr/>
            <p:nvPr/>
          </p:nvSpPr>
          <p:spPr bwMode="auto">
            <a:xfrm>
              <a:off x="4719638" y="446088"/>
              <a:ext cx="925513" cy="677863"/>
            </a:xfrm>
            <a:custGeom>
              <a:avLst/>
              <a:gdLst/>
              <a:ahLst/>
              <a:cxnLst>
                <a:cxn ang="0">
                  <a:pos x="861" y="238"/>
                </a:cxn>
                <a:cxn ang="0">
                  <a:pos x="855" y="242"/>
                </a:cxn>
                <a:cxn ang="0">
                  <a:pos x="703" y="625"/>
                </a:cxn>
                <a:cxn ang="0">
                  <a:pos x="703" y="631"/>
                </a:cxn>
                <a:cxn ang="0">
                  <a:pos x="424" y="604"/>
                </a:cxn>
                <a:cxn ang="0">
                  <a:pos x="21" y="245"/>
                </a:cxn>
                <a:cxn ang="0">
                  <a:pos x="0" y="89"/>
                </a:cxn>
                <a:cxn ang="0">
                  <a:pos x="32" y="74"/>
                </a:cxn>
                <a:cxn ang="0">
                  <a:pos x="453" y="30"/>
                </a:cxn>
                <a:cxn ang="0">
                  <a:pos x="867" y="234"/>
                </a:cxn>
                <a:cxn ang="0">
                  <a:pos x="861" y="238"/>
                </a:cxn>
              </a:cxnLst>
              <a:rect l="0" t="0" r="r" b="b"/>
              <a:pathLst>
                <a:path w="867" h="635">
                  <a:moveTo>
                    <a:pt x="861" y="238"/>
                  </a:moveTo>
                  <a:cubicBezTo>
                    <a:pt x="859" y="239"/>
                    <a:pt x="857" y="241"/>
                    <a:pt x="855" y="242"/>
                  </a:cubicBezTo>
                  <a:cubicBezTo>
                    <a:pt x="758" y="321"/>
                    <a:pt x="707" y="448"/>
                    <a:pt x="703" y="625"/>
                  </a:cubicBezTo>
                  <a:cubicBezTo>
                    <a:pt x="703" y="627"/>
                    <a:pt x="703" y="629"/>
                    <a:pt x="703" y="631"/>
                  </a:cubicBezTo>
                  <a:cubicBezTo>
                    <a:pt x="600" y="635"/>
                    <a:pt x="507" y="626"/>
                    <a:pt x="424" y="604"/>
                  </a:cubicBezTo>
                  <a:cubicBezTo>
                    <a:pt x="234" y="554"/>
                    <a:pt x="100" y="434"/>
                    <a:pt x="21" y="245"/>
                  </a:cubicBezTo>
                  <a:cubicBezTo>
                    <a:pt x="7" y="192"/>
                    <a:pt x="0" y="139"/>
                    <a:pt x="0" y="89"/>
                  </a:cubicBezTo>
                  <a:cubicBezTo>
                    <a:pt x="17" y="81"/>
                    <a:pt x="28" y="76"/>
                    <a:pt x="32" y="74"/>
                  </a:cubicBezTo>
                  <a:cubicBezTo>
                    <a:pt x="170" y="15"/>
                    <a:pt x="310" y="0"/>
                    <a:pt x="453" y="30"/>
                  </a:cubicBezTo>
                  <a:cubicBezTo>
                    <a:pt x="589" y="58"/>
                    <a:pt x="727" y="126"/>
                    <a:pt x="867" y="234"/>
                  </a:cubicBezTo>
                  <a:cubicBezTo>
                    <a:pt x="865" y="235"/>
                    <a:pt x="863" y="237"/>
                    <a:pt x="861" y="238"/>
                  </a:cubicBezTo>
                  <a:close/>
                </a:path>
              </a:pathLst>
            </a:custGeom>
            <a:solidFill>
              <a:schemeClr val="accent2"/>
            </a:solidFill>
            <a:ln w="9525">
              <a:noFill/>
              <a:round/>
            </a:ln>
          </p:spPr>
          <p:txBody>
            <a:bodyPr vert="horz" wrap="square" lIns="121920" tIns="60960" rIns="121920" bIns="60960" numCol="1" anchor="t" anchorCtr="0" compatLnSpc="1"/>
            <a:lstStyle/>
            <a:p>
              <a:endParaRPr lang="en-US" sz="2400">
                <a:cs typeface="+mn-ea"/>
                <a:sym typeface="+mn-lt"/>
              </a:endParaRPr>
            </a:p>
          </p:txBody>
        </p:sp>
      </p:grpSp>
      <p:sp>
        <p:nvSpPr>
          <p:cNvPr id="43" name="任意多边形 8"/>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2"/>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12" name="文本框 11"/>
          <p:cNvSpPr txBox="1"/>
          <p:nvPr/>
        </p:nvSpPr>
        <p:spPr>
          <a:xfrm>
            <a:off x="4406900" y="177800"/>
            <a:ext cx="3479800" cy="584775"/>
          </a:xfrm>
          <a:prstGeom prst="rect">
            <a:avLst/>
          </a:prstGeom>
          <a:noFill/>
        </p:spPr>
        <p:txBody>
          <a:bodyPr wrap="square" rtlCol="0">
            <a:spAutoFit/>
          </a:bodyPr>
          <a:lstStyle/>
          <a:p>
            <a:r>
              <a:rPr lang="zh-CN" altLang="en-US" sz="3200" dirty="0" smtClean="0">
                <a:solidFill>
                  <a:schemeClr val="bg1"/>
                </a:solidFill>
              </a:rPr>
              <a:t>评论类型分类展示</a:t>
            </a:r>
            <a:endParaRPr lang="zh-CN" altLang="en-US" sz="3200" dirty="0">
              <a:solidFill>
                <a:schemeClr val="bg1"/>
              </a:solidFill>
            </a:endParaRPr>
          </a:p>
        </p:txBody>
      </p:sp>
      <p:sp>
        <p:nvSpPr>
          <p:cNvPr id="13" name="任意多边形 8"/>
          <p:cNvSpPr/>
          <p:nvPr/>
        </p:nvSpPr>
        <p:spPr>
          <a:xfrm>
            <a:off x="36449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TextBox 100"/>
          <p:cNvSpPr txBox="1"/>
          <p:nvPr/>
        </p:nvSpPr>
        <p:spPr>
          <a:xfrm>
            <a:off x="1018494" y="5010812"/>
            <a:ext cx="2603003" cy="861390"/>
          </a:xfrm>
          <a:prstGeom prst="rect">
            <a:avLst/>
          </a:prstGeom>
          <a:noFill/>
        </p:spPr>
        <p:txBody>
          <a:bodyPr wrap="square" lIns="0" tIns="0" rIns="0" bIns="0" rtlCol="0">
            <a:spAutoFit/>
          </a:bodyPr>
          <a:lstStyle/>
          <a:p>
            <a:pPr lvl="0" algn="ctr">
              <a:lnSpc>
                <a:spcPct val="120000"/>
              </a:lnSpc>
            </a:pPr>
            <a:r>
              <a:rPr lang="zh-CN" altLang="en-US" sz="1600" dirty="0">
                <a:solidFill>
                  <a:schemeClr val="bg2"/>
                </a:solidFill>
                <a:cs typeface="+mn-ea"/>
                <a:sym typeface="+mn-lt"/>
              </a:rPr>
              <a:t>    </a:t>
            </a:r>
            <a:r>
              <a:rPr lang="zh-CN" altLang="en-US" sz="1600" dirty="0" smtClean="0">
                <a:solidFill>
                  <a:schemeClr val="bg2"/>
                </a:solidFill>
                <a:cs typeface="+mn-ea"/>
                <a:sym typeface="+mn-lt"/>
              </a:rPr>
              <a:t>获取自行车租赁列表里的评论信息</a:t>
            </a:r>
            <a:endParaRPr lang="en-US" altLang="zh-CN" sz="1600" dirty="0" smtClean="0">
              <a:solidFill>
                <a:schemeClr val="bg2"/>
              </a:solidFill>
              <a:cs typeface="+mn-ea"/>
              <a:sym typeface="+mn-lt"/>
            </a:endParaRPr>
          </a:p>
          <a:p>
            <a:pPr lvl="0" algn="ctr">
              <a:lnSpc>
                <a:spcPct val="120000"/>
              </a:lnSpc>
            </a:pPr>
            <a:endParaRPr lang="en-US" sz="1600" dirty="0">
              <a:solidFill>
                <a:schemeClr val="bg2"/>
              </a:solidFill>
              <a:cs typeface="+mn-ea"/>
              <a:sym typeface="+mn-lt"/>
            </a:endParaRPr>
          </a:p>
        </p:txBody>
      </p:sp>
      <p:sp>
        <p:nvSpPr>
          <p:cNvPr id="23" name="Freeform 5"/>
          <p:cNvSpPr/>
          <p:nvPr/>
        </p:nvSpPr>
        <p:spPr bwMode="auto">
          <a:xfrm>
            <a:off x="903045" y="1567044"/>
            <a:ext cx="3694096" cy="2874520"/>
          </a:xfrm>
          <a:custGeom>
            <a:avLst/>
            <a:gdLst>
              <a:gd name="T0" fmla="*/ 243 w 892"/>
              <a:gd name="T1" fmla="*/ 694 h 694"/>
              <a:gd name="T2" fmla="*/ 237 w 892"/>
              <a:gd name="T3" fmla="*/ 694 h 694"/>
              <a:gd name="T4" fmla="*/ 2 w 892"/>
              <a:gd name="T5" fmla="*/ 694 h 694"/>
              <a:gd name="T6" fmla="*/ 2 w 892"/>
              <a:gd name="T7" fmla="*/ 459 h 694"/>
              <a:gd name="T8" fmla="*/ 2 w 892"/>
              <a:gd name="T9" fmla="*/ 261 h 694"/>
              <a:gd name="T10" fmla="*/ 2 w 892"/>
              <a:gd name="T11" fmla="*/ 257 h 694"/>
              <a:gd name="T12" fmla="*/ 2 w 892"/>
              <a:gd name="T13" fmla="*/ 0 h 694"/>
              <a:gd name="T14" fmla="*/ 33 w 892"/>
              <a:gd name="T15" fmla="*/ 1 h 694"/>
              <a:gd name="T16" fmla="*/ 244 w 892"/>
              <a:gd name="T17" fmla="*/ 1 h 694"/>
              <a:gd name="T18" fmla="*/ 244 w 892"/>
              <a:gd name="T19" fmla="*/ 1 h 694"/>
              <a:gd name="T20" fmla="*/ 244 w 892"/>
              <a:gd name="T21" fmla="*/ 1 h 694"/>
              <a:gd name="T22" fmla="*/ 443 w 892"/>
              <a:gd name="T23" fmla="*/ 1 h 694"/>
              <a:gd name="T24" fmla="*/ 564 w 892"/>
              <a:gd name="T25" fmla="*/ 1 h 694"/>
              <a:gd name="T26" fmla="*/ 564 w 892"/>
              <a:gd name="T27" fmla="*/ 0 h 694"/>
              <a:gd name="T28" fmla="*/ 655 w 892"/>
              <a:gd name="T29" fmla="*/ 0 h 694"/>
              <a:gd name="T30" fmla="*/ 696 w 892"/>
              <a:gd name="T31" fmla="*/ 0 h 694"/>
              <a:gd name="T32" fmla="*/ 696 w 892"/>
              <a:gd name="T33" fmla="*/ 254 h 694"/>
              <a:gd name="T34" fmla="*/ 696 w 892"/>
              <a:gd name="T35" fmla="*/ 260 h 694"/>
              <a:gd name="T36" fmla="*/ 697 w 892"/>
              <a:gd name="T37" fmla="*/ 260 h 694"/>
              <a:gd name="T38" fmla="*/ 697 w 892"/>
              <a:gd name="T39" fmla="*/ 262 h 694"/>
              <a:gd name="T40" fmla="*/ 710 w 892"/>
              <a:gd name="T41" fmla="*/ 261 h 694"/>
              <a:gd name="T42" fmla="*/ 712 w 892"/>
              <a:gd name="T43" fmla="*/ 261 h 694"/>
              <a:gd name="T44" fmla="*/ 697 w 892"/>
              <a:gd name="T45" fmla="*/ 262 h 694"/>
              <a:gd name="T46" fmla="*/ 741 w 892"/>
              <a:gd name="T47" fmla="*/ 308 h 694"/>
              <a:gd name="T48" fmla="*/ 765 w 892"/>
              <a:gd name="T49" fmla="*/ 302 h 694"/>
              <a:gd name="T50" fmla="*/ 827 w 892"/>
              <a:gd name="T51" fmla="*/ 281 h 694"/>
              <a:gd name="T52" fmla="*/ 892 w 892"/>
              <a:gd name="T53" fmla="*/ 356 h 694"/>
              <a:gd name="T54" fmla="*/ 827 w 892"/>
              <a:gd name="T55" fmla="*/ 432 h 694"/>
              <a:gd name="T56" fmla="*/ 765 w 892"/>
              <a:gd name="T57" fmla="*/ 411 h 694"/>
              <a:gd name="T58" fmla="*/ 741 w 892"/>
              <a:gd name="T59" fmla="*/ 405 h 694"/>
              <a:gd name="T60" fmla="*/ 697 w 892"/>
              <a:gd name="T61" fmla="*/ 453 h 694"/>
              <a:gd name="T62" fmla="*/ 696 w 892"/>
              <a:gd name="T63" fmla="*/ 454 h 694"/>
              <a:gd name="T64" fmla="*/ 696 w 892"/>
              <a:gd name="T65" fmla="*/ 459 h 694"/>
              <a:gd name="T66" fmla="*/ 696 w 892"/>
              <a:gd name="T67" fmla="*/ 694 h 694"/>
              <a:gd name="T68" fmla="*/ 649 w 892"/>
              <a:gd name="T69" fmla="*/ 694 h 694"/>
              <a:gd name="T70" fmla="*/ 649 w 892"/>
              <a:gd name="T71" fmla="*/ 694 h 694"/>
              <a:gd name="T72" fmla="*/ 442 w 892"/>
              <a:gd name="T73" fmla="*/ 694 h 694"/>
              <a:gd name="T74" fmla="*/ 435 w 892"/>
              <a:gd name="T75" fmla="*/ 694 h 694"/>
              <a:gd name="T76" fmla="*/ 435 w 892"/>
              <a:gd name="T77" fmla="*/ 694 h 694"/>
              <a:gd name="T78" fmla="*/ 416 w 892"/>
              <a:gd name="T79" fmla="*/ 684 h 694"/>
              <a:gd name="T80" fmla="*/ 418 w 892"/>
              <a:gd name="T81" fmla="*/ 663 h 694"/>
              <a:gd name="T82" fmla="*/ 441 w 892"/>
              <a:gd name="T83" fmla="*/ 590 h 694"/>
              <a:gd name="T84" fmla="*/ 340 w 892"/>
              <a:gd name="T85" fmla="*/ 499 h 694"/>
              <a:gd name="T86" fmla="*/ 240 w 892"/>
              <a:gd name="T87" fmla="*/ 590 h 694"/>
              <a:gd name="T88" fmla="*/ 263 w 892"/>
              <a:gd name="T89" fmla="*/ 663 h 694"/>
              <a:gd name="T90" fmla="*/ 264 w 892"/>
              <a:gd name="T91" fmla="*/ 684 h 694"/>
              <a:gd name="T92" fmla="*/ 244 w 892"/>
              <a:gd name="T93" fmla="*/ 694 h 694"/>
              <a:gd name="T94" fmla="*/ 243 w 892"/>
              <a:gd name="T95"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92" h="694">
                <a:moveTo>
                  <a:pt x="243" y="694"/>
                </a:moveTo>
                <a:cubicBezTo>
                  <a:pt x="237" y="694"/>
                  <a:pt x="237" y="694"/>
                  <a:pt x="237" y="694"/>
                </a:cubicBezTo>
                <a:cubicBezTo>
                  <a:pt x="2" y="694"/>
                  <a:pt x="2" y="694"/>
                  <a:pt x="2" y="694"/>
                </a:cubicBezTo>
                <a:cubicBezTo>
                  <a:pt x="2" y="459"/>
                  <a:pt x="2" y="459"/>
                  <a:pt x="2" y="459"/>
                </a:cubicBezTo>
                <a:cubicBezTo>
                  <a:pt x="2" y="458"/>
                  <a:pt x="0" y="294"/>
                  <a:pt x="2" y="261"/>
                </a:cubicBezTo>
                <a:cubicBezTo>
                  <a:pt x="2" y="260"/>
                  <a:pt x="2" y="258"/>
                  <a:pt x="2" y="257"/>
                </a:cubicBezTo>
                <a:cubicBezTo>
                  <a:pt x="2" y="0"/>
                  <a:pt x="2" y="0"/>
                  <a:pt x="2" y="0"/>
                </a:cubicBezTo>
                <a:cubicBezTo>
                  <a:pt x="33" y="1"/>
                  <a:pt x="33" y="1"/>
                  <a:pt x="33" y="1"/>
                </a:cubicBezTo>
                <a:cubicBezTo>
                  <a:pt x="244" y="1"/>
                  <a:pt x="244" y="1"/>
                  <a:pt x="244" y="1"/>
                </a:cubicBezTo>
                <a:cubicBezTo>
                  <a:pt x="244" y="1"/>
                  <a:pt x="244" y="1"/>
                  <a:pt x="244" y="1"/>
                </a:cubicBezTo>
                <a:cubicBezTo>
                  <a:pt x="244" y="1"/>
                  <a:pt x="244" y="1"/>
                  <a:pt x="244" y="1"/>
                </a:cubicBezTo>
                <a:cubicBezTo>
                  <a:pt x="443" y="1"/>
                  <a:pt x="443" y="1"/>
                  <a:pt x="443" y="1"/>
                </a:cubicBezTo>
                <a:cubicBezTo>
                  <a:pt x="564" y="1"/>
                  <a:pt x="564" y="1"/>
                  <a:pt x="564" y="1"/>
                </a:cubicBezTo>
                <a:cubicBezTo>
                  <a:pt x="564" y="0"/>
                  <a:pt x="564" y="0"/>
                  <a:pt x="564" y="0"/>
                </a:cubicBezTo>
                <a:cubicBezTo>
                  <a:pt x="655" y="0"/>
                  <a:pt x="655" y="0"/>
                  <a:pt x="655" y="0"/>
                </a:cubicBezTo>
                <a:cubicBezTo>
                  <a:pt x="658" y="0"/>
                  <a:pt x="681" y="0"/>
                  <a:pt x="696" y="0"/>
                </a:cubicBezTo>
                <a:cubicBezTo>
                  <a:pt x="696" y="254"/>
                  <a:pt x="696" y="254"/>
                  <a:pt x="696" y="254"/>
                </a:cubicBezTo>
                <a:cubicBezTo>
                  <a:pt x="696" y="257"/>
                  <a:pt x="696" y="259"/>
                  <a:pt x="696" y="260"/>
                </a:cubicBezTo>
                <a:cubicBezTo>
                  <a:pt x="697" y="260"/>
                  <a:pt x="697" y="260"/>
                  <a:pt x="697" y="260"/>
                </a:cubicBezTo>
                <a:cubicBezTo>
                  <a:pt x="697" y="261"/>
                  <a:pt x="697" y="261"/>
                  <a:pt x="697" y="262"/>
                </a:cubicBezTo>
                <a:cubicBezTo>
                  <a:pt x="710" y="261"/>
                  <a:pt x="710" y="261"/>
                  <a:pt x="710" y="261"/>
                </a:cubicBezTo>
                <a:cubicBezTo>
                  <a:pt x="712" y="261"/>
                  <a:pt x="712" y="261"/>
                  <a:pt x="712" y="261"/>
                </a:cubicBezTo>
                <a:cubicBezTo>
                  <a:pt x="697" y="262"/>
                  <a:pt x="697" y="262"/>
                  <a:pt x="697" y="262"/>
                </a:cubicBezTo>
                <a:cubicBezTo>
                  <a:pt x="700" y="290"/>
                  <a:pt x="717" y="308"/>
                  <a:pt x="741" y="308"/>
                </a:cubicBezTo>
                <a:cubicBezTo>
                  <a:pt x="748" y="308"/>
                  <a:pt x="756" y="306"/>
                  <a:pt x="765" y="302"/>
                </a:cubicBezTo>
                <a:cubicBezTo>
                  <a:pt x="781" y="294"/>
                  <a:pt x="812" y="281"/>
                  <a:pt x="827" y="281"/>
                </a:cubicBezTo>
                <a:cubicBezTo>
                  <a:pt x="863" y="281"/>
                  <a:pt x="892" y="315"/>
                  <a:pt x="892" y="356"/>
                </a:cubicBezTo>
                <a:cubicBezTo>
                  <a:pt x="892" y="398"/>
                  <a:pt x="863" y="432"/>
                  <a:pt x="827" y="432"/>
                </a:cubicBezTo>
                <a:cubicBezTo>
                  <a:pt x="812" y="432"/>
                  <a:pt x="781" y="419"/>
                  <a:pt x="765" y="411"/>
                </a:cubicBezTo>
                <a:cubicBezTo>
                  <a:pt x="756" y="407"/>
                  <a:pt x="748" y="405"/>
                  <a:pt x="741" y="405"/>
                </a:cubicBezTo>
                <a:cubicBezTo>
                  <a:pt x="716" y="405"/>
                  <a:pt x="699" y="424"/>
                  <a:pt x="697" y="453"/>
                </a:cubicBezTo>
                <a:cubicBezTo>
                  <a:pt x="696" y="454"/>
                  <a:pt x="696" y="454"/>
                  <a:pt x="696" y="454"/>
                </a:cubicBezTo>
                <a:cubicBezTo>
                  <a:pt x="696" y="459"/>
                  <a:pt x="696" y="459"/>
                  <a:pt x="696" y="459"/>
                </a:cubicBezTo>
                <a:cubicBezTo>
                  <a:pt x="696" y="694"/>
                  <a:pt x="696" y="694"/>
                  <a:pt x="696" y="694"/>
                </a:cubicBezTo>
                <a:cubicBezTo>
                  <a:pt x="649" y="694"/>
                  <a:pt x="649" y="694"/>
                  <a:pt x="649" y="694"/>
                </a:cubicBezTo>
                <a:cubicBezTo>
                  <a:pt x="649" y="694"/>
                  <a:pt x="649" y="694"/>
                  <a:pt x="649" y="694"/>
                </a:cubicBezTo>
                <a:cubicBezTo>
                  <a:pt x="442" y="694"/>
                  <a:pt x="442" y="694"/>
                  <a:pt x="442" y="694"/>
                </a:cubicBezTo>
                <a:cubicBezTo>
                  <a:pt x="439" y="694"/>
                  <a:pt x="436" y="694"/>
                  <a:pt x="435" y="694"/>
                </a:cubicBezTo>
                <a:cubicBezTo>
                  <a:pt x="435" y="694"/>
                  <a:pt x="435" y="694"/>
                  <a:pt x="435" y="694"/>
                </a:cubicBezTo>
                <a:cubicBezTo>
                  <a:pt x="426" y="693"/>
                  <a:pt x="419" y="689"/>
                  <a:pt x="416" y="684"/>
                </a:cubicBezTo>
                <a:cubicBezTo>
                  <a:pt x="413" y="677"/>
                  <a:pt x="415" y="669"/>
                  <a:pt x="418" y="663"/>
                </a:cubicBezTo>
                <a:cubicBezTo>
                  <a:pt x="420" y="658"/>
                  <a:pt x="441" y="615"/>
                  <a:pt x="441" y="590"/>
                </a:cubicBezTo>
                <a:cubicBezTo>
                  <a:pt x="441" y="540"/>
                  <a:pt x="396" y="499"/>
                  <a:pt x="340" y="499"/>
                </a:cubicBezTo>
                <a:cubicBezTo>
                  <a:pt x="285" y="499"/>
                  <a:pt x="240" y="540"/>
                  <a:pt x="240" y="590"/>
                </a:cubicBezTo>
                <a:cubicBezTo>
                  <a:pt x="240" y="615"/>
                  <a:pt x="261" y="658"/>
                  <a:pt x="263" y="663"/>
                </a:cubicBezTo>
                <a:cubicBezTo>
                  <a:pt x="267" y="671"/>
                  <a:pt x="267" y="679"/>
                  <a:pt x="264" y="684"/>
                </a:cubicBezTo>
                <a:cubicBezTo>
                  <a:pt x="261" y="690"/>
                  <a:pt x="254" y="693"/>
                  <a:pt x="244" y="694"/>
                </a:cubicBezTo>
                <a:cubicBezTo>
                  <a:pt x="244" y="694"/>
                  <a:pt x="243" y="694"/>
                  <a:pt x="243" y="694"/>
                </a:cubicBezTo>
              </a:path>
            </a:pathLst>
          </a:custGeom>
          <a:solidFill>
            <a:schemeClr val="accent1"/>
          </a:solidFill>
          <a:ln>
            <a:noFill/>
          </a:ln>
        </p:spPr>
        <p:txBody>
          <a:bodyPr vert="horz" wrap="square" lIns="45714" tIns="22857" rIns="45714" bIns="22857" numCol="1" anchor="t" anchorCtr="0" compatLnSpc="1"/>
          <a:lstStyle/>
          <a:p>
            <a:endParaRPr lang="en-US" sz="700" b="1">
              <a:cs typeface="+mn-ea"/>
              <a:sym typeface="+mn-lt"/>
            </a:endParaRPr>
          </a:p>
        </p:txBody>
      </p:sp>
      <p:sp>
        <p:nvSpPr>
          <p:cNvPr id="24" name="Freeform 6"/>
          <p:cNvSpPr/>
          <p:nvPr/>
        </p:nvSpPr>
        <p:spPr bwMode="auto">
          <a:xfrm>
            <a:off x="7729299" y="1553639"/>
            <a:ext cx="3694096" cy="2878517"/>
          </a:xfrm>
          <a:custGeom>
            <a:avLst/>
            <a:gdLst>
              <a:gd name="T0" fmla="*/ 648 w 892"/>
              <a:gd name="T1" fmla="*/ 695 h 695"/>
              <a:gd name="T2" fmla="*/ 628 w 892"/>
              <a:gd name="T3" fmla="*/ 684 h 695"/>
              <a:gd name="T4" fmla="*/ 629 w 892"/>
              <a:gd name="T5" fmla="*/ 663 h 695"/>
              <a:gd name="T6" fmla="*/ 652 w 892"/>
              <a:gd name="T7" fmla="*/ 590 h 695"/>
              <a:gd name="T8" fmla="*/ 552 w 892"/>
              <a:gd name="T9" fmla="*/ 499 h 695"/>
              <a:gd name="T10" fmla="*/ 451 w 892"/>
              <a:gd name="T11" fmla="*/ 590 h 695"/>
              <a:gd name="T12" fmla="*/ 474 w 892"/>
              <a:gd name="T13" fmla="*/ 663 h 695"/>
              <a:gd name="T14" fmla="*/ 476 w 892"/>
              <a:gd name="T15" fmla="*/ 684 h 695"/>
              <a:gd name="T16" fmla="*/ 457 w 892"/>
              <a:gd name="T17" fmla="*/ 694 h 695"/>
              <a:gd name="T18" fmla="*/ 457 w 892"/>
              <a:gd name="T19" fmla="*/ 694 h 695"/>
              <a:gd name="T20" fmla="*/ 450 w 892"/>
              <a:gd name="T21" fmla="*/ 694 h 695"/>
              <a:gd name="T22" fmla="*/ 243 w 892"/>
              <a:gd name="T23" fmla="*/ 694 h 695"/>
              <a:gd name="T24" fmla="*/ 230 w 892"/>
              <a:gd name="T25" fmla="*/ 694 h 695"/>
              <a:gd name="T26" fmla="*/ 196 w 892"/>
              <a:gd name="T27" fmla="*/ 694 h 695"/>
              <a:gd name="T28" fmla="*/ 196 w 892"/>
              <a:gd name="T29" fmla="*/ 459 h 695"/>
              <a:gd name="T30" fmla="*/ 196 w 892"/>
              <a:gd name="T31" fmla="*/ 453 h 695"/>
              <a:gd name="T32" fmla="*/ 195 w 892"/>
              <a:gd name="T33" fmla="*/ 453 h 695"/>
              <a:gd name="T34" fmla="*/ 196 w 892"/>
              <a:gd name="T35" fmla="*/ 453 h 695"/>
              <a:gd name="T36" fmla="*/ 152 w 892"/>
              <a:gd name="T37" fmla="*/ 405 h 695"/>
              <a:gd name="T38" fmla="*/ 127 w 892"/>
              <a:gd name="T39" fmla="*/ 411 h 695"/>
              <a:gd name="T40" fmla="*/ 65 w 892"/>
              <a:gd name="T41" fmla="*/ 432 h 695"/>
              <a:gd name="T42" fmla="*/ 0 w 892"/>
              <a:gd name="T43" fmla="*/ 357 h 695"/>
              <a:gd name="T44" fmla="*/ 65 w 892"/>
              <a:gd name="T45" fmla="*/ 281 h 695"/>
              <a:gd name="T46" fmla="*/ 127 w 892"/>
              <a:gd name="T47" fmla="*/ 302 h 695"/>
              <a:gd name="T48" fmla="*/ 151 w 892"/>
              <a:gd name="T49" fmla="*/ 308 h 695"/>
              <a:gd name="T50" fmla="*/ 195 w 892"/>
              <a:gd name="T51" fmla="*/ 262 h 695"/>
              <a:gd name="T52" fmla="*/ 184 w 892"/>
              <a:gd name="T53" fmla="*/ 262 h 695"/>
              <a:gd name="T54" fmla="*/ 186 w 892"/>
              <a:gd name="T55" fmla="*/ 262 h 695"/>
              <a:gd name="T56" fmla="*/ 195 w 892"/>
              <a:gd name="T57" fmla="*/ 262 h 695"/>
              <a:gd name="T58" fmla="*/ 195 w 892"/>
              <a:gd name="T59" fmla="*/ 261 h 695"/>
              <a:gd name="T60" fmla="*/ 196 w 892"/>
              <a:gd name="T61" fmla="*/ 261 h 695"/>
              <a:gd name="T62" fmla="*/ 196 w 892"/>
              <a:gd name="T63" fmla="*/ 260 h 695"/>
              <a:gd name="T64" fmla="*/ 196 w 892"/>
              <a:gd name="T65" fmla="*/ 255 h 695"/>
              <a:gd name="T66" fmla="*/ 196 w 892"/>
              <a:gd name="T67" fmla="*/ 0 h 695"/>
              <a:gd name="T68" fmla="*/ 237 w 892"/>
              <a:gd name="T69" fmla="*/ 1 h 695"/>
              <a:gd name="T70" fmla="*/ 330 w 892"/>
              <a:gd name="T71" fmla="*/ 1 h 695"/>
              <a:gd name="T72" fmla="*/ 341 w 892"/>
              <a:gd name="T73" fmla="*/ 1 h 695"/>
              <a:gd name="T74" fmla="*/ 449 w 892"/>
              <a:gd name="T75" fmla="*/ 1 h 695"/>
              <a:gd name="T76" fmla="*/ 648 w 892"/>
              <a:gd name="T77" fmla="*/ 1 h 695"/>
              <a:gd name="T78" fmla="*/ 648 w 892"/>
              <a:gd name="T79" fmla="*/ 1 h 695"/>
              <a:gd name="T80" fmla="*/ 649 w 892"/>
              <a:gd name="T81" fmla="*/ 1 h 695"/>
              <a:gd name="T82" fmla="*/ 859 w 892"/>
              <a:gd name="T83" fmla="*/ 1 h 695"/>
              <a:gd name="T84" fmla="*/ 890 w 892"/>
              <a:gd name="T85" fmla="*/ 1 h 695"/>
              <a:gd name="T86" fmla="*/ 890 w 892"/>
              <a:gd name="T87" fmla="*/ 257 h 695"/>
              <a:gd name="T88" fmla="*/ 890 w 892"/>
              <a:gd name="T89" fmla="*/ 261 h 695"/>
              <a:gd name="T90" fmla="*/ 890 w 892"/>
              <a:gd name="T91" fmla="*/ 459 h 695"/>
              <a:gd name="T92" fmla="*/ 890 w 892"/>
              <a:gd name="T93" fmla="*/ 694 h 695"/>
              <a:gd name="T94" fmla="*/ 655 w 892"/>
              <a:gd name="T95" fmla="*/ 694 h 695"/>
              <a:gd name="T96" fmla="*/ 650 w 892"/>
              <a:gd name="T97" fmla="*/ 694 h 695"/>
              <a:gd name="T98" fmla="*/ 648 w 892"/>
              <a:gd name="T99" fmla="*/ 695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2" h="695">
                <a:moveTo>
                  <a:pt x="648" y="695"/>
                </a:moveTo>
                <a:cubicBezTo>
                  <a:pt x="638" y="693"/>
                  <a:pt x="631" y="690"/>
                  <a:pt x="628" y="684"/>
                </a:cubicBezTo>
                <a:cubicBezTo>
                  <a:pt x="625" y="679"/>
                  <a:pt x="625" y="671"/>
                  <a:pt x="629" y="663"/>
                </a:cubicBezTo>
                <a:cubicBezTo>
                  <a:pt x="631" y="659"/>
                  <a:pt x="652" y="615"/>
                  <a:pt x="652" y="590"/>
                </a:cubicBezTo>
                <a:cubicBezTo>
                  <a:pt x="652" y="540"/>
                  <a:pt x="607" y="499"/>
                  <a:pt x="552" y="499"/>
                </a:cubicBezTo>
                <a:cubicBezTo>
                  <a:pt x="496" y="499"/>
                  <a:pt x="451" y="540"/>
                  <a:pt x="451" y="590"/>
                </a:cubicBezTo>
                <a:cubicBezTo>
                  <a:pt x="451" y="615"/>
                  <a:pt x="472" y="659"/>
                  <a:pt x="474" y="663"/>
                </a:cubicBezTo>
                <a:cubicBezTo>
                  <a:pt x="477" y="669"/>
                  <a:pt x="479" y="677"/>
                  <a:pt x="476" y="684"/>
                </a:cubicBezTo>
                <a:cubicBezTo>
                  <a:pt x="473" y="689"/>
                  <a:pt x="466" y="693"/>
                  <a:pt x="457" y="694"/>
                </a:cubicBezTo>
                <a:cubicBezTo>
                  <a:pt x="457" y="694"/>
                  <a:pt x="457" y="694"/>
                  <a:pt x="457" y="694"/>
                </a:cubicBezTo>
                <a:cubicBezTo>
                  <a:pt x="456" y="694"/>
                  <a:pt x="453" y="694"/>
                  <a:pt x="450" y="694"/>
                </a:cubicBezTo>
                <a:cubicBezTo>
                  <a:pt x="243" y="694"/>
                  <a:pt x="243" y="694"/>
                  <a:pt x="243" y="694"/>
                </a:cubicBezTo>
                <a:cubicBezTo>
                  <a:pt x="230" y="694"/>
                  <a:pt x="230" y="694"/>
                  <a:pt x="230" y="694"/>
                </a:cubicBezTo>
                <a:cubicBezTo>
                  <a:pt x="196" y="694"/>
                  <a:pt x="196" y="694"/>
                  <a:pt x="196" y="694"/>
                </a:cubicBezTo>
                <a:cubicBezTo>
                  <a:pt x="196" y="459"/>
                  <a:pt x="196" y="459"/>
                  <a:pt x="196" y="459"/>
                </a:cubicBezTo>
                <a:cubicBezTo>
                  <a:pt x="196" y="453"/>
                  <a:pt x="196" y="453"/>
                  <a:pt x="196" y="453"/>
                </a:cubicBezTo>
                <a:cubicBezTo>
                  <a:pt x="195" y="453"/>
                  <a:pt x="195" y="453"/>
                  <a:pt x="195" y="453"/>
                </a:cubicBezTo>
                <a:cubicBezTo>
                  <a:pt x="196" y="453"/>
                  <a:pt x="196" y="453"/>
                  <a:pt x="196" y="453"/>
                </a:cubicBezTo>
                <a:cubicBezTo>
                  <a:pt x="193" y="424"/>
                  <a:pt x="176" y="405"/>
                  <a:pt x="152" y="405"/>
                </a:cubicBezTo>
                <a:cubicBezTo>
                  <a:pt x="144" y="405"/>
                  <a:pt x="136" y="407"/>
                  <a:pt x="127" y="411"/>
                </a:cubicBezTo>
                <a:cubicBezTo>
                  <a:pt x="111" y="419"/>
                  <a:pt x="80" y="432"/>
                  <a:pt x="65" y="432"/>
                </a:cubicBezTo>
                <a:cubicBezTo>
                  <a:pt x="29" y="432"/>
                  <a:pt x="0" y="398"/>
                  <a:pt x="0" y="357"/>
                </a:cubicBezTo>
                <a:cubicBezTo>
                  <a:pt x="0" y="315"/>
                  <a:pt x="29" y="281"/>
                  <a:pt x="65" y="281"/>
                </a:cubicBezTo>
                <a:cubicBezTo>
                  <a:pt x="80" y="281"/>
                  <a:pt x="111" y="294"/>
                  <a:pt x="127" y="302"/>
                </a:cubicBezTo>
                <a:cubicBezTo>
                  <a:pt x="136" y="306"/>
                  <a:pt x="144" y="308"/>
                  <a:pt x="151" y="308"/>
                </a:cubicBezTo>
                <a:cubicBezTo>
                  <a:pt x="175" y="308"/>
                  <a:pt x="192" y="290"/>
                  <a:pt x="195" y="262"/>
                </a:cubicBezTo>
                <a:cubicBezTo>
                  <a:pt x="184" y="262"/>
                  <a:pt x="184" y="262"/>
                  <a:pt x="184" y="262"/>
                </a:cubicBezTo>
                <a:cubicBezTo>
                  <a:pt x="186" y="262"/>
                  <a:pt x="186" y="262"/>
                  <a:pt x="186" y="262"/>
                </a:cubicBezTo>
                <a:cubicBezTo>
                  <a:pt x="195" y="262"/>
                  <a:pt x="195" y="262"/>
                  <a:pt x="195" y="262"/>
                </a:cubicBezTo>
                <a:cubicBezTo>
                  <a:pt x="195" y="261"/>
                  <a:pt x="195" y="261"/>
                  <a:pt x="195" y="261"/>
                </a:cubicBezTo>
                <a:cubicBezTo>
                  <a:pt x="196" y="261"/>
                  <a:pt x="196" y="261"/>
                  <a:pt x="196" y="261"/>
                </a:cubicBezTo>
                <a:cubicBezTo>
                  <a:pt x="196" y="260"/>
                  <a:pt x="196" y="260"/>
                  <a:pt x="196" y="260"/>
                </a:cubicBezTo>
                <a:cubicBezTo>
                  <a:pt x="196" y="259"/>
                  <a:pt x="196" y="257"/>
                  <a:pt x="196" y="255"/>
                </a:cubicBezTo>
                <a:cubicBezTo>
                  <a:pt x="196" y="0"/>
                  <a:pt x="196" y="0"/>
                  <a:pt x="196" y="0"/>
                </a:cubicBezTo>
                <a:cubicBezTo>
                  <a:pt x="211" y="0"/>
                  <a:pt x="234" y="1"/>
                  <a:pt x="237" y="1"/>
                </a:cubicBezTo>
                <a:cubicBezTo>
                  <a:pt x="330" y="1"/>
                  <a:pt x="330" y="1"/>
                  <a:pt x="330" y="1"/>
                </a:cubicBezTo>
                <a:cubicBezTo>
                  <a:pt x="341" y="1"/>
                  <a:pt x="341" y="1"/>
                  <a:pt x="341" y="1"/>
                </a:cubicBezTo>
                <a:cubicBezTo>
                  <a:pt x="449" y="1"/>
                  <a:pt x="449" y="1"/>
                  <a:pt x="449" y="1"/>
                </a:cubicBezTo>
                <a:cubicBezTo>
                  <a:pt x="648" y="1"/>
                  <a:pt x="648" y="1"/>
                  <a:pt x="648" y="1"/>
                </a:cubicBezTo>
                <a:cubicBezTo>
                  <a:pt x="648" y="1"/>
                  <a:pt x="648" y="1"/>
                  <a:pt x="648" y="1"/>
                </a:cubicBezTo>
                <a:cubicBezTo>
                  <a:pt x="649" y="1"/>
                  <a:pt x="649" y="1"/>
                  <a:pt x="649" y="1"/>
                </a:cubicBezTo>
                <a:cubicBezTo>
                  <a:pt x="859" y="1"/>
                  <a:pt x="859" y="1"/>
                  <a:pt x="859" y="1"/>
                </a:cubicBezTo>
                <a:cubicBezTo>
                  <a:pt x="890" y="1"/>
                  <a:pt x="890" y="1"/>
                  <a:pt x="890" y="1"/>
                </a:cubicBezTo>
                <a:cubicBezTo>
                  <a:pt x="890" y="257"/>
                  <a:pt x="890" y="257"/>
                  <a:pt x="890" y="257"/>
                </a:cubicBezTo>
                <a:cubicBezTo>
                  <a:pt x="890" y="258"/>
                  <a:pt x="890" y="260"/>
                  <a:pt x="890" y="261"/>
                </a:cubicBezTo>
                <a:cubicBezTo>
                  <a:pt x="892" y="294"/>
                  <a:pt x="890" y="458"/>
                  <a:pt x="890" y="459"/>
                </a:cubicBezTo>
                <a:cubicBezTo>
                  <a:pt x="890" y="694"/>
                  <a:pt x="890" y="694"/>
                  <a:pt x="890" y="694"/>
                </a:cubicBezTo>
                <a:cubicBezTo>
                  <a:pt x="655" y="694"/>
                  <a:pt x="655" y="694"/>
                  <a:pt x="655" y="694"/>
                </a:cubicBezTo>
                <a:cubicBezTo>
                  <a:pt x="650" y="694"/>
                  <a:pt x="650" y="694"/>
                  <a:pt x="650" y="694"/>
                </a:cubicBezTo>
                <a:cubicBezTo>
                  <a:pt x="649" y="694"/>
                  <a:pt x="648" y="695"/>
                  <a:pt x="648" y="695"/>
                </a:cubicBezTo>
                <a:close/>
              </a:path>
            </a:pathLst>
          </a:custGeom>
          <a:solidFill>
            <a:srgbClr val="186088"/>
          </a:solidFill>
          <a:ln>
            <a:noFill/>
          </a:ln>
        </p:spPr>
        <p:txBody>
          <a:bodyPr vert="horz" wrap="square" lIns="45714" tIns="22857" rIns="45714" bIns="22857" numCol="1" anchor="t" anchorCtr="0" compatLnSpc="1"/>
          <a:lstStyle/>
          <a:p>
            <a:endParaRPr lang="en-US" sz="700" b="1">
              <a:cs typeface="+mn-ea"/>
              <a:sym typeface="+mn-lt"/>
            </a:endParaRPr>
          </a:p>
        </p:txBody>
      </p:sp>
      <p:sp>
        <p:nvSpPr>
          <p:cNvPr id="25" name="Freeform 11"/>
          <p:cNvSpPr/>
          <p:nvPr/>
        </p:nvSpPr>
        <p:spPr bwMode="auto">
          <a:xfrm>
            <a:off x="4672567" y="1593856"/>
            <a:ext cx="3014447" cy="2878517"/>
          </a:xfrm>
          <a:custGeom>
            <a:avLst/>
            <a:gdLst>
              <a:gd name="T0" fmla="*/ 252 w 728"/>
              <a:gd name="T1" fmla="*/ 694 h 695"/>
              <a:gd name="T2" fmla="*/ 247 w 728"/>
              <a:gd name="T3" fmla="*/ 694 h 695"/>
              <a:gd name="T4" fmla="*/ 0 w 728"/>
              <a:gd name="T5" fmla="*/ 694 h 695"/>
              <a:gd name="T6" fmla="*/ 0 w 728"/>
              <a:gd name="T7" fmla="*/ 459 h 695"/>
              <a:gd name="T8" fmla="*/ 0 w 728"/>
              <a:gd name="T9" fmla="*/ 455 h 695"/>
              <a:gd name="T10" fmla="*/ 0 w 728"/>
              <a:gd name="T11" fmla="*/ 455 h 695"/>
              <a:gd name="T12" fmla="*/ 20 w 728"/>
              <a:gd name="T13" fmla="*/ 431 h 695"/>
              <a:gd name="T14" fmla="*/ 33 w 728"/>
              <a:gd name="T15" fmla="*/ 434 h 695"/>
              <a:gd name="T16" fmla="*/ 110 w 728"/>
              <a:gd name="T17" fmla="*/ 457 h 695"/>
              <a:gd name="T18" fmla="*/ 206 w 728"/>
              <a:gd name="T19" fmla="*/ 357 h 695"/>
              <a:gd name="T20" fmla="*/ 110 w 728"/>
              <a:gd name="T21" fmla="*/ 256 h 695"/>
              <a:gd name="T22" fmla="*/ 33 w 728"/>
              <a:gd name="T23" fmla="*/ 279 h 695"/>
              <a:gd name="T24" fmla="*/ 20 w 728"/>
              <a:gd name="T25" fmla="*/ 283 h 695"/>
              <a:gd name="T26" fmla="*/ 1 w 728"/>
              <a:gd name="T27" fmla="*/ 260 h 695"/>
              <a:gd name="T28" fmla="*/ 0 w 728"/>
              <a:gd name="T29" fmla="*/ 259 h 695"/>
              <a:gd name="T30" fmla="*/ 0 w 728"/>
              <a:gd name="T31" fmla="*/ 259 h 695"/>
              <a:gd name="T32" fmla="*/ 0 w 728"/>
              <a:gd name="T33" fmla="*/ 255 h 695"/>
              <a:gd name="T34" fmla="*/ 0 w 728"/>
              <a:gd name="T35" fmla="*/ 1 h 695"/>
              <a:gd name="T36" fmla="*/ 33 w 728"/>
              <a:gd name="T37" fmla="*/ 1 h 695"/>
              <a:gd name="T38" fmla="*/ 253 w 728"/>
              <a:gd name="T39" fmla="*/ 1 h 695"/>
              <a:gd name="T40" fmla="*/ 254 w 728"/>
              <a:gd name="T41" fmla="*/ 1 h 695"/>
              <a:gd name="T42" fmla="*/ 254 w 728"/>
              <a:gd name="T43" fmla="*/ 1 h 695"/>
              <a:gd name="T44" fmla="*/ 463 w 728"/>
              <a:gd name="T45" fmla="*/ 1 h 695"/>
              <a:gd name="T46" fmla="*/ 589 w 728"/>
              <a:gd name="T47" fmla="*/ 1 h 695"/>
              <a:gd name="T48" fmla="*/ 589 w 728"/>
              <a:gd name="T49" fmla="*/ 0 h 695"/>
              <a:gd name="T50" fmla="*/ 685 w 728"/>
              <a:gd name="T51" fmla="*/ 0 h 695"/>
              <a:gd name="T52" fmla="*/ 728 w 728"/>
              <a:gd name="T53" fmla="*/ 0 h 695"/>
              <a:gd name="T54" fmla="*/ 728 w 728"/>
              <a:gd name="T55" fmla="*/ 255 h 695"/>
              <a:gd name="T56" fmla="*/ 728 w 728"/>
              <a:gd name="T57" fmla="*/ 260 h 695"/>
              <a:gd name="T58" fmla="*/ 709 w 728"/>
              <a:gd name="T59" fmla="*/ 282 h 695"/>
              <a:gd name="T60" fmla="*/ 695 w 728"/>
              <a:gd name="T61" fmla="*/ 279 h 695"/>
              <a:gd name="T62" fmla="*/ 619 w 728"/>
              <a:gd name="T63" fmla="*/ 256 h 695"/>
              <a:gd name="T64" fmla="*/ 523 w 728"/>
              <a:gd name="T65" fmla="*/ 356 h 695"/>
              <a:gd name="T66" fmla="*/ 619 w 728"/>
              <a:gd name="T67" fmla="*/ 457 h 695"/>
              <a:gd name="T68" fmla="*/ 695 w 728"/>
              <a:gd name="T69" fmla="*/ 434 h 695"/>
              <a:gd name="T70" fmla="*/ 709 w 728"/>
              <a:gd name="T71" fmla="*/ 431 h 695"/>
              <a:gd name="T72" fmla="*/ 728 w 728"/>
              <a:gd name="T73" fmla="*/ 454 h 695"/>
              <a:gd name="T74" fmla="*/ 728 w 728"/>
              <a:gd name="T75" fmla="*/ 459 h 695"/>
              <a:gd name="T76" fmla="*/ 728 w 728"/>
              <a:gd name="T77" fmla="*/ 694 h 695"/>
              <a:gd name="T78" fmla="*/ 679 w 728"/>
              <a:gd name="T79" fmla="*/ 694 h 695"/>
              <a:gd name="T80" fmla="*/ 679 w 728"/>
              <a:gd name="T81" fmla="*/ 694 h 695"/>
              <a:gd name="T82" fmla="*/ 461 w 728"/>
              <a:gd name="T83" fmla="*/ 694 h 695"/>
              <a:gd name="T84" fmla="*/ 454 w 728"/>
              <a:gd name="T85" fmla="*/ 694 h 695"/>
              <a:gd name="T86" fmla="*/ 454 w 728"/>
              <a:gd name="T87" fmla="*/ 694 h 695"/>
              <a:gd name="T88" fmla="*/ 434 w 728"/>
              <a:gd name="T89" fmla="*/ 684 h 695"/>
              <a:gd name="T90" fmla="*/ 436 w 728"/>
              <a:gd name="T91" fmla="*/ 663 h 695"/>
              <a:gd name="T92" fmla="*/ 461 w 728"/>
              <a:gd name="T93" fmla="*/ 590 h 695"/>
              <a:gd name="T94" fmla="*/ 355 w 728"/>
              <a:gd name="T95" fmla="*/ 499 h 695"/>
              <a:gd name="T96" fmla="*/ 249 w 728"/>
              <a:gd name="T97" fmla="*/ 590 h 695"/>
              <a:gd name="T98" fmla="*/ 274 w 728"/>
              <a:gd name="T99" fmla="*/ 663 h 695"/>
              <a:gd name="T100" fmla="*/ 275 w 728"/>
              <a:gd name="T101" fmla="*/ 684 h 695"/>
              <a:gd name="T102" fmla="*/ 254 w 728"/>
              <a:gd name="T103" fmla="*/ 695 h 695"/>
              <a:gd name="T104" fmla="*/ 252 w 728"/>
              <a:gd name="T105" fmla="*/ 694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28" h="695">
                <a:moveTo>
                  <a:pt x="252" y="694"/>
                </a:moveTo>
                <a:cubicBezTo>
                  <a:pt x="247" y="694"/>
                  <a:pt x="247" y="694"/>
                  <a:pt x="247" y="694"/>
                </a:cubicBezTo>
                <a:cubicBezTo>
                  <a:pt x="0" y="694"/>
                  <a:pt x="0" y="694"/>
                  <a:pt x="0" y="694"/>
                </a:cubicBezTo>
                <a:cubicBezTo>
                  <a:pt x="0" y="459"/>
                  <a:pt x="0" y="459"/>
                  <a:pt x="0" y="459"/>
                </a:cubicBezTo>
                <a:cubicBezTo>
                  <a:pt x="0" y="455"/>
                  <a:pt x="0" y="455"/>
                  <a:pt x="0" y="455"/>
                </a:cubicBezTo>
                <a:cubicBezTo>
                  <a:pt x="0" y="455"/>
                  <a:pt x="0" y="455"/>
                  <a:pt x="0" y="455"/>
                </a:cubicBezTo>
                <a:cubicBezTo>
                  <a:pt x="1" y="449"/>
                  <a:pt x="4" y="431"/>
                  <a:pt x="20" y="431"/>
                </a:cubicBezTo>
                <a:cubicBezTo>
                  <a:pt x="24" y="431"/>
                  <a:pt x="28" y="432"/>
                  <a:pt x="33" y="434"/>
                </a:cubicBezTo>
                <a:cubicBezTo>
                  <a:pt x="38" y="436"/>
                  <a:pt x="84" y="457"/>
                  <a:pt x="110" y="457"/>
                </a:cubicBezTo>
                <a:cubicBezTo>
                  <a:pt x="163" y="457"/>
                  <a:pt x="206" y="412"/>
                  <a:pt x="206" y="357"/>
                </a:cubicBezTo>
                <a:cubicBezTo>
                  <a:pt x="206" y="301"/>
                  <a:pt x="163" y="256"/>
                  <a:pt x="110" y="256"/>
                </a:cubicBezTo>
                <a:cubicBezTo>
                  <a:pt x="84" y="256"/>
                  <a:pt x="38" y="277"/>
                  <a:pt x="33" y="279"/>
                </a:cubicBezTo>
                <a:cubicBezTo>
                  <a:pt x="28" y="281"/>
                  <a:pt x="24" y="283"/>
                  <a:pt x="20" y="283"/>
                </a:cubicBezTo>
                <a:cubicBezTo>
                  <a:pt x="5" y="283"/>
                  <a:pt x="1" y="267"/>
                  <a:pt x="1" y="260"/>
                </a:cubicBezTo>
                <a:cubicBezTo>
                  <a:pt x="0" y="259"/>
                  <a:pt x="0" y="259"/>
                  <a:pt x="0" y="259"/>
                </a:cubicBezTo>
                <a:cubicBezTo>
                  <a:pt x="0" y="259"/>
                  <a:pt x="0" y="259"/>
                  <a:pt x="0" y="259"/>
                </a:cubicBezTo>
                <a:cubicBezTo>
                  <a:pt x="0" y="258"/>
                  <a:pt x="0" y="255"/>
                  <a:pt x="0" y="255"/>
                </a:cubicBezTo>
                <a:cubicBezTo>
                  <a:pt x="0" y="1"/>
                  <a:pt x="0" y="1"/>
                  <a:pt x="0" y="1"/>
                </a:cubicBezTo>
                <a:cubicBezTo>
                  <a:pt x="33" y="1"/>
                  <a:pt x="33" y="1"/>
                  <a:pt x="33" y="1"/>
                </a:cubicBezTo>
                <a:cubicBezTo>
                  <a:pt x="253" y="1"/>
                  <a:pt x="253" y="1"/>
                  <a:pt x="253" y="1"/>
                </a:cubicBezTo>
                <a:cubicBezTo>
                  <a:pt x="254" y="1"/>
                  <a:pt x="254" y="1"/>
                  <a:pt x="254" y="1"/>
                </a:cubicBezTo>
                <a:cubicBezTo>
                  <a:pt x="254" y="1"/>
                  <a:pt x="254" y="1"/>
                  <a:pt x="254" y="1"/>
                </a:cubicBezTo>
                <a:cubicBezTo>
                  <a:pt x="463" y="1"/>
                  <a:pt x="463" y="1"/>
                  <a:pt x="463" y="1"/>
                </a:cubicBezTo>
                <a:cubicBezTo>
                  <a:pt x="589" y="1"/>
                  <a:pt x="589" y="1"/>
                  <a:pt x="589" y="1"/>
                </a:cubicBezTo>
                <a:cubicBezTo>
                  <a:pt x="589" y="0"/>
                  <a:pt x="589" y="0"/>
                  <a:pt x="589" y="0"/>
                </a:cubicBezTo>
                <a:cubicBezTo>
                  <a:pt x="685" y="0"/>
                  <a:pt x="685" y="0"/>
                  <a:pt x="685" y="0"/>
                </a:cubicBezTo>
                <a:cubicBezTo>
                  <a:pt x="688" y="0"/>
                  <a:pt x="712" y="0"/>
                  <a:pt x="728" y="0"/>
                </a:cubicBezTo>
                <a:cubicBezTo>
                  <a:pt x="728" y="255"/>
                  <a:pt x="728" y="255"/>
                  <a:pt x="728" y="255"/>
                </a:cubicBezTo>
                <a:cubicBezTo>
                  <a:pt x="728" y="257"/>
                  <a:pt x="728" y="259"/>
                  <a:pt x="728" y="260"/>
                </a:cubicBezTo>
                <a:cubicBezTo>
                  <a:pt x="727" y="266"/>
                  <a:pt x="724" y="282"/>
                  <a:pt x="709" y="282"/>
                </a:cubicBezTo>
                <a:cubicBezTo>
                  <a:pt x="705" y="282"/>
                  <a:pt x="700" y="281"/>
                  <a:pt x="695" y="279"/>
                </a:cubicBezTo>
                <a:cubicBezTo>
                  <a:pt x="690" y="277"/>
                  <a:pt x="645" y="256"/>
                  <a:pt x="619" y="256"/>
                </a:cubicBezTo>
                <a:cubicBezTo>
                  <a:pt x="566" y="256"/>
                  <a:pt x="523" y="301"/>
                  <a:pt x="523" y="356"/>
                </a:cubicBezTo>
                <a:cubicBezTo>
                  <a:pt x="523" y="412"/>
                  <a:pt x="566" y="457"/>
                  <a:pt x="619" y="457"/>
                </a:cubicBezTo>
                <a:cubicBezTo>
                  <a:pt x="645" y="457"/>
                  <a:pt x="690" y="436"/>
                  <a:pt x="695" y="434"/>
                </a:cubicBezTo>
                <a:cubicBezTo>
                  <a:pt x="700" y="432"/>
                  <a:pt x="705" y="431"/>
                  <a:pt x="709" y="431"/>
                </a:cubicBezTo>
                <a:cubicBezTo>
                  <a:pt x="724" y="431"/>
                  <a:pt x="728" y="447"/>
                  <a:pt x="728" y="454"/>
                </a:cubicBezTo>
                <a:cubicBezTo>
                  <a:pt x="728" y="459"/>
                  <a:pt x="728" y="459"/>
                  <a:pt x="728" y="459"/>
                </a:cubicBezTo>
                <a:cubicBezTo>
                  <a:pt x="728" y="694"/>
                  <a:pt x="728" y="694"/>
                  <a:pt x="728" y="694"/>
                </a:cubicBezTo>
                <a:cubicBezTo>
                  <a:pt x="679" y="694"/>
                  <a:pt x="679" y="694"/>
                  <a:pt x="679" y="694"/>
                </a:cubicBezTo>
                <a:cubicBezTo>
                  <a:pt x="679" y="694"/>
                  <a:pt x="679" y="694"/>
                  <a:pt x="679" y="694"/>
                </a:cubicBezTo>
                <a:cubicBezTo>
                  <a:pt x="461" y="694"/>
                  <a:pt x="461" y="694"/>
                  <a:pt x="461" y="694"/>
                </a:cubicBezTo>
                <a:cubicBezTo>
                  <a:pt x="458" y="694"/>
                  <a:pt x="455" y="694"/>
                  <a:pt x="454" y="694"/>
                </a:cubicBezTo>
                <a:cubicBezTo>
                  <a:pt x="454" y="694"/>
                  <a:pt x="454" y="694"/>
                  <a:pt x="454" y="694"/>
                </a:cubicBezTo>
                <a:cubicBezTo>
                  <a:pt x="445" y="693"/>
                  <a:pt x="438" y="689"/>
                  <a:pt x="434" y="684"/>
                </a:cubicBezTo>
                <a:cubicBezTo>
                  <a:pt x="431" y="677"/>
                  <a:pt x="433" y="669"/>
                  <a:pt x="436" y="663"/>
                </a:cubicBezTo>
                <a:cubicBezTo>
                  <a:pt x="439" y="659"/>
                  <a:pt x="461" y="615"/>
                  <a:pt x="461" y="590"/>
                </a:cubicBezTo>
                <a:cubicBezTo>
                  <a:pt x="461" y="540"/>
                  <a:pt x="413" y="499"/>
                  <a:pt x="355" y="499"/>
                </a:cubicBezTo>
                <a:cubicBezTo>
                  <a:pt x="296" y="499"/>
                  <a:pt x="249" y="540"/>
                  <a:pt x="249" y="590"/>
                </a:cubicBezTo>
                <a:cubicBezTo>
                  <a:pt x="249" y="615"/>
                  <a:pt x="271" y="659"/>
                  <a:pt x="274" y="663"/>
                </a:cubicBezTo>
                <a:cubicBezTo>
                  <a:pt x="278" y="671"/>
                  <a:pt x="278" y="679"/>
                  <a:pt x="275" y="684"/>
                </a:cubicBezTo>
                <a:cubicBezTo>
                  <a:pt x="272" y="690"/>
                  <a:pt x="264" y="693"/>
                  <a:pt x="254" y="695"/>
                </a:cubicBezTo>
                <a:cubicBezTo>
                  <a:pt x="253" y="694"/>
                  <a:pt x="252" y="694"/>
                  <a:pt x="252" y="694"/>
                </a:cubicBezTo>
              </a:path>
            </a:pathLst>
          </a:custGeom>
          <a:solidFill>
            <a:schemeClr val="accent2"/>
          </a:solidFill>
          <a:ln>
            <a:noFill/>
          </a:ln>
        </p:spPr>
        <p:txBody>
          <a:bodyPr vert="horz" wrap="square" lIns="45714" tIns="22857" rIns="45714" bIns="22857" numCol="1" anchor="t" anchorCtr="0" compatLnSpc="1"/>
          <a:lstStyle/>
          <a:p>
            <a:endParaRPr lang="en-US" sz="700" b="1">
              <a:cs typeface="+mn-ea"/>
              <a:sym typeface="+mn-lt"/>
            </a:endParaRPr>
          </a:p>
        </p:txBody>
      </p:sp>
      <p:sp>
        <p:nvSpPr>
          <p:cNvPr id="27" name="Rectangle 26"/>
          <p:cNvSpPr/>
          <p:nvPr/>
        </p:nvSpPr>
        <p:spPr>
          <a:xfrm>
            <a:off x="1295400" y="2476500"/>
            <a:ext cx="2222500" cy="369332"/>
          </a:xfrm>
          <a:prstGeom prst="rect">
            <a:avLst/>
          </a:prstGeom>
        </p:spPr>
        <p:txBody>
          <a:bodyPr wrap="square">
            <a:spAutoFit/>
          </a:bodyPr>
          <a:lstStyle/>
          <a:p>
            <a:pPr algn="ctr"/>
            <a:r>
              <a:rPr lang="zh-CN" altLang="en-US" b="1" dirty="0" smtClean="0">
                <a:solidFill>
                  <a:schemeClr val="bg1"/>
                </a:solidFill>
                <a:cs typeface="+mn-ea"/>
                <a:sym typeface="+mn-lt"/>
              </a:rPr>
              <a:t>自行车租赁</a:t>
            </a:r>
            <a:r>
              <a:rPr lang="en-US" b="1" dirty="0" smtClean="0">
                <a:solidFill>
                  <a:schemeClr val="bg1"/>
                </a:solidFill>
                <a:cs typeface="+mn-ea"/>
                <a:sym typeface="+mn-lt"/>
              </a:rPr>
              <a:t> </a:t>
            </a:r>
            <a:endParaRPr lang="en-US" dirty="0">
              <a:solidFill>
                <a:schemeClr val="bg1"/>
              </a:solidFill>
              <a:cs typeface="+mn-ea"/>
              <a:sym typeface="+mn-lt"/>
            </a:endParaRPr>
          </a:p>
        </p:txBody>
      </p:sp>
      <p:sp>
        <p:nvSpPr>
          <p:cNvPr id="31" name="TextBox 30"/>
          <p:cNvSpPr txBox="1"/>
          <p:nvPr/>
        </p:nvSpPr>
        <p:spPr>
          <a:xfrm>
            <a:off x="4886068" y="5010812"/>
            <a:ext cx="2603003" cy="590931"/>
          </a:xfrm>
          <a:prstGeom prst="rect">
            <a:avLst/>
          </a:prstGeom>
          <a:noFill/>
        </p:spPr>
        <p:txBody>
          <a:bodyPr wrap="square" lIns="0" tIns="0" rIns="0" bIns="0" rtlCol="0">
            <a:spAutoFit/>
          </a:bodyPr>
          <a:lstStyle>
            <a:defPPr>
              <a:defRPr lang="zh-CN"/>
            </a:defPPr>
            <a:lvl1pPr lvl="0" algn="ctr">
              <a:lnSpc>
                <a:spcPct val="120000"/>
              </a:lnSpc>
              <a:defRPr sz="1600">
                <a:cs typeface="+mn-ea"/>
              </a:defRPr>
            </a:lvl1pPr>
          </a:lstStyle>
          <a:p>
            <a:r>
              <a:rPr lang="zh-CN" altLang="en-US" dirty="0">
                <a:solidFill>
                  <a:schemeClr val="bg2"/>
                </a:solidFill>
                <a:sym typeface="+mn-lt"/>
              </a:rPr>
              <a:t>    </a:t>
            </a:r>
            <a:r>
              <a:rPr lang="zh-CN" altLang="en-US" dirty="0" smtClean="0">
                <a:solidFill>
                  <a:schemeClr val="bg2"/>
                </a:solidFill>
                <a:sym typeface="+mn-lt"/>
              </a:rPr>
              <a:t>代码具有复用性，减少代码量</a:t>
            </a:r>
            <a:endParaRPr lang="en-US" altLang="zh-CN" dirty="0">
              <a:solidFill>
                <a:schemeClr val="bg2"/>
              </a:solidFill>
              <a:sym typeface="+mn-lt"/>
            </a:endParaRPr>
          </a:p>
        </p:txBody>
      </p:sp>
      <p:sp>
        <p:nvSpPr>
          <p:cNvPr id="33" name="TextBox 32"/>
          <p:cNvSpPr txBox="1"/>
          <p:nvPr/>
        </p:nvSpPr>
        <p:spPr>
          <a:xfrm>
            <a:off x="8676676" y="5010812"/>
            <a:ext cx="2603003" cy="565924"/>
          </a:xfrm>
          <a:prstGeom prst="rect">
            <a:avLst/>
          </a:prstGeom>
          <a:noFill/>
        </p:spPr>
        <p:txBody>
          <a:bodyPr wrap="square" lIns="0" tIns="0" rIns="0" bIns="0" rtlCol="0">
            <a:spAutoFit/>
          </a:bodyPr>
          <a:lstStyle>
            <a:defPPr>
              <a:defRPr lang="zh-CN"/>
            </a:defPPr>
            <a:lvl1pPr lvl="0" algn="ctr">
              <a:lnSpc>
                <a:spcPct val="120000"/>
              </a:lnSpc>
              <a:defRPr sz="1600">
                <a:cs typeface="+mn-ea"/>
              </a:defRPr>
            </a:lvl1pPr>
          </a:lstStyle>
          <a:p>
            <a:r>
              <a:rPr lang="zh-CN" altLang="en-US" dirty="0" smtClean="0">
                <a:solidFill>
                  <a:schemeClr val="bg2"/>
                </a:solidFill>
                <a:sym typeface="+mn-lt"/>
              </a:rPr>
              <a:t> 获取自行车销售列表里的评论信息</a:t>
            </a:r>
            <a:endParaRPr lang="zh-CN" altLang="en-US" dirty="0">
              <a:solidFill>
                <a:schemeClr val="bg2"/>
              </a:solidFill>
              <a:sym typeface="+mn-lt"/>
            </a:endParaRPr>
          </a:p>
        </p:txBody>
      </p:sp>
      <p:sp>
        <p:nvSpPr>
          <p:cNvPr id="14" name="Rectangle 26"/>
          <p:cNvSpPr/>
          <p:nvPr/>
        </p:nvSpPr>
        <p:spPr>
          <a:xfrm>
            <a:off x="1231900" y="2959100"/>
            <a:ext cx="2222500" cy="369332"/>
          </a:xfrm>
          <a:prstGeom prst="rect">
            <a:avLst/>
          </a:prstGeom>
        </p:spPr>
        <p:txBody>
          <a:bodyPr wrap="square">
            <a:spAutoFit/>
          </a:bodyPr>
          <a:lstStyle/>
          <a:p>
            <a:pPr algn="ctr"/>
            <a:r>
              <a:rPr lang="zh-CN" altLang="en-US" dirty="0" smtClean="0">
                <a:solidFill>
                  <a:schemeClr val="bg1"/>
                </a:solidFill>
                <a:cs typeface="+mn-ea"/>
                <a:sym typeface="+mn-lt"/>
              </a:rPr>
              <a:t>评论列表</a:t>
            </a:r>
            <a:endParaRPr lang="en-US" dirty="0">
              <a:solidFill>
                <a:schemeClr val="bg1"/>
              </a:solidFill>
              <a:cs typeface="+mn-ea"/>
              <a:sym typeface="+mn-lt"/>
            </a:endParaRPr>
          </a:p>
        </p:txBody>
      </p:sp>
      <p:sp>
        <p:nvSpPr>
          <p:cNvPr id="15" name="Rectangle 26"/>
          <p:cNvSpPr/>
          <p:nvPr/>
        </p:nvSpPr>
        <p:spPr>
          <a:xfrm>
            <a:off x="8877300" y="2552700"/>
            <a:ext cx="2222500" cy="369332"/>
          </a:xfrm>
          <a:prstGeom prst="rect">
            <a:avLst/>
          </a:prstGeom>
        </p:spPr>
        <p:txBody>
          <a:bodyPr wrap="square">
            <a:spAutoFit/>
          </a:bodyPr>
          <a:lstStyle/>
          <a:p>
            <a:pPr algn="ctr"/>
            <a:r>
              <a:rPr lang="zh-CN" altLang="en-US" b="1" dirty="0" smtClean="0">
                <a:solidFill>
                  <a:srgbClr val="FFFF00"/>
                </a:solidFill>
                <a:cs typeface="+mn-ea"/>
                <a:sym typeface="+mn-lt"/>
              </a:rPr>
              <a:t>自行车销售</a:t>
            </a:r>
            <a:r>
              <a:rPr lang="en-US" b="1" dirty="0" smtClean="0">
                <a:solidFill>
                  <a:srgbClr val="FFFF00"/>
                </a:solidFill>
                <a:cs typeface="+mn-ea"/>
                <a:sym typeface="+mn-lt"/>
              </a:rPr>
              <a:t> </a:t>
            </a:r>
            <a:endParaRPr lang="en-US" dirty="0">
              <a:solidFill>
                <a:srgbClr val="FFFF00"/>
              </a:solidFill>
              <a:cs typeface="+mn-ea"/>
              <a:sym typeface="+mn-lt"/>
            </a:endParaRPr>
          </a:p>
        </p:txBody>
      </p:sp>
      <p:sp>
        <p:nvSpPr>
          <p:cNvPr id="16" name="Rectangle 26"/>
          <p:cNvSpPr/>
          <p:nvPr/>
        </p:nvSpPr>
        <p:spPr>
          <a:xfrm>
            <a:off x="8966200" y="3073400"/>
            <a:ext cx="2222500" cy="369332"/>
          </a:xfrm>
          <a:prstGeom prst="rect">
            <a:avLst/>
          </a:prstGeom>
        </p:spPr>
        <p:txBody>
          <a:bodyPr wrap="square">
            <a:spAutoFit/>
          </a:bodyPr>
          <a:lstStyle/>
          <a:p>
            <a:pPr algn="ctr"/>
            <a:r>
              <a:rPr lang="zh-CN" altLang="en-US" dirty="0" smtClean="0">
                <a:solidFill>
                  <a:srgbClr val="FFFF00"/>
                </a:solidFill>
                <a:cs typeface="+mn-ea"/>
                <a:sym typeface="+mn-lt"/>
              </a:rPr>
              <a:t>评论列表</a:t>
            </a:r>
            <a:endParaRPr lang="en-US" dirty="0">
              <a:solidFill>
                <a:srgbClr val="FFFF00"/>
              </a:solidFill>
              <a:cs typeface="+mn-ea"/>
              <a:sym typeface="+mn-lt"/>
            </a:endParaRPr>
          </a:p>
        </p:txBody>
      </p:sp>
      <p:sp>
        <p:nvSpPr>
          <p:cNvPr id="17" name="Rectangle 26"/>
          <p:cNvSpPr/>
          <p:nvPr/>
        </p:nvSpPr>
        <p:spPr>
          <a:xfrm>
            <a:off x="5029200" y="2527300"/>
            <a:ext cx="2222500" cy="369332"/>
          </a:xfrm>
          <a:prstGeom prst="rect">
            <a:avLst/>
          </a:prstGeom>
        </p:spPr>
        <p:txBody>
          <a:bodyPr wrap="square">
            <a:spAutoFit/>
          </a:bodyPr>
          <a:lstStyle/>
          <a:p>
            <a:pPr algn="ctr"/>
            <a:r>
              <a:rPr lang="zh-CN" altLang="en-US" dirty="0" smtClean="0">
                <a:solidFill>
                  <a:schemeClr val="bg1"/>
                </a:solidFill>
                <a:cs typeface="+mn-ea"/>
                <a:sym typeface="+mn-lt"/>
              </a:rPr>
              <a:t>评论类型不同</a:t>
            </a:r>
            <a:endParaRPr lang="en-US" dirty="0">
              <a:solidFill>
                <a:schemeClr val="bg1"/>
              </a:solidFill>
              <a:cs typeface="+mn-ea"/>
              <a:sym typeface="+mn-lt"/>
            </a:endParaRPr>
          </a:p>
        </p:txBody>
      </p:sp>
      <p:sp>
        <p:nvSpPr>
          <p:cNvPr id="18" name="Rectangle 26"/>
          <p:cNvSpPr/>
          <p:nvPr/>
        </p:nvSpPr>
        <p:spPr>
          <a:xfrm>
            <a:off x="5067300" y="3035300"/>
            <a:ext cx="2222500" cy="369332"/>
          </a:xfrm>
          <a:prstGeom prst="rect">
            <a:avLst/>
          </a:prstGeom>
        </p:spPr>
        <p:txBody>
          <a:bodyPr wrap="square">
            <a:spAutoFit/>
          </a:bodyPr>
          <a:lstStyle/>
          <a:p>
            <a:pPr algn="ctr"/>
            <a:r>
              <a:rPr lang="zh-CN" altLang="en-US" dirty="0" smtClean="0">
                <a:solidFill>
                  <a:schemeClr val="bg1"/>
                </a:solidFill>
                <a:cs typeface="+mn-ea"/>
                <a:sym typeface="+mn-lt"/>
              </a:rPr>
              <a:t>处理逻辑相同</a:t>
            </a:r>
            <a:endParaRPr lang="en-US" dirty="0">
              <a:solidFill>
                <a:schemeClr val="bg1"/>
              </a:solidFill>
              <a:cs typeface="+mn-ea"/>
              <a:sym typeface="+mn-l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p:cNvPicPr>
            <a:picLocks noChangeAspect="1"/>
          </p:cNvPicPr>
          <p:nvPr/>
        </p:nvPicPr>
        <p:blipFill>
          <a:blip r:embed="rId2"/>
          <a:srcRect/>
          <a:stretch>
            <a:fillRect/>
          </a:stretch>
        </p:blipFill>
        <p:spPr>
          <a:xfrm>
            <a:off x="-1057" y="0"/>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30" name="文本框 29"/>
          <p:cNvSpPr txBox="1"/>
          <p:nvPr/>
        </p:nvSpPr>
        <p:spPr>
          <a:xfrm>
            <a:off x="3517900" y="152400"/>
            <a:ext cx="4038600" cy="584775"/>
          </a:xfrm>
          <a:prstGeom prst="rect">
            <a:avLst/>
          </a:prstGeom>
          <a:noFill/>
        </p:spPr>
        <p:txBody>
          <a:bodyPr wrap="square" rtlCol="0">
            <a:spAutoFit/>
          </a:bodyPr>
          <a:lstStyle/>
          <a:p>
            <a:pPr algn="ctr"/>
            <a:r>
              <a:rPr lang="zh-CN" altLang="en-US" sz="3200" dirty="0" smtClean="0">
                <a:solidFill>
                  <a:schemeClr val="bg1"/>
                </a:solidFill>
              </a:rPr>
              <a:t>难点</a:t>
            </a:r>
            <a:endParaRPr lang="zh-CN" altLang="en-US" sz="3200" dirty="0">
              <a:solidFill>
                <a:schemeClr val="bg1"/>
              </a:solidFill>
            </a:endParaRPr>
          </a:p>
        </p:txBody>
      </p:sp>
      <p:sp>
        <p:nvSpPr>
          <p:cNvPr id="31" name="任意多边形 8"/>
          <p:cNvSpPr/>
          <p:nvPr/>
        </p:nvSpPr>
        <p:spPr>
          <a:xfrm>
            <a:off x="32258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Shape 404"/>
          <p:cNvSpPr/>
          <p:nvPr/>
        </p:nvSpPr>
        <p:spPr>
          <a:xfrm>
            <a:off x="3465929" y="2726911"/>
            <a:ext cx="2597151" cy="25971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EBEFF3"/>
          </a:solidFill>
          <a:ln w="12700">
            <a:miter lim="400000"/>
          </a:ln>
        </p:spPr>
        <p:txBody>
          <a:bodyPr lIns="0" tIns="0" rIns="0" bIns="0" anchor="ctr"/>
          <a:lstStyle/>
          <a:p>
            <a:pPr defTabSz="291465">
              <a:defRPr sz="4000">
                <a:solidFill>
                  <a:srgbClr val="FFFFFF"/>
                </a:solidFill>
                <a:effectLst>
                  <a:outerShdw blurRad="38100" dist="12700" dir="5400000" rotWithShape="0">
                    <a:srgbClr val="000000">
                      <a:alpha val="50000"/>
                    </a:srgbClr>
                  </a:outerShdw>
                </a:effectLst>
              </a:defRPr>
            </a:pPr>
            <a:endParaRPr sz="5335">
              <a:cs typeface="+mn-ea"/>
              <a:sym typeface="+mn-lt"/>
            </a:endParaRPr>
          </a:p>
        </p:txBody>
      </p:sp>
      <p:sp>
        <p:nvSpPr>
          <p:cNvPr id="26" name="Shape 407"/>
          <p:cNvSpPr/>
          <p:nvPr/>
        </p:nvSpPr>
        <p:spPr>
          <a:xfrm>
            <a:off x="1414879" y="2771359"/>
            <a:ext cx="2406651" cy="24066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3"/>
          </a:solidFill>
          <a:ln w="12700" cap="flat">
            <a:noFill/>
            <a:miter lim="400000"/>
          </a:ln>
          <a:effectLst/>
        </p:spPr>
        <p:txBody>
          <a:bodyPr wrap="square" lIns="0" tIns="0" rIns="0" bIns="0" numCol="1" anchor="ctr">
            <a:noAutofit/>
          </a:bodyPr>
          <a:lstStyle/>
          <a:p>
            <a:pPr defTabSz="291465">
              <a:defRPr sz="4000">
                <a:solidFill>
                  <a:srgbClr val="FFFFFF"/>
                </a:solidFill>
                <a:effectLst>
                  <a:outerShdw blurRad="38100" dist="12700" dir="5400000" rotWithShape="0">
                    <a:srgbClr val="000000">
                      <a:alpha val="50000"/>
                    </a:srgbClr>
                  </a:outerShdw>
                </a:effectLst>
              </a:defRPr>
            </a:pPr>
            <a:endParaRPr sz="5335">
              <a:cs typeface="+mn-ea"/>
              <a:sym typeface="+mn-lt"/>
            </a:endParaRPr>
          </a:p>
        </p:txBody>
      </p:sp>
      <p:pic>
        <p:nvPicPr>
          <p:cNvPr id="27" name="03.png"/>
          <p:cNvPicPr/>
          <p:nvPr/>
        </p:nvPicPr>
        <p:blipFill>
          <a:blip r:embed="rId3">
            <a:alphaModFix amt="85000"/>
          </a:blip>
          <a:stretch>
            <a:fillRect/>
          </a:stretch>
        </p:blipFill>
        <p:spPr>
          <a:xfrm>
            <a:off x="1878429" y="3247609"/>
            <a:ext cx="1488379" cy="1574801"/>
          </a:xfrm>
          <a:prstGeom prst="rect">
            <a:avLst/>
          </a:prstGeom>
          <a:ln w="12700" cap="flat">
            <a:noFill/>
            <a:miter lim="400000"/>
            <a:headEnd/>
            <a:tailEnd/>
          </a:ln>
          <a:effectLst/>
        </p:spPr>
      </p:pic>
      <p:sp>
        <p:nvSpPr>
          <p:cNvPr id="28" name="Shape 411"/>
          <p:cNvSpPr/>
          <p:nvPr/>
        </p:nvSpPr>
        <p:spPr>
          <a:xfrm>
            <a:off x="3967269" y="3826024"/>
            <a:ext cx="1892300" cy="303673"/>
          </a:xfrm>
          <a:prstGeom prst="rect">
            <a:avLst/>
          </a:prstGeom>
          <a:ln w="12700">
            <a:miter lim="400000"/>
          </a:ln>
        </p:spPr>
        <p:txBody>
          <a:bodyPr lIns="25400" tIns="25400" rIns="25400" bIns="25400" anchor="ctr">
            <a:spAutoFit/>
          </a:bodyPr>
          <a:lstStyle/>
          <a:p>
            <a:pPr lvl="0" algn="ctr">
              <a:lnSpc>
                <a:spcPct val="70000"/>
              </a:lnSpc>
              <a:defRPr sz="1800"/>
            </a:pPr>
            <a:r>
              <a:rPr lang="zh-CN" altLang="en-US" sz="2265" b="1" dirty="0" smtClean="0">
                <a:cs typeface="+mn-ea"/>
                <a:sym typeface="+mn-lt"/>
              </a:rPr>
              <a:t>难点汇总</a:t>
            </a:r>
            <a:endParaRPr sz="2265" b="1" dirty="0">
              <a:cs typeface="+mn-ea"/>
              <a:sym typeface="+mn-lt"/>
            </a:endParaRPr>
          </a:p>
        </p:txBody>
      </p:sp>
      <p:sp>
        <p:nvSpPr>
          <p:cNvPr id="29" name="Shape 412"/>
          <p:cNvSpPr/>
          <p:nvPr/>
        </p:nvSpPr>
        <p:spPr>
          <a:xfrm>
            <a:off x="6880855" y="4134723"/>
            <a:ext cx="1795145" cy="1503617"/>
          </a:xfrm>
          <a:prstGeom prst="rect">
            <a:avLst/>
          </a:prstGeom>
          <a:ln w="12700">
            <a:miter lim="400000"/>
          </a:ln>
        </p:spPr>
        <p:txBody>
          <a:bodyPr lIns="25400" tIns="25400" rIns="25400" bIns="25400" anchor="ctr">
            <a:spAutoFit/>
          </a:bodyPr>
          <a:lstStyle>
            <a:lvl1pPr algn="l">
              <a:lnSpc>
                <a:spcPct val="120000"/>
              </a:lnSpc>
              <a:defRPr sz="2000">
                <a:solidFill>
                  <a:srgbClr val="77818B"/>
                </a:solidFill>
                <a:latin typeface="Arimo"/>
                <a:ea typeface="Arimo"/>
                <a:cs typeface="Arimo"/>
                <a:sym typeface="Arimo"/>
              </a:defRPr>
            </a:lvl1pPr>
          </a:lstStyle>
          <a:p>
            <a:pPr lvl="0">
              <a:defRPr sz="1800">
                <a:solidFill>
                  <a:srgbClr val="000000"/>
                </a:solidFill>
              </a:defRPr>
            </a:pPr>
            <a:r>
              <a:rPr lang="zh-CN" altLang="en-US" sz="1600" dirty="0" smtClean="0">
                <a:solidFill>
                  <a:schemeClr val="bg2"/>
                </a:solidFill>
                <a:latin typeface="+mn-lt"/>
                <a:ea typeface="+mn-ea"/>
                <a:cs typeface="+mn-ea"/>
                <a:sym typeface="+mn-lt"/>
              </a:rPr>
              <a:t>其中包括用户姓名、评论日期、租赁</a:t>
            </a:r>
            <a:r>
              <a:rPr lang="en-US" altLang="zh-CN" sz="1600" dirty="0" smtClean="0">
                <a:solidFill>
                  <a:schemeClr val="bg2"/>
                </a:solidFill>
                <a:latin typeface="+mn-lt"/>
                <a:ea typeface="+mn-ea"/>
                <a:cs typeface="+mn-ea"/>
                <a:sym typeface="+mn-lt"/>
              </a:rPr>
              <a:t>/</a:t>
            </a:r>
            <a:r>
              <a:rPr lang="zh-CN" altLang="en-US" sz="1600" dirty="0" smtClean="0">
                <a:solidFill>
                  <a:schemeClr val="bg2"/>
                </a:solidFill>
                <a:latin typeface="+mn-lt"/>
                <a:ea typeface="+mn-ea"/>
                <a:cs typeface="+mn-ea"/>
                <a:sym typeface="+mn-lt"/>
              </a:rPr>
              <a:t>购买车辆信息、商店名、好评</a:t>
            </a:r>
            <a:r>
              <a:rPr lang="en-US" altLang="zh-CN" sz="1600" dirty="0" smtClean="0">
                <a:solidFill>
                  <a:schemeClr val="bg2"/>
                </a:solidFill>
                <a:latin typeface="+mn-lt"/>
                <a:ea typeface="+mn-ea"/>
                <a:cs typeface="+mn-ea"/>
                <a:sym typeface="+mn-lt"/>
              </a:rPr>
              <a:t>/</a:t>
            </a:r>
            <a:r>
              <a:rPr lang="zh-CN" altLang="en-US" sz="1600" dirty="0" smtClean="0">
                <a:solidFill>
                  <a:schemeClr val="bg2"/>
                </a:solidFill>
                <a:latin typeface="+mn-lt"/>
                <a:ea typeface="+mn-ea"/>
                <a:cs typeface="+mn-ea"/>
                <a:sym typeface="+mn-lt"/>
              </a:rPr>
              <a:t>差评等信息的展示</a:t>
            </a:r>
            <a:endParaRPr sz="1600" dirty="0">
              <a:solidFill>
                <a:schemeClr val="bg2"/>
              </a:solidFill>
              <a:latin typeface="+mn-lt"/>
              <a:ea typeface="+mn-ea"/>
              <a:cs typeface="+mn-ea"/>
              <a:sym typeface="+mn-lt"/>
            </a:endParaRPr>
          </a:p>
        </p:txBody>
      </p:sp>
      <p:sp>
        <p:nvSpPr>
          <p:cNvPr id="33" name="Shape 413"/>
          <p:cNvSpPr/>
          <p:nvPr/>
        </p:nvSpPr>
        <p:spPr>
          <a:xfrm>
            <a:off x="7331551" y="3560034"/>
            <a:ext cx="1200151" cy="425116"/>
          </a:xfrm>
          <a:prstGeom prst="rect">
            <a:avLst/>
          </a:prstGeom>
          <a:ln w="12700">
            <a:miter lim="400000"/>
          </a:ln>
        </p:spPr>
        <p:txBody>
          <a:bodyPr wrap="square" lIns="25400" tIns="25400" rIns="25400" bIns="25400" anchor="ctr">
            <a:spAutoFit/>
          </a:bodyPr>
          <a:lstStyle/>
          <a:p>
            <a:pPr lvl="0" algn="l">
              <a:lnSpc>
                <a:spcPct val="70000"/>
              </a:lnSpc>
              <a:defRPr sz="1800"/>
            </a:pPr>
            <a:r>
              <a:rPr lang="zh-CN" altLang="en-US" sz="1735" b="1" dirty="0" smtClean="0">
                <a:solidFill>
                  <a:schemeClr val="bg2"/>
                </a:solidFill>
                <a:cs typeface="+mn-ea"/>
                <a:sym typeface="+mn-lt"/>
              </a:rPr>
              <a:t>如何设计展示页面</a:t>
            </a:r>
            <a:endParaRPr sz="1735" b="1" dirty="0">
              <a:solidFill>
                <a:schemeClr val="bg2"/>
              </a:solidFill>
              <a:cs typeface="+mn-ea"/>
              <a:sym typeface="+mn-lt"/>
            </a:endParaRPr>
          </a:p>
        </p:txBody>
      </p:sp>
      <p:sp>
        <p:nvSpPr>
          <p:cNvPr id="34" name="Shape 414"/>
          <p:cNvSpPr/>
          <p:nvPr/>
        </p:nvSpPr>
        <p:spPr>
          <a:xfrm>
            <a:off x="6906255" y="3551976"/>
            <a:ext cx="355601" cy="3556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D2D8DE"/>
          </a:solidFill>
          <a:ln w="12700" cap="flat">
            <a:noFill/>
            <a:miter lim="400000"/>
          </a:ln>
          <a:effectLst/>
        </p:spPr>
        <p:txBody>
          <a:bodyPr wrap="square" lIns="0" tIns="0" rIns="0" bIns="0" numCol="1" anchor="ctr">
            <a:noAutofit/>
          </a:bodyPr>
          <a:lstStyle/>
          <a:p>
            <a:pPr defTabSz="291465">
              <a:defRPr sz="4000">
                <a:solidFill>
                  <a:srgbClr val="FFFFFF"/>
                </a:solidFill>
                <a:effectLst>
                  <a:outerShdw blurRad="38100" dist="12700" dir="5400000" rotWithShape="0">
                    <a:srgbClr val="000000">
                      <a:alpha val="50000"/>
                    </a:srgbClr>
                  </a:outerShdw>
                </a:effectLst>
              </a:defRPr>
            </a:pPr>
            <a:endParaRPr sz="5335">
              <a:cs typeface="+mn-ea"/>
              <a:sym typeface="+mn-lt"/>
            </a:endParaRPr>
          </a:p>
        </p:txBody>
      </p:sp>
      <p:sp>
        <p:nvSpPr>
          <p:cNvPr id="35" name="Shape 415"/>
          <p:cNvSpPr/>
          <p:nvPr/>
        </p:nvSpPr>
        <p:spPr>
          <a:xfrm>
            <a:off x="6938437" y="3657217"/>
            <a:ext cx="310714" cy="183357"/>
          </a:xfrm>
          <a:prstGeom prst="rect">
            <a:avLst/>
          </a:prstGeom>
          <a:noFill/>
          <a:ln w="12700" cap="flat">
            <a:noFill/>
            <a:miter lim="400000"/>
          </a:ln>
          <a:effectLst/>
        </p:spPr>
        <p:txBody>
          <a:bodyPr wrap="square" lIns="67733" tIns="67733" rIns="67733" bIns="67733" numCol="1" anchor="ctr">
            <a:noAutofit/>
          </a:bodyPr>
          <a:lstStyle>
            <a:lvl1pPr>
              <a:lnSpc>
                <a:spcPct val="70000"/>
              </a:lnSpc>
              <a:defRPr sz="2200" b="1">
                <a:solidFill>
                  <a:srgbClr val="FFFFFF"/>
                </a:solidFill>
                <a:latin typeface="Arimo"/>
                <a:ea typeface="Arimo"/>
                <a:cs typeface="Arimo"/>
                <a:sym typeface="Arimo"/>
              </a:defRPr>
            </a:lvl1pPr>
          </a:lstStyle>
          <a:p>
            <a:pPr lvl="0">
              <a:defRPr sz="1800" b="0">
                <a:solidFill>
                  <a:srgbClr val="000000"/>
                </a:solidFill>
              </a:defRPr>
            </a:pPr>
            <a:r>
              <a:rPr sz="2000" dirty="0">
                <a:solidFill>
                  <a:schemeClr val="tx1"/>
                </a:solidFill>
                <a:latin typeface="+mn-lt"/>
                <a:ea typeface="+mn-ea"/>
                <a:cs typeface="+mn-ea"/>
                <a:sym typeface="+mn-lt"/>
              </a:rPr>
              <a:t>1</a:t>
            </a:r>
          </a:p>
        </p:txBody>
      </p:sp>
      <p:sp>
        <p:nvSpPr>
          <p:cNvPr id="36" name="Shape 418"/>
          <p:cNvSpPr/>
          <p:nvPr/>
        </p:nvSpPr>
        <p:spPr>
          <a:xfrm>
            <a:off x="9573102" y="2340834"/>
            <a:ext cx="1200151" cy="431400"/>
          </a:xfrm>
          <a:prstGeom prst="rect">
            <a:avLst/>
          </a:prstGeom>
          <a:ln w="12700">
            <a:miter lim="400000"/>
          </a:ln>
        </p:spPr>
        <p:txBody>
          <a:bodyPr lIns="25400" tIns="25400" rIns="25400" bIns="25400" anchor="ctr">
            <a:spAutoFit/>
          </a:bodyPr>
          <a:lstStyle/>
          <a:p>
            <a:pPr lvl="0">
              <a:lnSpc>
                <a:spcPct val="70000"/>
              </a:lnSpc>
              <a:defRPr sz="1800"/>
            </a:pPr>
            <a:r>
              <a:rPr lang="zh-CN" altLang="en-US" sz="1735" b="1" dirty="0" smtClean="0">
                <a:solidFill>
                  <a:schemeClr val="bg2"/>
                </a:solidFill>
                <a:cs typeface="+mn-ea"/>
                <a:sym typeface="+mn-lt"/>
              </a:rPr>
              <a:t>如何根据评论类型查看</a:t>
            </a:r>
            <a:endParaRPr lang="zh-CN" altLang="en-US" sz="1735" b="1" dirty="0">
              <a:solidFill>
                <a:schemeClr val="bg2"/>
              </a:solidFill>
              <a:cs typeface="+mn-ea"/>
              <a:sym typeface="+mn-lt"/>
            </a:endParaRPr>
          </a:p>
        </p:txBody>
      </p:sp>
      <p:sp>
        <p:nvSpPr>
          <p:cNvPr id="37" name="Shape 419"/>
          <p:cNvSpPr/>
          <p:nvPr/>
        </p:nvSpPr>
        <p:spPr>
          <a:xfrm>
            <a:off x="9154312" y="2243877"/>
            <a:ext cx="355601" cy="3556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9DA7B0"/>
          </a:solidFill>
          <a:ln w="12700" cap="flat">
            <a:noFill/>
            <a:miter lim="400000"/>
          </a:ln>
          <a:effectLst/>
        </p:spPr>
        <p:txBody>
          <a:bodyPr wrap="square" lIns="0" tIns="0" rIns="0" bIns="0" numCol="1" anchor="ctr">
            <a:noAutofit/>
          </a:bodyPr>
          <a:lstStyle/>
          <a:p>
            <a:pPr defTabSz="291465">
              <a:defRPr sz="4000">
                <a:solidFill>
                  <a:srgbClr val="FFFFFF"/>
                </a:solidFill>
                <a:effectLst>
                  <a:outerShdw blurRad="38100" dist="12700" dir="5400000" rotWithShape="0">
                    <a:srgbClr val="000000">
                      <a:alpha val="50000"/>
                    </a:srgbClr>
                  </a:outerShdw>
                </a:effectLst>
              </a:defRPr>
            </a:pPr>
            <a:endParaRPr sz="5335">
              <a:cs typeface="+mn-ea"/>
              <a:sym typeface="+mn-lt"/>
            </a:endParaRPr>
          </a:p>
        </p:txBody>
      </p:sp>
      <p:sp>
        <p:nvSpPr>
          <p:cNvPr id="38" name="Shape 420"/>
          <p:cNvSpPr/>
          <p:nvPr/>
        </p:nvSpPr>
        <p:spPr>
          <a:xfrm>
            <a:off x="9195712" y="2375566"/>
            <a:ext cx="144463" cy="183357"/>
          </a:xfrm>
          <a:prstGeom prst="rect">
            <a:avLst/>
          </a:prstGeom>
          <a:noFill/>
          <a:ln w="12700" cap="flat">
            <a:noFill/>
            <a:miter lim="400000"/>
          </a:ln>
          <a:effectLst/>
        </p:spPr>
        <p:txBody>
          <a:bodyPr wrap="square" lIns="67733" tIns="67733" rIns="67733" bIns="67733" numCol="1" anchor="ctr">
            <a:noAutofit/>
          </a:bodyPr>
          <a:lstStyle/>
          <a:p>
            <a:pPr>
              <a:lnSpc>
                <a:spcPct val="70000"/>
              </a:lnSpc>
            </a:pPr>
            <a:r>
              <a:rPr sz="2000" dirty="0">
                <a:cs typeface="+mn-ea"/>
                <a:sym typeface="+mn-lt"/>
              </a:rPr>
              <a:t>2</a:t>
            </a:r>
          </a:p>
        </p:txBody>
      </p:sp>
      <p:sp>
        <p:nvSpPr>
          <p:cNvPr id="41" name="Shape 425"/>
          <p:cNvSpPr/>
          <p:nvPr/>
        </p:nvSpPr>
        <p:spPr>
          <a:xfrm>
            <a:off x="6941461" y="4553617"/>
            <a:ext cx="144463" cy="183357"/>
          </a:xfrm>
          <a:prstGeom prst="rect">
            <a:avLst/>
          </a:prstGeom>
          <a:noFill/>
          <a:ln w="12700" cap="flat">
            <a:noFill/>
            <a:miter lim="400000"/>
          </a:ln>
          <a:effectLst/>
        </p:spPr>
        <p:txBody>
          <a:bodyPr wrap="square" lIns="67733" tIns="67733" rIns="67733" bIns="67733" numCol="1" anchor="ctr">
            <a:noAutofit/>
          </a:bodyPr>
          <a:lstStyle/>
          <a:p>
            <a:pPr>
              <a:lnSpc>
                <a:spcPct val="70000"/>
              </a:lnSpc>
            </a:pPr>
            <a:endParaRPr sz="2000" dirty="0">
              <a:cs typeface="+mn-ea"/>
              <a:sym typeface="+mn-lt"/>
            </a:endParaRPr>
          </a:p>
        </p:txBody>
      </p:sp>
      <p:sp>
        <p:nvSpPr>
          <p:cNvPr id="44" name="Shape 430"/>
          <p:cNvSpPr/>
          <p:nvPr/>
        </p:nvSpPr>
        <p:spPr>
          <a:xfrm>
            <a:off x="9195712" y="4553617"/>
            <a:ext cx="144463" cy="183357"/>
          </a:xfrm>
          <a:prstGeom prst="rect">
            <a:avLst/>
          </a:prstGeom>
          <a:noFill/>
          <a:ln w="12700" cap="flat">
            <a:noFill/>
            <a:miter lim="400000"/>
          </a:ln>
          <a:effectLst/>
        </p:spPr>
        <p:txBody>
          <a:bodyPr wrap="square" lIns="67733" tIns="67733" rIns="67733" bIns="67733" numCol="1" anchor="ctr">
            <a:noAutofit/>
          </a:bodyPr>
          <a:lstStyle/>
          <a:p>
            <a:pPr>
              <a:lnSpc>
                <a:spcPct val="70000"/>
              </a:lnSpc>
            </a:pPr>
            <a:r>
              <a:rPr sz="2000" dirty="0">
                <a:cs typeface="+mn-ea"/>
                <a:sym typeface="+mn-lt"/>
              </a:rPr>
              <a:t>4</a:t>
            </a:r>
          </a:p>
        </p:txBody>
      </p:sp>
      <p:sp>
        <p:nvSpPr>
          <p:cNvPr id="45" name="Shape 412"/>
          <p:cNvSpPr/>
          <p:nvPr/>
        </p:nvSpPr>
        <p:spPr>
          <a:xfrm>
            <a:off x="9154312" y="2788523"/>
            <a:ext cx="1795145" cy="642227"/>
          </a:xfrm>
          <a:prstGeom prst="rect">
            <a:avLst/>
          </a:prstGeom>
          <a:ln w="12700">
            <a:miter lim="400000"/>
          </a:ln>
        </p:spPr>
        <p:txBody>
          <a:bodyPr lIns="25400" tIns="25400" rIns="25400" bIns="25400" anchor="ctr">
            <a:spAutoFit/>
          </a:bodyPr>
          <a:lstStyle>
            <a:lvl1pPr algn="l">
              <a:lnSpc>
                <a:spcPct val="120000"/>
              </a:lnSpc>
              <a:defRPr sz="2000">
                <a:solidFill>
                  <a:srgbClr val="77818B"/>
                </a:solidFill>
                <a:latin typeface="Arimo"/>
                <a:ea typeface="Arimo"/>
                <a:cs typeface="Arimo"/>
                <a:sym typeface="Arimo"/>
              </a:defRPr>
            </a:lvl1pPr>
          </a:lstStyle>
          <a:p>
            <a:pPr lvl="0">
              <a:defRPr sz="1800">
                <a:solidFill>
                  <a:srgbClr val="000000"/>
                </a:solidFill>
              </a:defRPr>
            </a:pPr>
            <a:r>
              <a:rPr lang="zh-CN" altLang="en-US" sz="1600" dirty="0" smtClean="0">
                <a:solidFill>
                  <a:schemeClr val="bg2"/>
                </a:solidFill>
                <a:latin typeface="+mn-lt"/>
                <a:ea typeface="+mn-ea"/>
                <a:cs typeface="+mn-ea"/>
                <a:sym typeface="+mn-lt"/>
              </a:rPr>
              <a:t>通过按键单选好中差评来进行选择</a:t>
            </a:r>
            <a:endParaRPr sz="1600" dirty="0">
              <a:solidFill>
                <a:schemeClr val="bg2"/>
              </a:solidFill>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xmlns="" Requires="p14">
      <p:transition p14:dur="0"/>
    </mc:Choice>
    <mc:Fallback>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图片 55"/>
          <p:cNvPicPr>
            <a:picLocks noChangeAspect="1"/>
          </p:cNvPicPr>
          <p:nvPr/>
        </p:nvPicPr>
        <p:blipFill>
          <a:blip r:embed="rId2"/>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57" name="文本框 56"/>
          <p:cNvSpPr txBox="1"/>
          <p:nvPr/>
        </p:nvSpPr>
        <p:spPr>
          <a:xfrm>
            <a:off x="4076700" y="228600"/>
            <a:ext cx="4038600" cy="584775"/>
          </a:xfrm>
          <a:prstGeom prst="rect">
            <a:avLst/>
          </a:prstGeom>
          <a:noFill/>
        </p:spPr>
        <p:txBody>
          <a:bodyPr wrap="square" rtlCol="0">
            <a:spAutoFit/>
          </a:bodyPr>
          <a:lstStyle/>
          <a:p>
            <a:pPr algn="ctr"/>
            <a:r>
              <a:rPr lang="zh-CN" altLang="en-US" sz="3200" dirty="0" smtClean="0">
                <a:solidFill>
                  <a:schemeClr val="bg1"/>
                </a:solidFill>
              </a:rPr>
              <a:t>总结</a:t>
            </a:r>
            <a:endParaRPr lang="zh-CN" altLang="en-US" sz="3200" dirty="0">
              <a:solidFill>
                <a:schemeClr val="bg1"/>
              </a:solidFill>
            </a:endParaRPr>
          </a:p>
        </p:txBody>
      </p:sp>
      <p:sp>
        <p:nvSpPr>
          <p:cNvPr id="58" name="任意多边形 8"/>
          <p:cNvSpPr/>
          <p:nvPr/>
        </p:nvSpPr>
        <p:spPr>
          <a:xfrm>
            <a:off x="36449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Group 6"/>
          <p:cNvGrpSpPr/>
          <p:nvPr/>
        </p:nvGrpSpPr>
        <p:grpSpPr>
          <a:xfrm rot="3603723">
            <a:off x="901725" y="2436324"/>
            <a:ext cx="4603177" cy="2964026"/>
            <a:chOff x="4368408" y="2523548"/>
            <a:chExt cx="3626932" cy="2335419"/>
          </a:xfrm>
        </p:grpSpPr>
        <p:sp>
          <p:nvSpPr>
            <p:cNvPr id="3" name="Freeform 69"/>
            <p:cNvSpPr/>
            <p:nvPr/>
          </p:nvSpPr>
          <p:spPr bwMode="auto">
            <a:xfrm rot="5400000">
              <a:off x="4570030" y="3489636"/>
              <a:ext cx="1059798" cy="404381"/>
            </a:xfrm>
            <a:custGeom>
              <a:avLst/>
              <a:gdLst>
                <a:gd name="T0" fmla="*/ 465 w 933"/>
                <a:gd name="T1" fmla="*/ 356 h 356"/>
                <a:gd name="T2" fmla="*/ 0 w 933"/>
                <a:gd name="T3" fmla="*/ 178 h 356"/>
                <a:gd name="T4" fmla="*/ 465 w 933"/>
                <a:gd name="T5" fmla="*/ 0 h 356"/>
                <a:gd name="T6" fmla="*/ 933 w 933"/>
                <a:gd name="T7" fmla="*/ 178 h 356"/>
                <a:gd name="T8" fmla="*/ 465 w 933"/>
                <a:gd name="T9" fmla="*/ 356 h 356"/>
              </a:gdLst>
              <a:ahLst/>
              <a:cxnLst>
                <a:cxn ang="0">
                  <a:pos x="T0" y="T1"/>
                </a:cxn>
                <a:cxn ang="0">
                  <a:pos x="T2" y="T3"/>
                </a:cxn>
                <a:cxn ang="0">
                  <a:pos x="T4" y="T5"/>
                </a:cxn>
                <a:cxn ang="0">
                  <a:pos x="T6" y="T7"/>
                </a:cxn>
                <a:cxn ang="0">
                  <a:pos x="T8" y="T9"/>
                </a:cxn>
              </a:cxnLst>
              <a:rect l="0" t="0" r="r" b="b"/>
              <a:pathLst>
                <a:path w="933" h="356">
                  <a:moveTo>
                    <a:pt x="465" y="356"/>
                  </a:moveTo>
                  <a:lnTo>
                    <a:pt x="0" y="178"/>
                  </a:lnTo>
                  <a:lnTo>
                    <a:pt x="465" y="0"/>
                  </a:lnTo>
                  <a:lnTo>
                    <a:pt x="933" y="178"/>
                  </a:lnTo>
                  <a:lnTo>
                    <a:pt x="465" y="356"/>
                  </a:lnTo>
                  <a:close/>
                </a:path>
              </a:pathLst>
            </a:custGeom>
            <a:solidFill>
              <a:schemeClr val="accent1">
                <a:lumMod val="7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4" name="Freeform 70"/>
            <p:cNvSpPr/>
            <p:nvPr/>
          </p:nvSpPr>
          <p:spPr bwMode="auto">
            <a:xfrm rot="5400000">
              <a:off x="4470072" y="3060266"/>
              <a:ext cx="528195" cy="731521"/>
            </a:xfrm>
            <a:custGeom>
              <a:avLst/>
              <a:gdLst>
                <a:gd name="T0" fmla="*/ 465 w 465"/>
                <a:gd name="T1" fmla="*/ 178 h 644"/>
                <a:gd name="T2" fmla="*/ 0 w 465"/>
                <a:gd name="T3" fmla="*/ 0 h 644"/>
                <a:gd name="T4" fmla="*/ 0 w 465"/>
                <a:gd name="T5" fmla="*/ 364 h 644"/>
                <a:gd name="T6" fmla="*/ 465 w 465"/>
                <a:gd name="T7" fmla="*/ 644 h 644"/>
                <a:gd name="T8" fmla="*/ 465 w 465"/>
                <a:gd name="T9" fmla="*/ 178 h 644"/>
              </a:gdLst>
              <a:ahLst/>
              <a:cxnLst>
                <a:cxn ang="0">
                  <a:pos x="T0" y="T1"/>
                </a:cxn>
                <a:cxn ang="0">
                  <a:pos x="T2" y="T3"/>
                </a:cxn>
                <a:cxn ang="0">
                  <a:pos x="T4" y="T5"/>
                </a:cxn>
                <a:cxn ang="0">
                  <a:pos x="T6" y="T7"/>
                </a:cxn>
                <a:cxn ang="0">
                  <a:pos x="T8" y="T9"/>
                </a:cxn>
              </a:cxnLst>
              <a:rect l="0" t="0" r="r" b="b"/>
              <a:pathLst>
                <a:path w="465" h="644">
                  <a:moveTo>
                    <a:pt x="465" y="178"/>
                  </a:moveTo>
                  <a:lnTo>
                    <a:pt x="0" y="0"/>
                  </a:lnTo>
                  <a:lnTo>
                    <a:pt x="0" y="364"/>
                  </a:lnTo>
                  <a:lnTo>
                    <a:pt x="465" y="644"/>
                  </a:lnTo>
                  <a:lnTo>
                    <a:pt x="465" y="178"/>
                  </a:lnTo>
                  <a:close/>
                </a:path>
              </a:pathLst>
            </a:custGeom>
            <a:solidFill>
              <a:schemeClr val="accent1">
                <a:lumMod val="60000"/>
                <a:lumOff val="40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5" name="Freeform 71"/>
            <p:cNvSpPr/>
            <p:nvPr/>
          </p:nvSpPr>
          <p:spPr bwMode="auto">
            <a:xfrm rot="5400000">
              <a:off x="4468367" y="3590165"/>
              <a:ext cx="531603" cy="731521"/>
            </a:xfrm>
            <a:custGeom>
              <a:avLst/>
              <a:gdLst>
                <a:gd name="T0" fmla="*/ 0 w 468"/>
                <a:gd name="T1" fmla="*/ 178 h 644"/>
                <a:gd name="T2" fmla="*/ 468 w 468"/>
                <a:gd name="T3" fmla="*/ 0 h 644"/>
                <a:gd name="T4" fmla="*/ 468 w 468"/>
                <a:gd name="T5" fmla="*/ 364 h 644"/>
                <a:gd name="T6" fmla="*/ 0 w 468"/>
                <a:gd name="T7" fmla="*/ 644 h 644"/>
                <a:gd name="T8" fmla="*/ 0 w 468"/>
                <a:gd name="T9" fmla="*/ 178 h 644"/>
              </a:gdLst>
              <a:ahLst/>
              <a:cxnLst>
                <a:cxn ang="0">
                  <a:pos x="T0" y="T1"/>
                </a:cxn>
                <a:cxn ang="0">
                  <a:pos x="T2" y="T3"/>
                </a:cxn>
                <a:cxn ang="0">
                  <a:pos x="T4" y="T5"/>
                </a:cxn>
                <a:cxn ang="0">
                  <a:pos x="T6" y="T7"/>
                </a:cxn>
                <a:cxn ang="0">
                  <a:pos x="T8" y="T9"/>
                </a:cxn>
              </a:cxnLst>
              <a:rect l="0" t="0" r="r" b="b"/>
              <a:pathLst>
                <a:path w="468" h="644">
                  <a:moveTo>
                    <a:pt x="0" y="178"/>
                  </a:moveTo>
                  <a:lnTo>
                    <a:pt x="468" y="0"/>
                  </a:lnTo>
                  <a:lnTo>
                    <a:pt x="468" y="364"/>
                  </a:lnTo>
                  <a:lnTo>
                    <a:pt x="0" y="644"/>
                  </a:lnTo>
                  <a:lnTo>
                    <a:pt x="0" y="178"/>
                  </a:lnTo>
                  <a:close/>
                </a:path>
              </a:pathLst>
            </a:custGeom>
            <a:solidFill>
              <a:schemeClr val="accent1"/>
            </a:solidFill>
            <a:ln>
              <a:noFill/>
            </a:ln>
          </p:spPr>
          <p:txBody>
            <a:bodyPr vert="horz" wrap="square" lIns="109728" tIns="54864" rIns="109728" bIns="54864" numCol="1" anchor="t" anchorCtr="0" compatLnSpc="1"/>
            <a:lstStyle/>
            <a:p>
              <a:endParaRPr lang="id-ID" sz="2160">
                <a:cs typeface="+mn-ea"/>
                <a:sym typeface="+mn-lt"/>
              </a:endParaRPr>
            </a:p>
          </p:txBody>
        </p:sp>
        <p:sp>
          <p:nvSpPr>
            <p:cNvPr id="6" name="Freeform 72"/>
            <p:cNvSpPr/>
            <p:nvPr/>
          </p:nvSpPr>
          <p:spPr bwMode="auto">
            <a:xfrm rot="5400000">
              <a:off x="4931814" y="3564038"/>
              <a:ext cx="1697039" cy="254442"/>
            </a:xfrm>
            <a:custGeom>
              <a:avLst/>
              <a:gdLst>
                <a:gd name="T0" fmla="*/ 746 w 1494"/>
                <a:gd name="T1" fmla="*/ 224 h 224"/>
                <a:gd name="T2" fmla="*/ 0 w 1494"/>
                <a:gd name="T3" fmla="*/ 112 h 224"/>
                <a:gd name="T4" fmla="*/ 746 w 1494"/>
                <a:gd name="T5" fmla="*/ 0 h 224"/>
                <a:gd name="T6" fmla="*/ 1494 w 1494"/>
                <a:gd name="T7" fmla="*/ 112 h 224"/>
                <a:gd name="T8" fmla="*/ 746 w 1494"/>
                <a:gd name="T9" fmla="*/ 224 h 224"/>
              </a:gdLst>
              <a:ahLst/>
              <a:cxnLst>
                <a:cxn ang="0">
                  <a:pos x="T0" y="T1"/>
                </a:cxn>
                <a:cxn ang="0">
                  <a:pos x="T2" y="T3"/>
                </a:cxn>
                <a:cxn ang="0">
                  <a:pos x="T4" y="T5"/>
                </a:cxn>
                <a:cxn ang="0">
                  <a:pos x="T6" y="T7"/>
                </a:cxn>
                <a:cxn ang="0">
                  <a:pos x="T8" y="T9"/>
                </a:cxn>
              </a:cxnLst>
              <a:rect l="0" t="0" r="r" b="b"/>
              <a:pathLst>
                <a:path w="1494" h="224">
                  <a:moveTo>
                    <a:pt x="746" y="224"/>
                  </a:moveTo>
                  <a:lnTo>
                    <a:pt x="0" y="112"/>
                  </a:lnTo>
                  <a:lnTo>
                    <a:pt x="746" y="0"/>
                  </a:lnTo>
                  <a:lnTo>
                    <a:pt x="1494" y="112"/>
                  </a:lnTo>
                  <a:lnTo>
                    <a:pt x="746" y="224"/>
                  </a:lnTo>
                  <a:close/>
                </a:path>
              </a:pathLst>
            </a:custGeom>
            <a:solidFill>
              <a:schemeClr val="accent2">
                <a:lumMod val="7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7" name="Freeform 73"/>
            <p:cNvSpPr/>
            <p:nvPr/>
          </p:nvSpPr>
          <p:spPr bwMode="auto">
            <a:xfrm rot="5400000">
              <a:off x="5005649" y="2915438"/>
              <a:ext cx="847384" cy="701986"/>
            </a:xfrm>
            <a:custGeom>
              <a:avLst/>
              <a:gdLst>
                <a:gd name="T0" fmla="*/ 746 w 746"/>
                <a:gd name="T1" fmla="*/ 112 h 618"/>
                <a:gd name="T2" fmla="*/ 0 w 746"/>
                <a:gd name="T3" fmla="*/ 0 h 618"/>
                <a:gd name="T4" fmla="*/ 0 w 746"/>
                <a:gd name="T5" fmla="*/ 394 h 618"/>
                <a:gd name="T6" fmla="*/ 746 w 746"/>
                <a:gd name="T7" fmla="*/ 618 h 618"/>
                <a:gd name="T8" fmla="*/ 746 w 746"/>
                <a:gd name="T9" fmla="*/ 112 h 618"/>
              </a:gdLst>
              <a:ahLst/>
              <a:cxnLst>
                <a:cxn ang="0">
                  <a:pos x="T0" y="T1"/>
                </a:cxn>
                <a:cxn ang="0">
                  <a:pos x="T2" y="T3"/>
                </a:cxn>
                <a:cxn ang="0">
                  <a:pos x="T4" y="T5"/>
                </a:cxn>
                <a:cxn ang="0">
                  <a:pos x="T6" y="T7"/>
                </a:cxn>
                <a:cxn ang="0">
                  <a:pos x="T8" y="T9"/>
                </a:cxn>
              </a:cxnLst>
              <a:rect l="0" t="0" r="r" b="b"/>
              <a:pathLst>
                <a:path w="746" h="618">
                  <a:moveTo>
                    <a:pt x="746" y="112"/>
                  </a:moveTo>
                  <a:lnTo>
                    <a:pt x="0" y="0"/>
                  </a:lnTo>
                  <a:lnTo>
                    <a:pt x="0" y="394"/>
                  </a:lnTo>
                  <a:lnTo>
                    <a:pt x="746" y="618"/>
                  </a:lnTo>
                  <a:lnTo>
                    <a:pt x="746" y="112"/>
                  </a:lnTo>
                  <a:close/>
                </a:path>
              </a:pathLst>
            </a:custGeom>
            <a:solidFill>
              <a:schemeClr val="accent2">
                <a:lumMod val="40000"/>
                <a:lumOff val="60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8" name="Freeform 74"/>
            <p:cNvSpPr/>
            <p:nvPr/>
          </p:nvSpPr>
          <p:spPr bwMode="auto">
            <a:xfrm rot="5400000">
              <a:off x="5004512" y="3763958"/>
              <a:ext cx="849656" cy="701986"/>
            </a:xfrm>
            <a:custGeom>
              <a:avLst/>
              <a:gdLst>
                <a:gd name="T0" fmla="*/ 0 w 748"/>
                <a:gd name="T1" fmla="*/ 112 h 618"/>
                <a:gd name="T2" fmla="*/ 748 w 748"/>
                <a:gd name="T3" fmla="*/ 0 h 618"/>
                <a:gd name="T4" fmla="*/ 748 w 748"/>
                <a:gd name="T5" fmla="*/ 394 h 618"/>
                <a:gd name="T6" fmla="*/ 0 w 748"/>
                <a:gd name="T7" fmla="*/ 618 h 618"/>
                <a:gd name="T8" fmla="*/ 0 w 748"/>
                <a:gd name="T9" fmla="*/ 112 h 618"/>
              </a:gdLst>
              <a:ahLst/>
              <a:cxnLst>
                <a:cxn ang="0">
                  <a:pos x="T0" y="T1"/>
                </a:cxn>
                <a:cxn ang="0">
                  <a:pos x="T2" y="T3"/>
                </a:cxn>
                <a:cxn ang="0">
                  <a:pos x="T4" y="T5"/>
                </a:cxn>
                <a:cxn ang="0">
                  <a:pos x="T6" y="T7"/>
                </a:cxn>
                <a:cxn ang="0">
                  <a:pos x="T8" y="T9"/>
                </a:cxn>
              </a:cxnLst>
              <a:rect l="0" t="0" r="r" b="b"/>
              <a:pathLst>
                <a:path w="748" h="618">
                  <a:moveTo>
                    <a:pt x="0" y="112"/>
                  </a:moveTo>
                  <a:lnTo>
                    <a:pt x="748" y="0"/>
                  </a:lnTo>
                  <a:lnTo>
                    <a:pt x="748" y="394"/>
                  </a:lnTo>
                  <a:lnTo>
                    <a:pt x="0" y="618"/>
                  </a:lnTo>
                  <a:lnTo>
                    <a:pt x="0" y="112"/>
                  </a:lnTo>
                  <a:close/>
                </a:path>
              </a:pathLst>
            </a:custGeom>
            <a:solidFill>
              <a:schemeClr val="accent2"/>
            </a:solidFill>
            <a:ln>
              <a:noFill/>
            </a:ln>
          </p:spPr>
          <p:txBody>
            <a:bodyPr vert="horz" wrap="square" lIns="109728" tIns="54864" rIns="109728" bIns="54864" numCol="1" anchor="t" anchorCtr="0" compatLnSpc="1"/>
            <a:lstStyle/>
            <a:p>
              <a:endParaRPr lang="id-ID" sz="2160">
                <a:cs typeface="+mn-ea"/>
                <a:sym typeface="+mn-lt"/>
              </a:endParaRPr>
            </a:p>
          </p:txBody>
        </p:sp>
        <p:sp>
          <p:nvSpPr>
            <p:cNvPr id="9" name="Freeform 75"/>
            <p:cNvSpPr/>
            <p:nvPr/>
          </p:nvSpPr>
          <p:spPr bwMode="auto">
            <a:xfrm rot="5400000">
              <a:off x="6733351" y="3490203"/>
              <a:ext cx="1059798" cy="403245"/>
            </a:xfrm>
            <a:custGeom>
              <a:avLst/>
              <a:gdLst>
                <a:gd name="T0" fmla="*/ 465 w 933"/>
                <a:gd name="T1" fmla="*/ 0 h 355"/>
                <a:gd name="T2" fmla="*/ 0 w 933"/>
                <a:gd name="T3" fmla="*/ 177 h 355"/>
                <a:gd name="T4" fmla="*/ 465 w 933"/>
                <a:gd name="T5" fmla="*/ 355 h 355"/>
                <a:gd name="T6" fmla="*/ 933 w 933"/>
                <a:gd name="T7" fmla="*/ 177 h 355"/>
                <a:gd name="T8" fmla="*/ 465 w 933"/>
                <a:gd name="T9" fmla="*/ 0 h 355"/>
              </a:gdLst>
              <a:ahLst/>
              <a:cxnLst>
                <a:cxn ang="0">
                  <a:pos x="T0" y="T1"/>
                </a:cxn>
                <a:cxn ang="0">
                  <a:pos x="T2" y="T3"/>
                </a:cxn>
                <a:cxn ang="0">
                  <a:pos x="T4" y="T5"/>
                </a:cxn>
                <a:cxn ang="0">
                  <a:pos x="T6" y="T7"/>
                </a:cxn>
                <a:cxn ang="0">
                  <a:pos x="T8" y="T9"/>
                </a:cxn>
              </a:cxnLst>
              <a:rect l="0" t="0" r="r" b="b"/>
              <a:pathLst>
                <a:path w="933" h="355">
                  <a:moveTo>
                    <a:pt x="465" y="0"/>
                  </a:moveTo>
                  <a:lnTo>
                    <a:pt x="0" y="177"/>
                  </a:lnTo>
                  <a:lnTo>
                    <a:pt x="465" y="355"/>
                  </a:lnTo>
                  <a:lnTo>
                    <a:pt x="933" y="177"/>
                  </a:lnTo>
                  <a:lnTo>
                    <a:pt x="465" y="0"/>
                  </a:lnTo>
                  <a:close/>
                </a:path>
              </a:pathLst>
            </a:custGeom>
            <a:solidFill>
              <a:schemeClr val="accent5">
                <a:lumMod val="7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0" name="Freeform 76"/>
            <p:cNvSpPr/>
            <p:nvPr/>
          </p:nvSpPr>
          <p:spPr bwMode="auto">
            <a:xfrm rot="5400000">
              <a:off x="7365481" y="3060265"/>
              <a:ext cx="528195" cy="731521"/>
            </a:xfrm>
            <a:custGeom>
              <a:avLst/>
              <a:gdLst>
                <a:gd name="T0" fmla="*/ 465 w 465"/>
                <a:gd name="T1" fmla="*/ 467 h 644"/>
                <a:gd name="T2" fmla="*/ 0 w 465"/>
                <a:gd name="T3" fmla="*/ 644 h 644"/>
                <a:gd name="T4" fmla="*/ 0 w 465"/>
                <a:gd name="T5" fmla="*/ 280 h 644"/>
                <a:gd name="T6" fmla="*/ 465 w 465"/>
                <a:gd name="T7" fmla="*/ 0 h 644"/>
                <a:gd name="T8" fmla="*/ 465 w 465"/>
                <a:gd name="T9" fmla="*/ 467 h 644"/>
              </a:gdLst>
              <a:ahLst/>
              <a:cxnLst>
                <a:cxn ang="0">
                  <a:pos x="T0" y="T1"/>
                </a:cxn>
                <a:cxn ang="0">
                  <a:pos x="T2" y="T3"/>
                </a:cxn>
                <a:cxn ang="0">
                  <a:pos x="T4" y="T5"/>
                </a:cxn>
                <a:cxn ang="0">
                  <a:pos x="T6" y="T7"/>
                </a:cxn>
                <a:cxn ang="0">
                  <a:pos x="T8" y="T9"/>
                </a:cxn>
              </a:cxnLst>
              <a:rect l="0" t="0" r="r" b="b"/>
              <a:pathLst>
                <a:path w="465" h="644">
                  <a:moveTo>
                    <a:pt x="465" y="467"/>
                  </a:moveTo>
                  <a:lnTo>
                    <a:pt x="0" y="644"/>
                  </a:lnTo>
                  <a:lnTo>
                    <a:pt x="0" y="280"/>
                  </a:lnTo>
                  <a:lnTo>
                    <a:pt x="465" y="0"/>
                  </a:lnTo>
                  <a:lnTo>
                    <a:pt x="465" y="467"/>
                  </a:lnTo>
                  <a:close/>
                </a:path>
              </a:pathLst>
            </a:custGeom>
            <a:solidFill>
              <a:schemeClr val="accent5">
                <a:lumMod val="60000"/>
                <a:lumOff val="40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1" name="Freeform 77"/>
            <p:cNvSpPr/>
            <p:nvPr/>
          </p:nvSpPr>
          <p:spPr bwMode="auto">
            <a:xfrm rot="5400000">
              <a:off x="7363778" y="3590164"/>
              <a:ext cx="531603" cy="731521"/>
            </a:xfrm>
            <a:custGeom>
              <a:avLst/>
              <a:gdLst>
                <a:gd name="T0" fmla="*/ 0 w 468"/>
                <a:gd name="T1" fmla="*/ 467 h 644"/>
                <a:gd name="T2" fmla="*/ 468 w 468"/>
                <a:gd name="T3" fmla="*/ 644 h 644"/>
                <a:gd name="T4" fmla="*/ 468 w 468"/>
                <a:gd name="T5" fmla="*/ 280 h 644"/>
                <a:gd name="T6" fmla="*/ 0 w 468"/>
                <a:gd name="T7" fmla="*/ 0 h 644"/>
                <a:gd name="T8" fmla="*/ 0 w 468"/>
                <a:gd name="T9" fmla="*/ 467 h 644"/>
              </a:gdLst>
              <a:ahLst/>
              <a:cxnLst>
                <a:cxn ang="0">
                  <a:pos x="T0" y="T1"/>
                </a:cxn>
                <a:cxn ang="0">
                  <a:pos x="T2" y="T3"/>
                </a:cxn>
                <a:cxn ang="0">
                  <a:pos x="T4" y="T5"/>
                </a:cxn>
                <a:cxn ang="0">
                  <a:pos x="T6" y="T7"/>
                </a:cxn>
                <a:cxn ang="0">
                  <a:pos x="T8" y="T9"/>
                </a:cxn>
              </a:cxnLst>
              <a:rect l="0" t="0" r="r" b="b"/>
              <a:pathLst>
                <a:path w="468" h="644">
                  <a:moveTo>
                    <a:pt x="0" y="467"/>
                  </a:moveTo>
                  <a:lnTo>
                    <a:pt x="468" y="644"/>
                  </a:lnTo>
                  <a:lnTo>
                    <a:pt x="468" y="280"/>
                  </a:lnTo>
                  <a:lnTo>
                    <a:pt x="0" y="0"/>
                  </a:lnTo>
                  <a:lnTo>
                    <a:pt x="0" y="467"/>
                  </a:lnTo>
                  <a:close/>
                </a:path>
              </a:pathLst>
            </a:custGeom>
            <a:solidFill>
              <a:schemeClr val="accent5"/>
            </a:solidFill>
            <a:ln>
              <a:noFill/>
            </a:ln>
          </p:spPr>
          <p:txBody>
            <a:bodyPr vert="horz" wrap="square" lIns="109728" tIns="54864" rIns="109728" bIns="54864" numCol="1" anchor="t" anchorCtr="0" compatLnSpc="1"/>
            <a:lstStyle/>
            <a:p>
              <a:endParaRPr lang="id-ID" sz="2160">
                <a:cs typeface="+mn-ea"/>
                <a:sym typeface="+mn-lt"/>
              </a:endParaRPr>
            </a:p>
          </p:txBody>
        </p:sp>
        <p:sp>
          <p:nvSpPr>
            <p:cNvPr id="12" name="Freeform 78"/>
            <p:cNvSpPr/>
            <p:nvPr/>
          </p:nvSpPr>
          <p:spPr bwMode="auto">
            <a:xfrm rot="5400000">
              <a:off x="5733758" y="3564037"/>
              <a:ext cx="1697039" cy="254442"/>
            </a:xfrm>
            <a:custGeom>
              <a:avLst/>
              <a:gdLst>
                <a:gd name="T0" fmla="*/ 746 w 1494"/>
                <a:gd name="T1" fmla="*/ 0 h 224"/>
                <a:gd name="T2" fmla="*/ 0 w 1494"/>
                <a:gd name="T3" fmla="*/ 111 h 224"/>
                <a:gd name="T4" fmla="*/ 746 w 1494"/>
                <a:gd name="T5" fmla="*/ 224 h 224"/>
                <a:gd name="T6" fmla="*/ 1494 w 1494"/>
                <a:gd name="T7" fmla="*/ 111 h 224"/>
                <a:gd name="T8" fmla="*/ 746 w 1494"/>
                <a:gd name="T9" fmla="*/ 0 h 224"/>
              </a:gdLst>
              <a:ahLst/>
              <a:cxnLst>
                <a:cxn ang="0">
                  <a:pos x="T0" y="T1"/>
                </a:cxn>
                <a:cxn ang="0">
                  <a:pos x="T2" y="T3"/>
                </a:cxn>
                <a:cxn ang="0">
                  <a:pos x="T4" y="T5"/>
                </a:cxn>
                <a:cxn ang="0">
                  <a:pos x="T6" y="T7"/>
                </a:cxn>
                <a:cxn ang="0">
                  <a:pos x="T8" y="T9"/>
                </a:cxn>
              </a:cxnLst>
              <a:rect l="0" t="0" r="r" b="b"/>
              <a:pathLst>
                <a:path w="1494" h="224">
                  <a:moveTo>
                    <a:pt x="746" y="0"/>
                  </a:moveTo>
                  <a:lnTo>
                    <a:pt x="0" y="111"/>
                  </a:lnTo>
                  <a:lnTo>
                    <a:pt x="746" y="224"/>
                  </a:lnTo>
                  <a:lnTo>
                    <a:pt x="1494" y="111"/>
                  </a:lnTo>
                  <a:lnTo>
                    <a:pt x="746" y="0"/>
                  </a:lnTo>
                  <a:close/>
                </a:path>
              </a:pathLst>
            </a:custGeom>
            <a:solidFill>
              <a:schemeClr val="accent4">
                <a:lumMod val="7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3" name="Freeform 79"/>
            <p:cNvSpPr/>
            <p:nvPr/>
          </p:nvSpPr>
          <p:spPr bwMode="auto">
            <a:xfrm rot="5400000">
              <a:off x="6510148" y="2916005"/>
              <a:ext cx="847384" cy="700851"/>
            </a:xfrm>
            <a:custGeom>
              <a:avLst/>
              <a:gdLst>
                <a:gd name="T0" fmla="*/ 746 w 746"/>
                <a:gd name="T1" fmla="*/ 506 h 617"/>
                <a:gd name="T2" fmla="*/ 0 w 746"/>
                <a:gd name="T3" fmla="*/ 617 h 617"/>
                <a:gd name="T4" fmla="*/ 0 w 746"/>
                <a:gd name="T5" fmla="*/ 224 h 617"/>
                <a:gd name="T6" fmla="*/ 746 w 746"/>
                <a:gd name="T7" fmla="*/ 0 h 617"/>
                <a:gd name="T8" fmla="*/ 746 w 746"/>
                <a:gd name="T9" fmla="*/ 506 h 617"/>
              </a:gdLst>
              <a:ahLst/>
              <a:cxnLst>
                <a:cxn ang="0">
                  <a:pos x="T0" y="T1"/>
                </a:cxn>
                <a:cxn ang="0">
                  <a:pos x="T2" y="T3"/>
                </a:cxn>
                <a:cxn ang="0">
                  <a:pos x="T4" y="T5"/>
                </a:cxn>
                <a:cxn ang="0">
                  <a:pos x="T6" y="T7"/>
                </a:cxn>
                <a:cxn ang="0">
                  <a:pos x="T8" y="T9"/>
                </a:cxn>
              </a:cxnLst>
              <a:rect l="0" t="0" r="r" b="b"/>
              <a:pathLst>
                <a:path w="746" h="617">
                  <a:moveTo>
                    <a:pt x="746" y="506"/>
                  </a:moveTo>
                  <a:lnTo>
                    <a:pt x="0" y="617"/>
                  </a:lnTo>
                  <a:lnTo>
                    <a:pt x="0" y="224"/>
                  </a:lnTo>
                  <a:lnTo>
                    <a:pt x="746" y="0"/>
                  </a:lnTo>
                  <a:lnTo>
                    <a:pt x="746" y="506"/>
                  </a:lnTo>
                  <a:close/>
                </a:path>
              </a:pathLst>
            </a:custGeom>
            <a:solidFill>
              <a:schemeClr val="accent4">
                <a:lumMod val="60000"/>
                <a:lumOff val="40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4" name="Freeform 80"/>
            <p:cNvSpPr/>
            <p:nvPr/>
          </p:nvSpPr>
          <p:spPr bwMode="auto">
            <a:xfrm rot="5400000">
              <a:off x="6509012" y="3764525"/>
              <a:ext cx="849656" cy="700851"/>
            </a:xfrm>
            <a:custGeom>
              <a:avLst/>
              <a:gdLst>
                <a:gd name="T0" fmla="*/ 0 w 748"/>
                <a:gd name="T1" fmla="*/ 506 h 617"/>
                <a:gd name="T2" fmla="*/ 748 w 748"/>
                <a:gd name="T3" fmla="*/ 617 h 617"/>
                <a:gd name="T4" fmla="*/ 748 w 748"/>
                <a:gd name="T5" fmla="*/ 224 h 617"/>
                <a:gd name="T6" fmla="*/ 0 w 748"/>
                <a:gd name="T7" fmla="*/ 0 h 617"/>
                <a:gd name="T8" fmla="*/ 0 w 748"/>
                <a:gd name="T9" fmla="*/ 506 h 617"/>
              </a:gdLst>
              <a:ahLst/>
              <a:cxnLst>
                <a:cxn ang="0">
                  <a:pos x="T0" y="T1"/>
                </a:cxn>
                <a:cxn ang="0">
                  <a:pos x="T2" y="T3"/>
                </a:cxn>
                <a:cxn ang="0">
                  <a:pos x="T4" y="T5"/>
                </a:cxn>
                <a:cxn ang="0">
                  <a:pos x="T6" y="T7"/>
                </a:cxn>
                <a:cxn ang="0">
                  <a:pos x="T8" y="T9"/>
                </a:cxn>
              </a:cxnLst>
              <a:rect l="0" t="0" r="r" b="b"/>
              <a:pathLst>
                <a:path w="748" h="617">
                  <a:moveTo>
                    <a:pt x="0" y="506"/>
                  </a:moveTo>
                  <a:lnTo>
                    <a:pt x="748" y="617"/>
                  </a:lnTo>
                  <a:lnTo>
                    <a:pt x="748" y="224"/>
                  </a:lnTo>
                  <a:lnTo>
                    <a:pt x="0" y="0"/>
                  </a:lnTo>
                  <a:lnTo>
                    <a:pt x="0" y="506"/>
                  </a:lnTo>
                  <a:close/>
                </a:path>
              </a:pathLst>
            </a:custGeom>
            <a:solidFill>
              <a:schemeClr val="accent4"/>
            </a:solidFill>
            <a:ln>
              <a:noFill/>
            </a:ln>
          </p:spPr>
          <p:txBody>
            <a:bodyPr vert="horz" wrap="square" lIns="109728" tIns="54864" rIns="109728" bIns="54864" numCol="1" anchor="t" anchorCtr="0" compatLnSpc="1"/>
            <a:lstStyle/>
            <a:p>
              <a:endParaRPr lang="id-ID" sz="2160">
                <a:cs typeface="+mn-ea"/>
                <a:sym typeface="+mn-lt"/>
              </a:endParaRPr>
            </a:p>
          </p:txBody>
        </p:sp>
        <p:sp>
          <p:nvSpPr>
            <p:cNvPr id="15" name="Freeform 81"/>
            <p:cNvSpPr/>
            <p:nvPr/>
          </p:nvSpPr>
          <p:spPr bwMode="auto">
            <a:xfrm rot="5400000">
              <a:off x="5594043" y="2742779"/>
              <a:ext cx="1166573" cy="728112"/>
            </a:xfrm>
            <a:custGeom>
              <a:avLst/>
              <a:gdLst>
                <a:gd name="T0" fmla="*/ 1027 w 1027"/>
                <a:gd name="T1" fmla="*/ 641 h 641"/>
                <a:gd name="T2" fmla="*/ 0 w 1027"/>
                <a:gd name="T3" fmla="*/ 532 h 641"/>
                <a:gd name="T4" fmla="*/ 0 w 1027"/>
                <a:gd name="T5" fmla="*/ 111 h 641"/>
                <a:gd name="T6" fmla="*/ 1027 w 1027"/>
                <a:gd name="T7" fmla="*/ 0 h 641"/>
                <a:gd name="T8" fmla="*/ 1027 w 1027"/>
                <a:gd name="T9" fmla="*/ 641 h 641"/>
              </a:gdLst>
              <a:ahLst/>
              <a:cxnLst>
                <a:cxn ang="0">
                  <a:pos x="T0" y="T1"/>
                </a:cxn>
                <a:cxn ang="0">
                  <a:pos x="T2" y="T3"/>
                </a:cxn>
                <a:cxn ang="0">
                  <a:pos x="T4" y="T5"/>
                </a:cxn>
                <a:cxn ang="0">
                  <a:pos x="T6" y="T7"/>
                </a:cxn>
                <a:cxn ang="0">
                  <a:pos x="T8" y="T9"/>
                </a:cxn>
              </a:cxnLst>
              <a:rect l="0" t="0" r="r" b="b"/>
              <a:pathLst>
                <a:path w="1027" h="641">
                  <a:moveTo>
                    <a:pt x="1027" y="641"/>
                  </a:moveTo>
                  <a:lnTo>
                    <a:pt x="0" y="532"/>
                  </a:lnTo>
                  <a:lnTo>
                    <a:pt x="0" y="111"/>
                  </a:lnTo>
                  <a:lnTo>
                    <a:pt x="1027" y="0"/>
                  </a:lnTo>
                  <a:lnTo>
                    <a:pt x="1027" y="641"/>
                  </a:lnTo>
                  <a:close/>
                </a:path>
              </a:pathLst>
            </a:custGeom>
            <a:solidFill>
              <a:schemeClr val="accent3">
                <a:lumMod val="60000"/>
                <a:lumOff val="40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6" name="Freeform 82"/>
            <p:cNvSpPr/>
            <p:nvPr/>
          </p:nvSpPr>
          <p:spPr bwMode="auto">
            <a:xfrm rot="5400000">
              <a:off x="5592908" y="3910488"/>
              <a:ext cx="1168845" cy="728112"/>
            </a:xfrm>
            <a:custGeom>
              <a:avLst/>
              <a:gdLst>
                <a:gd name="T0" fmla="*/ 0 w 1029"/>
                <a:gd name="T1" fmla="*/ 641 h 641"/>
                <a:gd name="T2" fmla="*/ 1029 w 1029"/>
                <a:gd name="T3" fmla="*/ 532 h 641"/>
                <a:gd name="T4" fmla="*/ 1029 w 1029"/>
                <a:gd name="T5" fmla="*/ 111 h 641"/>
                <a:gd name="T6" fmla="*/ 0 w 1029"/>
                <a:gd name="T7" fmla="*/ 0 h 641"/>
                <a:gd name="T8" fmla="*/ 0 w 1029"/>
                <a:gd name="T9" fmla="*/ 641 h 641"/>
              </a:gdLst>
              <a:ahLst/>
              <a:cxnLst>
                <a:cxn ang="0">
                  <a:pos x="T0" y="T1"/>
                </a:cxn>
                <a:cxn ang="0">
                  <a:pos x="T2" y="T3"/>
                </a:cxn>
                <a:cxn ang="0">
                  <a:pos x="T4" y="T5"/>
                </a:cxn>
                <a:cxn ang="0">
                  <a:pos x="T6" y="T7"/>
                </a:cxn>
                <a:cxn ang="0">
                  <a:pos x="T8" y="T9"/>
                </a:cxn>
              </a:cxnLst>
              <a:rect l="0" t="0" r="r" b="b"/>
              <a:pathLst>
                <a:path w="1029" h="641">
                  <a:moveTo>
                    <a:pt x="0" y="641"/>
                  </a:moveTo>
                  <a:lnTo>
                    <a:pt x="1029" y="532"/>
                  </a:lnTo>
                  <a:lnTo>
                    <a:pt x="1029" y="111"/>
                  </a:lnTo>
                  <a:lnTo>
                    <a:pt x="0" y="0"/>
                  </a:lnTo>
                  <a:lnTo>
                    <a:pt x="0" y="641"/>
                  </a:lnTo>
                  <a:close/>
                </a:path>
              </a:pathLst>
            </a:custGeom>
            <a:solidFill>
              <a:schemeClr val="accent3"/>
            </a:solidFill>
            <a:ln>
              <a:noFill/>
            </a:ln>
          </p:spPr>
          <p:txBody>
            <a:bodyPr vert="horz" wrap="square" lIns="109728" tIns="54864" rIns="109728" bIns="54864" numCol="1" anchor="t" anchorCtr="0" compatLnSpc="1"/>
            <a:lstStyle/>
            <a:p>
              <a:endParaRPr lang="id-ID" sz="2160">
                <a:cs typeface="+mn-ea"/>
                <a:sym typeface="+mn-lt"/>
              </a:endParaRPr>
            </a:p>
          </p:txBody>
        </p:sp>
        <p:sp>
          <p:nvSpPr>
            <p:cNvPr id="17" name="Freeform 83"/>
            <p:cNvSpPr/>
            <p:nvPr/>
          </p:nvSpPr>
          <p:spPr bwMode="auto">
            <a:xfrm rot="5400000">
              <a:off x="7724994" y="3425457"/>
              <a:ext cx="9087" cy="531602"/>
            </a:xfrm>
            <a:custGeom>
              <a:avLst/>
              <a:gdLst>
                <a:gd name="T0" fmla="*/ 8 w 8"/>
                <a:gd name="T1" fmla="*/ 468 h 468"/>
                <a:gd name="T2" fmla="*/ 0 w 8"/>
                <a:gd name="T3" fmla="*/ 468 h 468"/>
                <a:gd name="T4" fmla="*/ 0 w 8"/>
                <a:gd name="T5" fmla="*/ 2 h 468"/>
                <a:gd name="T6" fmla="*/ 3 w 8"/>
                <a:gd name="T7" fmla="*/ 0 h 468"/>
                <a:gd name="T8" fmla="*/ 8 w 8"/>
                <a:gd name="T9" fmla="*/ 2 h 468"/>
                <a:gd name="T10" fmla="*/ 8 w 8"/>
                <a:gd name="T11" fmla="*/ 468 h 468"/>
              </a:gdLst>
              <a:ahLst/>
              <a:cxnLst>
                <a:cxn ang="0">
                  <a:pos x="T0" y="T1"/>
                </a:cxn>
                <a:cxn ang="0">
                  <a:pos x="T2" y="T3"/>
                </a:cxn>
                <a:cxn ang="0">
                  <a:pos x="T4" y="T5"/>
                </a:cxn>
                <a:cxn ang="0">
                  <a:pos x="T6" y="T7"/>
                </a:cxn>
                <a:cxn ang="0">
                  <a:pos x="T8" y="T9"/>
                </a:cxn>
                <a:cxn ang="0">
                  <a:pos x="T10" y="T11"/>
                </a:cxn>
              </a:cxnLst>
              <a:rect l="0" t="0" r="r" b="b"/>
              <a:pathLst>
                <a:path w="8" h="468">
                  <a:moveTo>
                    <a:pt x="8" y="468"/>
                  </a:moveTo>
                  <a:lnTo>
                    <a:pt x="0" y="468"/>
                  </a:lnTo>
                  <a:lnTo>
                    <a:pt x="0" y="2"/>
                  </a:lnTo>
                  <a:lnTo>
                    <a:pt x="3" y="0"/>
                  </a:lnTo>
                  <a:lnTo>
                    <a:pt x="8" y="2"/>
                  </a:lnTo>
                  <a:lnTo>
                    <a:pt x="8" y="468"/>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8" name="Freeform 84"/>
            <p:cNvSpPr/>
            <p:nvPr/>
          </p:nvSpPr>
          <p:spPr bwMode="auto">
            <a:xfrm rot="5400000">
              <a:off x="6992339" y="3403874"/>
              <a:ext cx="9087" cy="574766"/>
            </a:xfrm>
            <a:custGeom>
              <a:avLst/>
              <a:gdLst>
                <a:gd name="T0" fmla="*/ 8 w 8"/>
                <a:gd name="T1" fmla="*/ 506 h 506"/>
                <a:gd name="T2" fmla="*/ 0 w 8"/>
                <a:gd name="T3" fmla="*/ 506 h 506"/>
                <a:gd name="T4" fmla="*/ 0 w 8"/>
                <a:gd name="T5" fmla="*/ 1 h 506"/>
                <a:gd name="T6" fmla="*/ 3 w 8"/>
                <a:gd name="T7" fmla="*/ 0 h 506"/>
                <a:gd name="T8" fmla="*/ 8 w 8"/>
                <a:gd name="T9" fmla="*/ 1 h 506"/>
                <a:gd name="T10" fmla="*/ 8 w 8"/>
                <a:gd name="T11" fmla="*/ 506 h 506"/>
              </a:gdLst>
              <a:ahLst/>
              <a:cxnLst>
                <a:cxn ang="0">
                  <a:pos x="T0" y="T1"/>
                </a:cxn>
                <a:cxn ang="0">
                  <a:pos x="T2" y="T3"/>
                </a:cxn>
                <a:cxn ang="0">
                  <a:pos x="T4" y="T5"/>
                </a:cxn>
                <a:cxn ang="0">
                  <a:pos x="T6" y="T7"/>
                </a:cxn>
                <a:cxn ang="0">
                  <a:pos x="T8" y="T9"/>
                </a:cxn>
                <a:cxn ang="0">
                  <a:pos x="T10" y="T11"/>
                </a:cxn>
              </a:cxnLst>
              <a:rect l="0" t="0" r="r" b="b"/>
              <a:pathLst>
                <a:path w="8" h="506">
                  <a:moveTo>
                    <a:pt x="8" y="506"/>
                  </a:moveTo>
                  <a:lnTo>
                    <a:pt x="0" y="506"/>
                  </a:lnTo>
                  <a:lnTo>
                    <a:pt x="0" y="1"/>
                  </a:lnTo>
                  <a:lnTo>
                    <a:pt x="3" y="0"/>
                  </a:lnTo>
                  <a:lnTo>
                    <a:pt x="8" y="1"/>
                  </a:lnTo>
                  <a:lnTo>
                    <a:pt x="8" y="506"/>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19" name="Freeform 85"/>
            <p:cNvSpPr/>
            <p:nvPr/>
          </p:nvSpPr>
          <p:spPr bwMode="auto">
            <a:xfrm rot="5400000">
              <a:off x="4629665" y="3425456"/>
              <a:ext cx="9087" cy="531602"/>
            </a:xfrm>
            <a:custGeom>
              <a:avLst/>
              <a:gdLst>
                <a:gd name="T0" fmla="*/ 8 w 8"/>
                <a:gd name="T1" fmla="*/ 0 h 468"/>
                <a:gd name="T2" fmla="*/ 0 w 8"/>
                <a:gd name="T3" fmla="*/ 0 h 468"/>
                <a:gd name="T4" fmla="*/ 0 w 8"/>
                <a:gd name="T5" fmla="*/ 467 h 468"/>
                <a:gd name="T6" fmla="*/ 3 w 8"/>
                <a:gd name="T7" fmla="*/ 468 h 468"/>
                <a:gd name="T8" fmla="*/ 8 w 8"/>
                <a:gd name="T9" fmla="*/ 467 h 468"/>
                <a:gd name="T10" fmla="*/ 8 w 8"/>
                <a:gd name="T11" fmla="*/ 0 h 468"/>
              </a:gdLst>
              <a:ahLst/>
              <a:cxnLst>
                <a:cxn ang="0">
                  <a:pos x="T0" y="T1"/>
                </a:cxn>
                <a:cxn ang="0">
                  <a:pos x="T2" y="T3"/>
                </a:cxn>
                <a:cxn ang="0">
                  <a:pos x="T4" y="T5"/>
                </a:cxn>
                <a:cxn ang="0">
                  <a:pos x="T6" y="T7"/>
                </a:cxn>
                <a:cxn ang="0">
                  <a:pos x="T8" y="T9"/>
                </a:cxn>
                <a:cxn ang="0">
                  <a:pos x="T10" y="T11"/>
                </a:cxn>
              </a:cxnLst>
              <a:rect l="0" t="0" r="r" b="b"/>
              <a:pathLst>
                <a:path w="8" h="468">
                  <a:moveTo>
                    <a:pt x="8" y="0"/>
                  </a:moveTo>
                  <a:lnTo>
                    <a:pt x="0" y="0"/>
                  </a:lnTo>
                  <a:lnTo>
                    <a:pt x="0" y="467"/>
                  </a:lnTo>
                  <a:lnTo>
                    <a:pt x="3" y="468"/>
                  </a:lnTo>
                  <a:lnTo>
                    <a:pt x="8" y="467"/>
                  </a:lnTo>
                  <a:lnTo>
                    <a:pt x="8"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0" name="Freeform 86"/>
            <p:cNvSpPr/>
            <p:nvPr/>
          </p:nvSpPr>
          <p:spPr bwMode="auto">
            <a:xfrm rot="5400000">
              <a:off x="5361185" y="3403874"/>
              <a:ext cx="9087" cy="574766"/>
            </a:xfrm>
            <a:custGeom>
              <a:avLst/>
              <a:gdLst>
                <a:gd name="T0" fmla="*/ 8 w 8"/>
                <a:gd name="T1" fmla="*/ 0 h 506"/>
                <a:gd name="T2" fmla="*/ 0 w 8"/>
                <a:gd name="T3" fmla="*/ 0 h 506"/>
                <a:gd name="T4" fmla="*/ 0 w 8"/>
                <a:gd name="T5" fmla="*/ 504 h 506"/>
                <a:gd name="T6" fmla="*/ 3 w 8"/>
                <a:gd name="T7" fmla="*/ 506 h 506"/>
                <a:gd name="T8" fmla="*/ 8 w 8"/>
                <a:gd name="T9" fmla="*/ 504 h 506"/>
                <a:gd name="T10" fmla="*/ 8 w 8"/>
                <a:gd name="T11" fmla="*/ 0 h 506"/>
              </a:gdLst>
              <a:ahLst/>
              <a:cxnLst>
                <a:cxn ang="0">
                  <a:pos x="T0" y="T1"/>
                </a:cxn>
                <a:cxn ang="0">
                  <a:pos x="T2" y="T3"/>
                </a:cxn>
                <a:cxn ang="0">
                  <a:pos x="T4" y="T5"/>
                </a:cxn>
                <a:cxn ang="0">
                  <a:pos x="T6" y="T7"/>
                </a:cxn>
                <a:cxn ang="0">
                  <a:pos x="T8" y="T9"/>
                </a:cxn>
                <a:cxn ang="0">
                  <a:pos x="T10" y="T11"/>
                </a:cxn>
              </a:cxnLst>
              <a:rect l="0" t="0" r="r" b="b"/>
              <a:pathLst>
                <a:path w="8" h="506">
                  <a:moveTo>
                    <a:pt x="8" y="0"/>
                  </a:moveTo>
                  <a:lnTo>
                    <a:pt x="0" y="0"/>
                  </a:lnTo>
                  <a:lnTo>
                    <a:pt x="0" y="504"/>
                  </a:lnTo>
                  <a:lnTo>
                    <a:pt x="3" y="506"/>
                  </a:lnTo>
                  <a:lnTo>
                    <a:pt x="8" y="504"/>
                  </a:lnTo>
                  <a:lnTo>
                    <a:pt x="8"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1" name="Freeform 87"/>
            <p:cNvSpPr/>
            <p:nvPr/>
          </p:nvSpPr>
          <p:spPr bwMode="auto">
            <a:xfrm rot="5400000">
              <a:off x="6172786" y="3327202"/>
              <a:ext cx="9087" cy="728112"/>
            </a:xfrm>
            <a:custGeom>
              <a:avLst/>
              <a:gdLst>
                <a:gd name="T0" fmla="*/ 8 w 8"/>
                <a:gd name="T1" fmla="*/ 640 h 641"/>
                <a:gd name="T2" fmla="*/ 3 w 8"/>
                <a:gd name="T3" fmla="*/ 641 h 641"/>
                <a:gd name="T4" fmla="*/ 0 w 8"/>
                <a:gd name="T5" fmla="*/ 640 h 641"/>
                <a:gd name="T6" fmla="*/ 0 w 8"/>
                <a:gd name="T7" fmla="*/ 0 h 641"/>
                <a:gd name="T8" fmla="*/ 3 w 8"/>
                <a:gd name="T9" fmla="*/ 0 h 641"/>
                <a:gd name="T10" fmla="*/ 8 w 8"/>
                <a:gd name="T11" fmla="*/ 0 h 641"/>
                <a:gd name="T12" fmla="*/ 8 w 8"/>
                <a:gd name="T13" fmla="*/ 640 h 641"/>
              </a:gdLst>
              <a:ahLst/>
              <a:cxnLst>
                <a:cxn ang="0">
                  <a:pos x="T0" y="T1"/>
                </a:cxn>
                <a:cxn ang="0">
                  <a:pos x="T2" y="T3"/>
                </a:cxn>
                <a:cxn ang="0">
                  <a:pos x="T4" y="T5"/>
                </a:cxn>
                <a:cxn ang="0">
                  <a:pos x="T6" y="T7"/>
                </a:cxn>
                <a:cxn ang="0">
                  <a:pos x="T8" y="T9"/>
                </a:cxn>
                <a:cxn ang="0">
                  <a:pos x="T10" y="T11"/>
                </a:cxn>
                <a:cxn ang="0">
                  <a:pos x="T12" y="T13"/>
                </a:cxn>
              </a:cxnLst>
              <a:rect l="0" t="0" r="r" b="b"/>
              <a:pathLst>
                <a:path w="8" h="641">
                  <a:moveTo>
                    <a:pt x="8" y="640"/>
                  </a:moveTo>
                  <a:lnTo>
                    <a:pt x="3" y="641"/>
                  </a:lnTo>
                  <a:lnTo>
                    <a:pt x="0" y="640"/>
                  </a:lnTo>
                  <a:lnTo>
                    <a:pt x="0" y="0"/>
                  </a:lnTo>
                  <a:lnTo>
                    <a:pt x="3" y="0"/>
                  </a:lnTo>
                  <a:lnTo>
                    <a:pt x="8" y="0"/>
                  </a:lnTo>
                  <a:lnTo>
                    <a:pt x="8" y="64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2" name="Freeform 88"/>
            <p:cNvSpPr/>
            <p:nvPr/>
          </p:nvSpPr>
          <p:spPr bwMode="auto">
            <a:xfrm rot="5400000">
              <a:off x="7303573" y="3529959"/>
              <a:ext cx="1059798" cy="323732"/>
            </a:xfrm>
            <a:custGeom>
              <a:avLst/>
              <a:gdLst>
                <a:gd name="T0" fmla="*/ 465 w 933"/>
                <a:gd name="T1" fmla="*/ 0 h 285"/>
                <a:gd name="T2" fmla="*/ 0 w 933"/>
                <a:gd name="T3" fmla="*/ 280 h 285"/>
                <a:gd name="T4" fmla="*/ 0 w 933"/>
                <a:gd name="T5" fmla="*/ 285 h 285"/>
                <a:gd name="T6" fmla="*/ 465 w 933"/>
                <a:gd name="T7" fmla="*/ 10 h 285"/>
                <a:gd name="T8" fmla="*/ 933 w 933"/>
                <a:gd name="T9" fmla="*/ 285 h 285"/>
                <a:gd name="T10" fmla="*/ 933 w 933"/>
                <a:gd name="T11" fmla="*/ 280 h 285"/>
                <a:gd name="T12" fmla="*/ 465 w 933"/>
                <a:gd name="T13" fmla="*/ 0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0"/>
                  </a:moveTo>
                  <a:lnTo>
                    <a:pt x="0" y="280"/>
                  </a:lnTo>
                  <a:lnTo>
                    <a:pt x="0" y="285"/>
                  </a:lnTo>
                  <a:lnTo>
                    <a:pt x="465" y="10"/>
                  </a:lnTo>
                  <a:lnTo>
                    <a:pt x="933" y="285"/>
                  </a:lnTo>
                  <a:lnTo>
                    <a:pt x="933" y="280"/>
                  </a:lnTo>
                  <a:lnTo>
                    <a:pt x="465"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3" name="Freeform 89"/>
            <p:cNvSpPr/>
            <p:nvPr/>
          </p:nvSpPr>
          <p:spPr bwMode="auto">
            <a:xfrm rot="5400000">
              <a:off x="6837853" y="3587889"/>
              <a:ext cx="1059798" cy="207871"/>
            </a:xfrm>
            <a:custGeom>
              <a:avLst/>
              <a:gdLst>
                <a:gd name="T0" fmla="*/ 0 w 933"/>
                <a:gd name="T1" fmla="*/ 183 h 183"/>
                <a:gd name="T2" fmla="*/ 462 w 933"/>
                <a:gd name="T3" fmla="*/ 7 h 183"/>
                <a:gd name="T4" fmla="*/ 470 w 933"/>
                <a:gd name="T5" fmla="*/ 7 h 183"/>
                <a:gd name="T6" fmla="*/ 933 w 933"/>
                <a:gd name="T7" fmla="*/ 183 h 183"/>
                <a:gd name="T8" fmla="*/ 933 w 933"/>
                <a:gd name="T9" fmla="*/ 178 h 183"/>
                <a:gd name="T10" fmla="*/ 470 w 933"/>
                <a:gd name="T11" fmla="*/ 0 h 183"/>
                <a:gd name="T12" fmla="*/ 462 w 933"/>
                <a:gd name="T13" fmla="*/ 0 h 183"/>
                <a:gd name="T14" fmla="*/ 0 w 933"/>
                <a:gd name="T15" fmla="*/ 178 h 183"/>
                <a:gd name="T16" fmla="*/ 0 w 933"/>
                <a:gd name="T17"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183"/>
                  </a:moveTo>
                  <a:lnTo>
                    <a:pt x="462" y="7"/>
                  </a:lnTo>
                  <a:lnTo>
                    <a:pt x="470" y="7"/>
                  </a:lnTo>
                  <a:lnTo>
                    <a:pt x="933" y="183"/>
                  </a:lnTo>
                  <a:lnTo>
                    <a:pt x="933" y="178"/>
                  </a:lnTo>
                  <a:lnTo>
                    <a:pt x="470" y="0"/>
                  </a:lnTo>
                  <a:lnTo>
                    <a:pt x="462" y="0"/>
                  </a:lnTo>
                  <a:lnTo>
                    <a:pt x="0" y="178"/>
                  </a:lnTo>
                  <a:lnTo>
                    <a:pt x="0" y="183"/>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4" name="Freeform 90"/>
            <p:cNvSpPr/>
            <p:nvPr/>
          </p:nvSpPr>
          <p:spPr bwMode="auto">
            <a:xfrm rot="5400000">
              <a:off x="6303980" y="3559493"/>
              <a:ext cx="1697039" cy="263530"/>
            </a:xfrm>
            <a:custGeom>
              <a:avLst/>
              <a:gdLst>
                <a:gd name="T0" fmla="*/ 746 w 1494"/>
                <a:gd name="T1" fmla="*/ 0 h 232"/>
                <a:gd name="T2" fmla="*/ 0 w 1494"/>
                <a:gd name="T3" fmla="*/ 224 h 232"/>
                <a:gd name="T4" fmla="*/ 0 w 1494"/>
                <a:gd name="T5" fmla="*/ 232 h 232"/>
                <a:gd name="T6" fmla="*/ 746 w 1494"/>
                <a:gd name="T7" fmla="*/ 10 h 232"/>
                <a:gd name="T8" fmla="*/ 1494 w 1494"/>
                <a:gd name="T9" fmla="*/ 232 h 232"/>
                <a:gd name="T10" fmla="*/ 1494 w 1494"/>
                <a:gd name="T11" fmla="*/ 224 h 232"/>
                <a:gd name="T12" fmla="*/ 746 w 1494"/>
                <a:gd name="T13" fmla="*/ 0 h 232"/>
              </a:gdLst>
              <a:ahLst/>
              <a:cxnLst>
                <a:cxn ang="0">
                  <a:pos x="T0" y="T1"/>
                </a:cxn>
                <a:cxn ang="0">
                  <a:pos x="T2" y="T3"/>
                </a:cxn>
                <a:cxn ang="0">
                  <a:pos x="T4" y="T5"/>
                </a:cxn>
                <a:cxn ang="0">
                  <a:pos x="T6" y="T7"/>
                </a:cxn>
                <a:cxn ang="0">
                  <a:pos x="T8" y="T9"/>
                </a:cxn>
                <a:cxn ang="0">
                  <a:pos x="T10" y="T11"/>
                </a:cxn>
                <a:cxn ang="0">
                  <a:pos x="T12" y="T13"/>
                </a:cxn>
              </a:cxnLst>
              <a:rect l="0" t="0" r="r" b="b"/>
              <a:pathLst>
                <a:path w="1494" h="232">
                  <a:moveTo>
                    <a:pt x="746" y="0"/>
                  </a:moveTo>
                  <a:lnTo>
                    <a:pt x="0" y="224"/>
                  </a:lnTo>
                  <a:lnTo>
                    <a:pt x="0" y="232"/>
                  </a:lnTo>
                  <a:lnTo>
                    <a:pt x="746" y="10"/>
                  </a:lnTo>
                  <a:lnTo>
                    <a:pt x="1494" y="232"/>
                  </a:lnTo>
                  <a:lnTo>
                    <a:pt x="1494" y="224"/>
                  </a:lnTo>
                  <a:lnTo>
                    <a:pt x="746"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5" name="Freeform 91"/>
            <p:cNvSpPr/>
            <p:nvPr/>
          </p:nvSpPr>
          <p:spPr bwMode="auto">
            <a:xfrm rot="5400000">
              <a:off x="5804184" y="3621968"/>
              <a:ext cx="1697039" cy="138580"/>
            </a:xfrm>
            <a:custGeom>
              <a:avLst/>
              <a:gdLst>
                <a:gd name="T0" fmla="*/ 743 w 1494"/>
                <a:gd name="T1" fmla="*/ 0 h 122"/>
                <a:gd name="T2" fmla="*/ 0 w 1494"/>
                <a:gd name="T3" fmla="*/ 113 h 122"/>
                <a:gd name="T4" fmla="*/ 0 w 1494"/>
                <a:gd name="T5" fmla="*/ 122 h 122"/>
                <a:gd name="T6" fmla="*/ 743 w 1494"/>
                <a:gd name="T7" fmla="*/ 11 h 122"/>
                <a:gd name="T8" fmla="*/ 751 w 1494"/>
                <a:gd name="T9" fmla="*/ 11 h 122"/>
                <a:gd name="T10" fmla="*/ 1494 w 1494"/>
                <a:gd name="T11" fmla="*/ 122 h 122"/>
                <a:gd name="T12" fmla="*/ 1494 w 1494"/>
                <a:gd name="T13" fmla="*/ 113 h 122"/>
                <a:gd name="T14" fmla="*/ 751 w 1494"/>
                <a:gd name="T15" fmla="*/ 0 h 122"/>
                <a:gd name="T16" fmla="*/ 743 w 1494"/>
                <a:gd name="T17"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0"/>
                  </a:moveTo>
                  <a:lnTo>
                    <a:pt x="0" y="113"/>
                  </a:lnTo>
                  <a:lnTo>
                    <a:pt x="0" y="122"/>
                  </a:lnTo>
                  <a:lnTo>
                    <a:pt x="743" y="11"/>
                  </a:lnTo>
                  <a:lnTo>
                    <a:pt x="751" y="11"/>
                  </a:lnTo>
                  <a:lnTo>
                    <a:pt x="1494" y="122"/>
                  </a:lnTo>
                  <a:lnTo>
                    <a:pt x="1494" y="113"/>
                  </a:lnTo>
                  <a:lnTo>
                    <a:pt x="751" y="0"/>
                  </a:lnTo>
                  <a:lnTo>
                    <a:pt x="743"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6" name="Freeform 92"/>
            <p:cNvSpPr/>
            <p:nvPr/>
          </p:nvSpPr>
          <p:spPr bwMode="auto">
            <a:xfrm rot="5400000">
              <a:off x="4000376" y="3529960"/>
              <a:ext cx="1059798" cy="323732"/>
            </a:xfrm>
            <a:custGeom>
              <a:avLst/>
              <a:gdLst>
                <a:gd name="T0" fmla="*/ 465 w 933"/>
                <a:gd name="T1" fmla="*/ 285 h 285"/>
                <a:gd name="T2" fmla="*/ 0 w 933"/>
                <a:gd name="T3" fmla="*/ 5 h 285"/>
                <a:gd name="T4" fmla="*/ 0 w 933"/>
                <a:gd name="T5" fmla="*/ 0 h 285"/>
                <a:gd name="T6" fmla="*/ 465 w 933"/>
                <a:gd name="T7" fmla="*/ 275 h 285"/>
                <a:gd name="T8" fmla="*/ 933 w 933"/>
                <a:gd name="T9" fmla="*/ 0 h 285"/>
                <a:gd name="T10" fmla="*/ 933 w 933"/>
                <a:gd name="T11" fmla="*/ 5 h 285"/>
                <a:gd name="T12" fmla="*/ 465 w 933"/>
                <a:gd name="T13" fmla="*/ 285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285"/>
                  </a:moveTo>
                  <a:lnTo>
                    <a:pt x="0" y="5"/>
                  </a:lnTo>
                  <a:lnTo>
                    <a:pt x="0" y="0"/>
                  </a:lnTo>
                  <a:lnTo>
                    <a:pt x="465" y="275"/>
                  </a:lnTo>
                  <a:lnTo>
                    <a:pt x="933" y="0"/>
                  </a:lnTo>
                  <a:lnTo>
                    <a:pt x="933" y="5"/>
                  </a:lnTo>
                  <a:lnTo>
                    <a:pt x="465" y="285"/>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7" name="Freeform 93"/>
            <p:cNvSpPr/>
            <p:nvPr/>
          </p:nvSpPr>
          <p:spPr bwMode="auto">
            <a:xfrm rot="5400000">
              <a:off x="4466093" y="3587891"/>
              <a:ext cx="1059798" cy="207871"/>
            </a:xfrm>
            <a:custGeom>
              <a:avLst/>
              <a:gdLst>
                <a:gd name="T0" fmla="*/ 0 w 933"/>
                <a:gd name="T1" fmla="*/ 0 h 183"/>
                <a:gd name="T2" fmla="*/ 462 w 933"/>
                <a:gd name="T3" fmla="*/ 176 h 183"/>
                <a:gd name="T4" fmla="*/ 470 w 933"/>
                <a:gd name="T5" fmla="*/ 176 h 183"/>
                <a:gd name="T6" fmla="*/ 933 w 933"/>
                <a:gd name="T7" fmla="*/ 0 h 183"/>
                <a:gd name="T8" fmla="*/ 933 w 933"/>
                <a:gd name="T9" fmla="*/ 5 h 183"/>
                <a:gd name="T10" fmla="*/ 470 w 933"/>
                <a:gd name="T11" fmla="*/ 183 h 183"/>
                <a:gd name="T12" fmla="*/ 462 w 933"/>
                <a:gd name="T13" fmla="*/ 183 h 183"/>
                <a:gd name="T14" fmla="*/ 0 w 933"/>
                <a:gd name="T15" fmla="*/ 5 h 183"/>
                <a:gd name="T16" fmla="*/ 0 w 933"/>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0"/>
                  </a:moveTo>
                  <a:lnTo>
                    <a:pt x="462" y="176"/>
                  </a:lnTo>
                  <a:lnTo>
                    <a:pt x="470" y="176"/>
                  </a:lnTo>
                  <a:lnTo>
                    <a:pt x="933" y="0"/>
                  </a:lnTo>
                  <a:lnTo>
                    <a:pt x="933" y="5"/>
                  </a:lnTo>
                  <a:lnTo>
                    <a:pt x="470" y="183"/>
                  </a:lnTo>
                  <a:lnTo>
                    <a:pt x="462" y="183"/>
                  </a:lnTo>
                  <a:lnTo>
                    <a:pt x="0" y="5"/>
                  </a:lnTo>
                  <a:lnTo>
                    <a:pt x="0"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8" name="Freeform 94"/>
            <p:cNvSpPr/>
            <p:nvPr/>
          </p:nvSpPr>
          <p:spPr bwMode="auto">
            <a:xfrm rot="5400000">
              <a:off x="4362158" y="3558926"/>
              <a:ext cx="1697039" cy="264665"/>
            </a:xfrm>
            <a:custGeom>
              <a:avLst/>
              <a:gdLst>
                <a:gd name="T0" fmla="*/ 746 w 1494"/>
                <a:gd name="T1" fmla="*/ 233 h 233"/>
                <a:gd name="T2" fmla="*/ 0 w 1494"/>
                <a:gd name="T3" fmla="*/ 9 h 233"/>
                <a:gd name="T4" fmla="*/ 0 w 1494"/>
                <a:gd name="T5" fmla="*/ 0 h 233"/>
                <a:gd name="T6" fmla="*/ 746 w 1494"/>
                <a:gd name="T7" fmla="*/ 222 h 233"/>
                <a:gd name="T8" fmla="*/ 1494 w 1494"/>
                <a:gd name="T9" fmla="*/ 0 h 233"/>
                <a:gd name="T10" fmla="*/ 1494 w 1494"/>
                <a:gd name="T11" fmla="*/ 9 h 233"/>
                <a:gd name="T12" fmla="*/ 746 w 1494"/>
                <a:gd name="T13" fmla="*/ 233 h 233"/>
              </a:gdLst>
              <a:ahLst/>
              <a:cxnLst>
                <a:cxn ang="0">
                  <a:pos x="T0" y="T1"/>
                </a:cxn>
                <a:cxn ang="0">
                  <a:pos x="T2" y="T3"/>
                </a:cxn>
                <a:cxn ang="0">
                  <a:pos x="T4" y="T5"/>
                </a:cxn>
                <a:cxn ang="0">
                  <a:pos x="T6" y="T7"/>
                </a:cxn>
                <a:cxn ang="0">
                  <a:pos x="T8" y="T9"/>
                </a:cxn>
                <a:cxn ang="0">
                  <a:pos x="T10" y="T11"/>
                </a:cxn>
                <a:cxn ang="0">
                  <a:pos x="T12" y="T13"/>
                </a:cxn>
              </a:cxnLst>
              <a:rect l="0" t="0" r="r" b="b"/>
              <a:pathLst>
                <a:path w="1494" h="233">
                  <a:moveTo>
                    <a:pt x="746" y="233"/>
                  </a:moveTo>
                  <a:lnTo>
                    <a:pt x="0" y="9"/>
                  </a:lnTo>
                  <a:lnTo>
                    <a:pt x="0" y="0"/>
                  </a:lnTo>
                  <a:lnTo>
                    <a:pt x="746" y="222"/>
                  </a:lnTo>
                  <a:lnTo>
                    <a:pt x="1494" y="0"/>
                  </a:lnTo>
                  <a:lnTo>
                    <a:pt x="1494" y="9"/>
                  </a:lnTo>
                  <a:lnTo>
                    <a:pt x="746" y="233"/>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29" name="Freeform 95"/>
            <p:cNvSpPr/>
            <p:nvPr/>
          </p:nvSpPr>
          <p:spPr bwMode="auto">
            <a:xfrm rot="5400000">
              <a:off x="4862526" y="3621969"/>
              <a:ext cx="1697039" cy="138580"/>
            </a:xfrm>
            <a:custGeom>
              <a:avLst/>
              <a:gdLst>
                <a:gd name="T0" fmla="*/ 743 w 1494"/>
                <a:gd name="T1" fmla="*/ 122 h 122"/>
                <a:gd name="T2" fmla="*/ 0 w 1494"/>
                <a:gd name="T3" fmla="*/ 9 h 122"/>
                <a:gd name="T4" fmla="*/ 0 w 1494"/>
                <a:gd name="T5" fmla="*/ 0 h 122"/>
                <a:gd name="T6" fmla="*/ 743 w 1494"/>
                <a:gd name="T7" fmla="*/ 112 h 122"/>
                <a:gd name="T8" fmla="*/ 751 w 1494"/>
                <a:gd name="T9" fmla="*/ 112 h 122"/>
                <a:gd name="T10" fmla="*/ 1494 w 1494"/>
                <a:gd name="T11" fmla="*/ 0 h 122"/>
                <a:gd name="T12" fmla="*/ 1494 w 1494"/>
                <a:gd name="T13" fmla="*/ 9 h 122"/>
                <a:gd name="T14" fmla="*/ 751 w 1494"/>
                <a:gd name="T15" fmla="*/ 122 h 122"/>
                <a:gd name="T16" fmla="*/ 743 w 1494"/>
                <a:gd name="T17"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122"/>
                  </a:moveTo>
                  <a:lnTo>
                    <a:pt x="0" y="9"/>
                  </a:lnTo>
                  <a:lnTo>
                    <a:pt x="0" y="0"/>
                  </a:lnTo>
                  <a:lnTo>
                    <a:pt x="743" y="112"/>
                  </a:lnTo>
                  <a:lnTo>
                    <a:pt x="751" y="112"/>
                  </a:lnTo>
                  <a:lnTo>
                    <a:pt x="1494" y="0"/>
                  </a:lnTo>
                  <a:lnTo>
                    <a:pt x="1494" y="9"/>
                  </a:lnTo>
                  <a:lnTo>
                    <a:pt x="751" y="122"/>
                  </a:lnTo>
                  <a:lnTo>
                    <a:pt x="743" y="122"/>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30" name="Freeform 96"/>
            <p:cNvSpPr/>
            <p:nvPr/>
          </p:nvSpPr>
          <p:spPr bwMode="auto">
            <a:xfrm rot="5400000">
              <a:off x="5303823" y="3621399"/>
              <a:ext cx="2335417" cy="139716"/>
            </a:xfrm>
            <a:custGeom>
              <a:avLst/>
              <a:gdLst>
                <a:gd name="T0" fmla="*/ 1027 w 2056"/>
                <a:gd name="T1" fmla="*/ 0 h 123"/>
                <a:gd name="T2" fmla="*/ 0 w 2056"/>
                <a:gd name="T3" fmla="*/ 111 h 123"/>
                <a:gd name="T4" fmla="*/ 0 w 2056"/>
                <a:gd name="T5" fmla="*/ 123 h 123"/>
                <a:gd name="T6" fmla="*/ 1027 w 2056"/>
                <a:gd name="T7" fmla="*/ 14 h 123"/>
                <a:gd name="T8" fmla="*/ 2056 w 2056"/>
                <a:gd name="T9" fmla="*/ 123 h 123"/>
                <a:gd name="T10" fmla="*/ 2056 w 2056"/>
                <a:gd name="T11" fmla="*/ 111 h 123"/>
                <a:gd name="T12" fmla="*/ 1027 w 2056"/>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2056" h="123">
                  <a:moveTo>
                    <a:pt x="1027" y="0"/>
                  </a:moveTo>
                  <a:lnTo>
                    <a:pt x="0" y="111"/>
                  </a:lnTo>
                  <a:lnTo>
                    <a:pt x="0" y="123"/>
                  </a:lnTo>
                  <a:lnTo>
                    <a:pt x="1027" y="14"/>
                  </a:lnTo>
                  <a:lnTo>
                    <a:pt x="2056" y="123"/>
                  </a:lnTo>
                  <a:lnTo>
                    <a:pt x="2056" y="111"/>
                  </a:lnTo>
                  <a:lnTo>
                    <a:pt x="1027" y="0"/>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sp>
          <p:nvSpPr>
            <p:cNvPr id="31" name="Freeform 97"/>
            <p:cNvSpPr/>
            <p:nvPr/>
          </p:nvSpPr>
          <p:spPr bwMode="auto">
            <a:xfrm rot="5400000">
              <a:off x="4713165" y="3623672"/>
              <a:ext cx="2335417" cy="135173"/>
            </a:xfrm>
            <a:custGeom>
              <a:avLst/>
              <a:gdLst>
                <a:gd name="T0" fmla="*/ 1027 w 2056"/>
                <a:gd name="T1" fmla="*/ 119 h 119"/>
                <a:gd name="T2" fmla="*/ 0 w 2056"/>
                <a:gd name="T3" fmla="*/ 10 h 119"/>
                <a:gd name="T4" fmla="*/ 0 w 2056"/>
                <a:gd name="T5" fmla="*/ 0 h 119"/>
                <a:gd name="T6" fmla="*/ 1027 w 2056"/>
                <a:gd name="T7" fmla="*/ 104 h 119"/>
                <a:gd name="T8" fmla="*/ 2056 w 2056"/>
                <a:gd name="T9" fmla="*/ 0 h 119"/>
                <a:gd name="T10" fmla="*/ 2056 w 2056"/>
                <a:gd name="T11" fmla="*/ 10 h 119"/>
                <a:gd name="T12" fmla="*/ 1027 w 2056"/>
                <a:gd name="T13" fmla="*/ 119 h 119"/>
              </a:gdLst>
              <a:ahLst/>
              <a:cxnLst>
                <a:cxn ang="0">
                  <a:pos x="T0" y="T1"/>
                </a:cxn>
                <a:cxn ang="0">
                  <a:pos x="T2" y="T3"/>
                </a:cxn>
                <a:cxn ang="0">
                  <a:pos x="T4" y="T5"/>
                </a:cxn>
                <a:cxn ang="0">
                  <a:pos x="T6" y="T7"/>
                </a:cxn>
                <a:cxn ang="0">
                  <a:pos x="T8" y="T9"/>
                </a:cxn>
                <a:cxn ang="0">
                  <a:pos x="T10" y="T11"/>
                </a:cxn>
                <a:cxn ang="0">
                  <a:pos x="T12" y="T13"/>
                </a:cxn>
              </a:cxnLst>
              <a:rect l="0" t="0" r="r" b="b"/>
              <a:pathLst>
                <a:path w="2056" h="119">
                  <a:moveTo>
                    <a:pt x="1027" y="119"/>
                  </a:moveTo>
                  <a:lnTo>
                    <a:pt x="0" y="10"/>
                  </a:lnTo>
                  <a:lnTo>
                    <a:pt x="0" y="0"/>
                  </a:lnTo>
                  <a:lnTo>
                    <a:pt x="1027" y="104"/>
                  </a:lnTo>
                  <a:lnTo>
                    <a:pt x="2056" y="0"/>
                  </a:lnTo>
                  <a:lnTo>
                    <a:pt x="2056" y="10"/>
                  </a:lnTo>
                  <a:lnTo>
                    <a:pt x="1027" y="119"/>
                  </a:lnTo>
                  <a:close/>
                </a:path>
              </a:pathLst>
            </a:custGeom>
            <a:solidFill>
              <a:schemeClr val="bg1">
                <a:alpha val="25000"/>
              </a:schemeClr>
            </a:solidFill>
            <a:ln>
              <a:noFill/>
            </a:ln>
          </p:spPr>
          <p:txBody>
            <a:bodyPr vert="horz" wrap="square" lIns="109728" tIns="54864" rIns="109728" bIns="54864" numCol="1" anchor="t" anchorCtr="0" compatLnSpc="1"/>
            <a:lstStyle/>
            <a:p>
              <a:endParaRPr lang="id-ID" sz="2160">
                <a:cs typeface="+mn-ea"/>
                <a:sym typeface="+mn-lt"/>
              </a:endParaRPr>
            </a:p>
          </p:txBody>
        </p:sp>
      </p:grpSp>
      <p:sp>
        <p:nvSpPr>
          <p:cNvPr id="34" name="TextBox 33"/>
          <p:cNvSpPr txBox="1"/>
          <p:nvPr/>
        </p:nvSpPr>
        <p:spPr>
          <a:xfrm>
            <a:off x="6457416" y="2058732"/>
            <a:ext cx="4489164" cy="535531"/>
          </a:xfrm>
          <a:prstGeom prst="rect">
            <a:avLst/>
          </a:prstGeom>
          <a:noFill/>
        </p:spPr>
        <p:txBody>
          <a:bodyPr wrap="square" rtlCol="0">
            <a:spAutoFit/>
          </a:bodyPr>
          <a:lstStyle/>
          <a:p>
            <a:r>
              <a:rPr lang="zh-CN" altLang="en-US" sz="1440" dirty="0" smtClean="0">
                <a:solidFill>
                  <a:schemeClr val="bg2"/>
                </a:solidFill>
                <a:cs typeface="+mn-ea"/>
                <a:sym typeface="+mn-lt"/>
              </a:rPr>
              <a:t>这段时间的网页学习效果不好，学了很多但是很多都忘了</a:t>
            </a:r>
            <a:endParaRPr lang="ru-RU" sz="1440" dirty="0">
              <a:solidFill>
                <a:schemeClr val="bg2"/>
              </a:solidFill>
              <a:cs typeface="+mn-ea"/>
              <a:sym typeface="+mn-lt"/>
            </a:endParaRPr>
          </a:p>
        </p:txBody>
      </p:sp>
      <p:sp>
        <p:nvSpPr>
          <p:cNvPr id="35" name="TextBox 34"/>
          <p:cNvSpPr txBox="1"/>
          <p:nvPr/>
        </p:nvSpPr>
        <p:spPr>
          <a:xfrm>
            <a:off x="6457416" y="2704604"/>
            <a:ext cx="4489164" cy="313932"/>
          </a:xfrm>
          <a:prstGeom prst="rect">
            <a:avLst/>
          </a:prstGeom>
          <a:noFill/>
        </p:spPr>
        <p:txBody>
          <a:bodyPr wrap="square" rtlCol="0">
            <a:spAutoFit/>
          </a:bodyPr>
          <a:lstStyle/>
          <a:p>
            <a:r>
              <a:rPr lang="zh-CN" altLang="en-US" sz="1440" dirty="0" smtClean="0">
                <a:solidFill>
                  <a:schemeClr val="bg2"/>
                </a:solidFill>
                <a:cs typeface="+mn-ea"/>
                <a:sym typeface="+mn-lt"/>
              </a:rPr>
              <a:t>最近学过的知识不会运用就很伤</a:t>
            </a:r>
            <a:endParaRPr lang="ru-RU" sz="1440" dirty="0">
              <a:solidFill>
                <a:schemeClr val="bg2"/>
              </a:solidFill>
              <a:cs typeface="+mn-ea"/>
              <a:sym typeface="+mn-lt"/>
            </a:endParaRPr>
          </a:p>
        </p:txBody>
      </p:sp>
      <p:sp>
        <p:nvSpPr>
          <p:cNvPr id="36" name="TextBox 35"/>
          <p:cNvSpPr txBox="1"/>
          <p:nvPr/>
        </p:nvSpPr>
        <p:spPr>
          <a:xfrm>
            <a:off x="6457416" y="3365830"/>
            <a:ext cx="4489164" cy="535531"/>
          </a:xfrm>
          <a:prstGeom prst="rect">
            <a:avLst/>
          </a:prstGeom>
          <a:noFill/>
        </p:spPr>
        <p:txBody>
          <a:bodyPr wrap="square" rtlCol="0">
            <a:spAutoFit/>
          </a:bodyPr>
          <a:lstStyle/>
          <a:p>
            <a:r>
              <a:rPr lang="zh-CN" altLang="en-US" sz="1440" dirty="0" smtClean="0">
                <a:solidFill>
                  <a:schemeClr val="bg2"/>
                </a:solidFill>
                <a:cs typeface="+mn-ea"/>
                <a:sym typeface="+mn-lt"/>
              </a:rPr>
              <a:t>对于模块的设计还不会，都是在组长的帮助下才理清思路，谢谢</a:t>
            </a:r>
            <a:endParaRPr lang="ru-RU" sz="1440" dirty="0">
              <a:solidFill>
                <a:schemeClr val="bg2"/>
              </a:solidFill>
              <a:cs typeface="+mn-ea"/>
              <a:sym typeface="+mn-lt"/>
            </a:endParaRPr>
          </a:p>
        </p:txBody>
      </p:sp>
      <p:sp>
        <p:nvSpPr>
          <p:cNvPr id="37" name="TextBox 36"/>
          <p:cNvSpPr txBox="1"/>
          <p:nvPr/>
        </p:nvSpPr>
        <p:spPr>
          <a:xfrm>
            <a:off x="6457416" y="4036279"/>
            <a:ext cx="4489164" cy="535531"/>
          </a:xfrm>
          <a:prstGeom prst="rect">
            <a:avLst/>
          </a:prstGeom>
          <a:noFill/>
        </p:spPr>
        <p:txBody>
          <a:bodyPr wrap="square" rtlCol="0">
            <a:spAutoFit/>
          </a:bodyPr>
          <a:lstStyle/>
          <a:p>
            <a:r>
              <a:rPr lang="zh-CN" altLang="en-US" sz="1440" dirty="0" smtClean="0">
                <a:solidFill>
                  <a:schemeClr val="bg2"/>
                </a:solidFill>
                <a:cs typeface="+mn-ea"/>
                <a:sym typeface="+mn-lt"/>
              </a:rPr>
              <a:t>在实际的代码编写中也有很多步骤模糊不清，多亏王勇的耐心指导才完成重要部分的编写，谢谢</a:t>
            </a:r>
            <a:endParaRPr lang="ru-RU" sz="1440" dirty="0">
              <a:solidFill>
                <a:schemeClr val="bg2"/>
              </a:solidFill>
              <a:cs typeface="+mn-ea"/>
              <a:sym typeface="+mn-lt"/>
            </a:endParaRPr>
          </a:p>
        </p:txBody>
      </p:sp>
      <p:grpSp>
        <p:nvGrpSpPr>
          <p:cNvPr id="32" name="Group 239"/>
          <p:cNvGrpSpPr/>
          <p:nvPr/>
        </p:nvGrpSpPr>
        <p:grpSpPr>
          <a:xfrm>
            <a:off x="6002230" y="2809992"/>
            <a:ext cx="343290" cy="343222"/>
            <a:chOff x="7938" y="-3175"/>
            <a:chExt cx="8029575" cy="8027988"/>
          </a:xfrm>
          <a:solidFill>
            <a:schemeClr val="accent1"/>
          </a:solidFill>
        </p:grpSpPr>
        <p:sp>
          <p:nvSpPr>
            <p:cNvPr id="41" name="Freeform 23"/>
            <p:cNvSpPr>
              <a:spLocks noEditPoints="1"/>
            </p:cNvSpPr>
            <p:nvPr/>
          </p:nvSpPr>
          <p:spPr bwMode="auto">
            <a:xfrm>
              <a:off x="7938" y="-3175"/>
              <a:ext cx="8029575" cy="8027988"/>
            </a:xfrm>
            <a:custGeom>
              <a:avLst/>
              <a:gdLst>
                <a:gd name="T0" fmla="*/ 818 w 2138"/>
                <a:gd name="T1" fmla="*/ 1635 h 2138"/>
                <a:gd name="T2" fmla="*/ 818 w 2138"/>
                <a:gd name="T3" fmla="*/ 1635 h 2138"/>
                <a:gd name="T4" fmla="*/ 1257 w 2138"/>
                <a:gd name="T5" fmla="*/ 1507 h 2138"/>
                <a:gd name="T6" fmla="*/ 1301 w 2138"/>
                <a:gd name="T7" fmla="*/ 1550 h 2138"/>
                <a:gd name="T8" fmla="*/ 1249 w 2138"/>
                <a:gd name="T9" fmla="*/ 1602 h 2138"/>
                <a:gd name="T10" fmla="*/ 1711 w 2138"/>
                <a:gd name="T11" fmla="*/ 2064 h 2138"/>
                <a:gd name="T12" fmla="*/ 1888 w 2138"/>
                <a:gd name="T13" fmla="*/ 2138 h 2138"/>
                <a:gd name="T14" fmla="*/ 2065 w 2138"/>
                <a:gd name="T15" fmla="*/ 2064 h 2138"/>
                <a:gd name="T16" fmla="*/ 2138 w 2138"/>
                <a:gd name="T17" fmla="*/ 1888 h 2138"/>
                <a:gd name="T18" fmla="*/ 2065 w 2138"/>
                <a:gd name="T19" fmla="*/ 1711 h 2138"/>
                <a:gd name="T20" fmla="*/ 1603 w 2138"/>
                <a:gd name="T21" fmla="*/ 1248 h 2138"/>
                <a:gd name="T22" fmla="*/ 1551 w 2138"/>
                <a:gd name="T23" fmla="*/ 1300 h 2138"/>
                <a:gd name="T24" fmla="*/ 1507 w 2138"/>
                <a:gd name="T25" fmla="*/ 1257 h 2138"/>
                <a:gd name="T26" fmla="*/ 1633 w 2138"/>
                <a:gd name="T27" fmla="*/ 760 h 2138"/>
                <a:gd name="T28" fmla="*/ 1396 w 2138"/>
                <a:gd name="T29" fmla="*/ 239 h 2138"/>
                <a:gd name="T30" fmla="*/ 818 w 2138"/>
                <a:gd name="T31" fmla="*/ 0 h 2138"/>
                <a:gd name="T32" fmla="*/ 240 w 2138"/>
                <a:gd name="T33" fmla="*/ 239 h 2138"/>
                <a:gd name="T34" fmla="*/ 0 w 2138"/>
                <a:gd name="T35" fmla="*/ 817 h 2138"/>
                <a:gd name="T36" fmla="*/ 240 w 2138"/>
                <a:gd name="T37" fmla="*/ 1395 h 2138"/>
                <a:gd name="T38" fmla="*/ 818 w 2138"/>
                <a:gd name="T39" fmla="*/ 1635 h 2138"/>
                <a:gd name="T40" fmla="*/ 2009 w 2138"/>
                <a:gd name="T41" fmla="*/ 1888 h 2138"/>
                <a:gd name="T42" fmla="*/ 1973 w 2138"/>
                <a:gd name="T43" fmla="*/ 1973 h 2138"/>
                <a:gd name="T44" fmla="*/ 1888 w 2138"/>
                <a:gd name="T45" fmla="*/ 2008 h 2138"/>
                <a:gd name="T46" fmla="*/ 1803 w 2138"/>
                <a:gd name="T47" fmla="*/ 1973 h 2138"/>
                <a:gd name="T48" fmla="*/ 1444 w 2138"/>
                <a:gd name="T49" fmla="*/ 1614 h 2138"/>
                <a:gd name="T50" fmla="*/ 1614 w 2138"/>
                <a:gd name="T51" fmla="*/ 1444 h 2138"/>
                <a:gd name="T52" fmla="*/ 1973 w 2138"/>
                <a:gd name="T53" fmla="*/ 1802 h 2138"/>
                <a:gd name="T54" fmla="*/ 2009 w 2138"/>
                <a:gd name="T55" fmla="*/ 1888 h 2138"/>
                <a:gd name="T56" fmla="*/ 1392 w 2138"/>
                <a:gd name="T57" fmla="*/ 1459 h 2138"/>
                <a:gd name="T58" fmla="*/ 1361 w 2138"/>
                <a:gd name="T59" fmla="*/ 1427 h 2138"/>
                <a:gd name="T60" fmla="*/ 1362 w 2138"/>
                <a:gd name="T61" fmla="*/ 1427 h 2138"/>
                <a:gd name="T62" fmla="*/ 1377 w 2138"/>
                <a:gd name="T63" fmla="*/ 1413 h 2138"/>
                <a:gd name="T64" fmla="*/ 1380 w 2138"/>
                <a:gd name="T65" fmla="*/ 1410 h 2138"/>
                <a:gd name="T66" fmla="*/ 1396 w 2138"/>
                <a:gd name="T67" fmla="*/ 1395 h 2138"/>
                <a:gd name="T68" fmla="*/ 1411 w 2138"/>
                <a:gd name="T69" fmla="*/ 1380 h 2138"/>
                <a:gd name="T70" fmla="*/ 1413 w 2138"/>
                <a:gd name="T71" fmla="*/ 1377 h 2138"/>
                <a:gd name="T72" fmla="*/ 1428 w 2138"/>
                <a:gd name="T73" fmla="*/ 1361 h 2138"/>
                <a:gd name="T74" fmla="*/ 1428 w 2138"/>
                <a:gd name="T75" fmla="*/ 1361 h 2138"/>
                <a:gd name="T76" fmla="*/ 1459 w 2138"/>
                <a:gd name="T77" fmla="*/ 1392 h 2138"/>
                <a:gd name="T78" fmla="*/ 1392 w 2138"/>
                <a:gd name="T79" fmla="*/ 1459 h 2138"/>
                <a:gd name="T80" fmla="*/ 331 w 2138"/>
                <a:gd name="T81" fmla="*/ 331 h 2138"/>
                <a:gd name="T82" fmla="*/ 818 w 2138"/>
                <a:gd name="T83" fmla="*/ 129 h 2138"/>
                <a:gd name="T84" fmla="*/ 1304 w 2138"/>
                <a:gd name="T85" fmla="*/ 331 h 2138"/>
                <a:gd name="T86" fmla="*/ 1504 w 2138"/>
                <a:gd name="T87" fmla="*/ 769 h 2138"/>
                <a:gd name="T88" fmla="*/ 1371 w 2138"/>
                <a:gd name="T89" fmla="*/ 1226 h 2138"/>
                <a:gd name="T90" fmla="*/ 1371 w 2138"/>
                <a:gd name="T91" fmla="*/ 1226 h 2138"/>
                <a:gd name="T92" fmla="*/ 1304 w 2138"/>
                <a:gd name="T93" fmla="*/ 1303 h 2138"/>
                <a:gd name="T94" fmla="*/ 1280 w 2138"/>
                <a:gd name="T95" fmla="*/ 1326 h 2138"/>
                <a:gd name="T96" fmla="*/ 1226 w 2138"/>
                <a:gd name="T97" fmla="*/ 1370 h 2138"/>
                <a:gd name="T98" fmla="*/ 818 w 2138"/>
                <a:gd name="T99" fmla="*/ 1505 h 2138"/>
                <a:gd name="T100" fmla="*/ 331 w 2138"/>
                <a:gd name="T101" fmla="*/ 1303 h 2138"/>
                <a:gd name="T102" fmla="*/ 331 w 2138"/>
                <a:gd name="T103" fmla="*/ 331 h 2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8" h="2138">
                  <a:moveTo>
                    <a:pt x="818" y="1635"/>
                  </a:moveTo>
                  <a:cubicBezTo>
                    <a:pt x="818" y="1635"/>
                    <a:pt x="818" y="1635"/>
                    <a:pt x="818" y="1635"/>
                  </a:cubicBezTo>
                  <a:cubicBezTo>
                    <a:pt x="975" y="1635"/>
                    <a:pt x="1126" y="1590"/>
                    <a:pt x="1257" y="1507"/>
                  </a:cubicBezTo>
                  <a:cubicBezTo>
                    <a:pt x="1301" y="1550"/>
                    <a:pt x="1301" y="1550"/>
                    <a:pt x="1301" y="1550"/>
                  </a:cubicBezTo>
                  <a:cubicBezTo>
                    <a:pt x="1249" y="1602"/>
                    <a:pt x="1249" y="1602"/>
                    <a:pt x="1249" y="1602"/>
                  </a:cubicBezTo>
                  <a:cubicBezTo>
                    <a:pt x="1711" y="2064"/>
                    <a:pt x="1711" y="2064"/>
                    <a:pt x="1711" y="2064"/>
                  </a:cubicBezTo>
                  <a:cubicBezTo>
                    <a:pt x="1758" y="2112"/>
                    <a:pt x="1821" y="2138"/>
                    <a:pt x="1888" y="2138"/>
                  </a:cubicBezTo>
                  <a:cubicBezTo>
                    <a:pt x="1955" y="2138"/>
                    <a:pt x="2018" y="2112"/>
                    <a:pt x="2065" y="2064"/>
                  </a:cubicBezTo>
                  <a:cubicBezTo>
                    <a:pt x="2112" y="2017"/>
                    <a:pt x="2138" y="1954"/>
                    <a:pt x="2138" y="1888"/>
                  </a:cubicBezTo>
                  <a:cubicBezTo>
                    <a:pt x="2138" y="1821"/>
                    <a:pt x="2112" y="1758"/>
                    <a:pt x="2065" y="1711"/>
                  </a:cubicBezTo>
                  <a:cubicBezTo>
                    <a:pt x="1603" y="1248"/>
                    <a:pt x="1603" y="1248"/>
                    <a:pt x="1603" y="1248"/>
                  </a:cubicBezTo>
                  <a:cubicBezTo>
                    <a:pt x="1551" y="1300"/>
                    <a:pt x="1551" y="1300"/>
                    <a:pt x="1551" y="1300"/>
                  </a:cubicBezTo>
                  <a:cubicBezTo>
                    <a:pt x="1507" y="1257"/>
                    <a:pt x="1507" y="1257"/>
                    <a:pt x="1507" y="1257"/>
                  </a:cubicBezTo>
                  <a:cubicBezTo>
                    <a:pt x="1601" y="1110"/>
                    <a:pt x="1645" y="935"/>
                    <a:pt x="1633" y="760"/>
                  </a:cubicBezTo>
                  <a:cubicBezTo>
                    <a:pt x="1619" y="563"/>
                    <a:pt x="1535" y="379"/>
                    <a:pt x="1396" y="239"/>
                  </a:cubicBezTo>
                  <a:cubicBezTo>
                    <a:pt x="1241" y="85"/>
                    <a:pt x="1036" y="0"/>
                    <a:pt x="818" y="0"/>
                  </a:cubicBezTo>
                  <a:cubicBezTo>
                    <a:pt x="599" y="0"/>
                    <a:pt x="394" y="85"/>
                    <a:pt x="240" y="239"/>
                  </a:cubicBezTo>
                  <a:cubicBezTo>
                    <a:pt x="85" y="394"/>
                    <a:pt x="0" y="599"/>
                    <a:pt x="0" y="817"/>
                  </a:cubicBezTo>
                  <a:cubicBezTo>
                    <a:pt x="0" y="1036"/>
                    <a:pt x="85" y="1241"/>
                    <a:pt x="240" y="1395"/>
                  </a:cubicBezTo>
                  <a:cubicBezTo>
                    <a:pt x="394" y="1550"/>
                    <a:pt x="599" y="1635"/>
                    <a:pt x="818" y="1635"/>
                  </a:cubicBezTo>
                  <a:close/>
                  <a:moveTo>
                    <a:pt x="2009" y="1888"/>
                  </a:moveTo>
                  <a:cubicBezTo>
                    <a:pt x="2009" y="1920"/>
                    <a:pt x="1996" y="1950"/>
                    <a:pt x="1973" y="1973"/>
                  </a:cubicBezTo>
                  <a:cubicBezTo>
                    <a:pt x="1950" y="1996"/>
                    <a:pt x="1920" y="2008"/>
                    <a:pt x="1888" y="2008"/>
                  </a:cubicBezTo>
                  <a:cubicBezTo>
                    <a:pt x="1856" y="2008"/>
                    <a:pt x="1826" y="1996"/>
                    <a:pt x="1803" y="1973"/>
                  </a:cubicBezTo>
                  <a:cubicBezTo>
                    <a:pt x="1444" y="1614"/>
                    <a:pt x="1444" y="1614"/>
                    <a:pt x="1444" y="1614"/>
                  </a:cubicBezTo>
                  <a:cubicBezTo>
                    <a:pt x="1614" y="1444"/>
                    <a:pt x="1614" y="1444"/>
                    <a:pt x="1614" y="1444"/>
                  </a:cubicBezTo>
                  <a:cubicBezTo>
                    <a:pt x="1973" y="1802"/>
                    <a:pt x="1973" y="1802"/>
                    <a:pt x="1973" y="1802"/>
                  </a:cubicBezTo>
                  <a:cubicBezTo>
                    <a:pt x="1996" y="1825"/>
                    <a:pt x="2009" y="1855"/>
                    <a:pt x="2009" y="1888"/>
                  </a:cubicBezTo>
                  <a:close/>
                  <a:moveTo>
                    <a:pt x="1392" y="1459"/>
                  </a:moveTo>
                  <a:cubicBezTo>
                    <a:pt x="1361" y="1427"/>
                    <a:pt x="1361" y="1427"/>
                    <a:pt x="1361" y="1427"/>
                  </a:cubicBezTo>
                  <a:cubicBezTo>
                    <a:pt x="1361" y="1427"/>
                    <a:pt x="1362" y="1427"/>
                    <a:pt x="1362" y="1427"/>
                  </a:cubicBezTo>
                  <a:cubicBezTo>
                    <a:pt x="1367" y="1422"/>
                    <a:pt x="1372" y="1418"/>
                    <a:pt x="1377" y="1413"/>
                  </a:cubicBezTo>
                  <a:cubicBezTo>
                    <a:pt x="1378" y="1412"/>
                    <a:pt x="1379" y="1411"/>
                    <a:pt x="1380" y="1410"/>
                  </a:cubicBezTo>
                  <a:cubicBezTo>
                    <a:pt x="1385" y="1405"/>
                    <a:pt x="1391" y="1400"/>
                    <a:pt x="1396" y="1395"/>
                  </a:cubicBezTo>
                  <a:cubicBezTo>
                    <a:pt x="1401" y="1390"/>
                    <a:pt x="1406" y="1385"/>
                    <a:pt x="1411" y="1380"/>
                  </a:cubicBezTo>
                  <a:cubicBezTo>
                    <a:pt x="1411" y="1379"/>
                    <a:pt x="1412" y="1378"/>
                    <a:pt x="1413" y="1377"/>
                  </a:cubicBezTo>
                  <a:cubicBezTo>
                    <a:pt x="1418" y="1372"/>
                    <a:pt x="1423" y="1366"/>
                    <a:pt x="1428" y="1361"/>
                  </a:cubicBezTo>
                  <a:cubicBezTo>
                    <a:pt x="1428" y="1361"/>
                    <a:pt x="1428" y="1361"/>
                    <a:pt x="1428" y="1361"/>
                  </a:cubicBezTo>
                  <a:cubicBezTo>
                    <a:pt x="1459" y="1392"/>
                    <a:pt x="1459" y="1392"/>
                    <a:pt x="1459" y="1392"/>
                  </a:cubicBezTo>
                  <a:lnTo>
                    <a:pt x="1392" y="1459"/>
                  </a:lnTo>
                  <a:close/>
                  <a:moveTo>
                    <a:pt x="331" y="331"/>
                  </a:moveTo>
                  <a:cubicBezTo>
                    <a:pt x="461" y="201"/>
                    <a:pt x="634" y="129"/>
                    <a:pt x="818" y="129"/>
                  </a:cubicBezTo>
                  <a:cubicBezTo>
                    <a:pt x="1001" y="129"/>
                    <a:pt x="1174" y="201"/>
                    <a:pt x="1304" y="331"/>
                  </a:cubicBezTo>
                  <a:cubicBezTo>
                    <a:pt x="1421" y="448"/>
                    <a:pt x="1492" y="604"/>
                    <a:pt x="1504" y="769"/>
                  </a:cubicBezTo>
                  <a:cubicBezTo>
                    <a:pt x="1515" y="932"/>
                    <a:pt x="1468" y="1095"/>
                    <a:pt x="1371" y="1226"/>
                  </a:cubicBezTo>
                  <a:cubicBezTo>
                    <a:pt x="1371" y="1226"/>
                    <a:pt x="1371" y="1226"/>
                    <a:pt x="1371" y="1226"/>
                  </a:cubicBezTo>
                  <a:cubicBezTo>
                    <a:pt x="1351" y="1253"/>
                    <a:pt x="1328" y="1279"/>
                    <a:pt x="1304" y="1303"/>
                  </a:cubicBezTo>
                  <a:cubicBezTo>
                    <a:pt x="1296" y="1311"/>
                    <a:pt x="1288" y="1319"/>
                    <a:pt x="1280" y="1326"/>
                  </a:cubicBezTo>
                  <a:cubicBezTo>
                    <a:pt x="1263" y="1342"/>
                    <a:pt x="1245" y="1357"/>
                    <a:pt x="1226" y="1370"/>
                  </a:cubicBezTo>
                  <a:cubicBezTo>
                    <a:pt x="1107" y="1458"/>
                    <a:pt x="966" y="1505"/>
                    <a:pt x="818" y="1505"/>
                  </a:cubicBezTo>
                  <a:cubicBezTo>
                    <a:pt x="634" y="1505"/>
                    <a:pt x="461" y="1433"/>
                    <a:pt x="331" y="1303"/>
                  </a:cubicBezTo>
                  <a:cubicBezTo>
                    <a:pt x="63" y="1035"/>
                    <a:pt x="63" y="599"/>
                    <a:pt x="331" y="33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sp>
          <p:nvSpPr>
            <p:cNvPr id="42" name="Freeform 24"/>
            <p:cNvSpPr>
              <a:spLocks noEditPoints="1"/>
            </p:cNvSpPr>
            <p:nvPr/>
          </p:nvSpPr>
          <p:spPr bwMode="auto">
            <a:xfrm>
              <a:off x="788988" y="976313"/>
              <a:ext cx="4578350" cy="4176713"/>
            </a:xfrm>
            <a:custGeom>
              <a:avLst/>
              <a:gdLst>
                <a:gd name="T0" fmla="*/ 577 w 1219"/>
                <a:gd name="T1" fmla="*/ 1111 h 1112"/>
                <a:gd name="T2" fmla="*/ 577 w 1219"/>
                <a:gd name="T3" fmla="*/ 1112 h 1112"/>
                <a:gd name="T4" fmla="*/ 610 w 1219"/>
                <a:gd name="T5" fmla="*/ 1112 h 1112"/>
                <a:gd name="T6" fmla="*/ 940 w 1219"/>
                <a:gd name="T7" fmla="*/ 1003 h 1112"/>
                <a:gd name="T8" fmla="*/ 1002 w 1219"/>
                <a:gd name="T9" fmla="*/ 949 h 1112"/>
                <a:gd name="T10" fmla="*/ 1057 w 1219"/>
                <a:gd name="T11" fmla="*/ 886 h 1112"/>
                <a:gd name="T12" fmla="*/ 1003 w 1219"/>
                <a:gd name="T13" fmla="*/ 163 h 1112"/>
                <a:gd name="T14" fmla="*/ 610 w 1219"/>
                <a:gd name="T15" fmla="*/ 0 h 1112"/>
                <a:gd name="T16" fmla="*/ 217 w 1219"/>
                <a:gd name="T17" fmla="*/ 163 h 1112"/>
                <a:gd name="T18" fmla="*/ 217 w 1219"/>
                <a:gd name="T19" fmla="*/ 949 h 1112"/>
                <a:gd name="T20" fmla="*/ 577 w 1219"/>
                <a:gd name="T21" fmla="*/ 1111 h 1112"/>
                <a:gd name="T22" fmla="*/ 262 w 1219"/>
                <a:gd name="T23" fmla="*/ 209 h 1112"/>
                <a:gd name="T24" fmla="*/ 610 w 1219"/>
                <a:gd name="T25" fmla="*/ 65 h 1112"/>
                <a:gd name="T26" fmla="*/ 957 w 1219"/>
                <a:gd name="T27" fmla="*/ 209 h 1112"/>
                <a:gd name="T28" fmla="*/ 1005 w 1219"/>
                <a:gd name="T29" fmla="*/ 848 h 1112"/>
                <a:gd name="T30" fmla="*/ 957 w 1219"/>
                <a:gd name="T31" fmla="*/ 903 h 1112"/>
                <a:gd name="T32" fmla="*/ 901 w 1219"/>
                <a:gd name="T33" fmla="*/ 951 h 1112"/>
                <a:gd name="T34" fmla="*/ 612 w 1219"/>
                <a:gd name="T35" fmla="*/ 1047 h 1112"/>
                <a:gd name="T36" fmla="*/ 610 w 1219"/>
                <a:gd name="T37" fmla="*/ 1047 h 1112"/>
                <a:gd name="T38" fmla="*/ 262 w 1219"/>
                <a:gd name="T39" fmla="*/ 903 h 1112"/>
                <a:gd name="T40" fmla="*/ 262 w 1219"/>
                <a:gd name="T41" fmla="*/ 209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9" h="1112">
                  <a:moveTo>
                    <a:pt x="577" y="1111"/>
                  </a:moveTo>
                  <a:cubicBezTo>
                    <a:pt x="577" y="1112"/>
                    <a:pt x="577" y="1112"/>
                    <a:pt x="577" y="1112"/>
                  </a:cubicBezTo>
                  <a:cubicBezTo>
                    <a:pt x="610" y="1112"/>
                    <a:pt x="610" y="1112"/>
                    <a:pt x="610" y="1112"/>
                  </a:cubicBezTo>
                  <a:cubicBezTo>
                    <a:pt x="730" y="1112"/>
                    <a:pt x="844" y="1074"/>
                    <a:pt x="940" y="1003"/>
                  </a:cubicBezTo>
                  <a:cubicBezTo>
                    <a:pt x="962" y="987"/>
                    <a:pt x="983" y="969"/>
                    <a:pt x="1002" y="949"/>
                  </a:cubicBezTo>
                  <a:cubicBezTo>
                    <a:pt x="1022" y="930"/>
                    <a:pt x="1040" y="908"/>
                    <a:pt x="1057" y="886"/>
                  </a:cubicBezTo>
                  <a:cubicBezTo>
                    <a:pt x="1219" y="667"/>
                    <a:pt x="1196" y="356"/>
                    <a:pt x="1003" y="163"/>
                  </a:cubicBezTo>
                  <a:cubicBezTo>
                    <a:pt x="898" y="58"/>
                    <a:pt x="758" y="0"/>
                    <a:pt x="610" y="0"/>
                  </a:cubicBezTo>
                  <a:cubicBezTo>
                    <a:pt x="461" y="0"/>
                    <a:pt x="322" y="58"/>
                    <a:pt x="217" y="163"/>
                  </a:cubicBezTo>
                  <a:cubicBezTo>
                    <a:pt x="0" y="380"/>
                    <a:pt x="0" y="732"/>
                    <a:pt x="217" y="949"/>
                  </a:cubicBezTo>
                  <a:cubicBezTo>
                    <a:pt x="314" y="1046"/>
                    <a:pt x="441" y="1103"/>
                    <a:pt x="577" y="1111"/>
                  </a:cubicBezTo>
                  <a:close/>
                  <a:moveTo>
                    <a:pt x="262" y="209"/>
                  </a:moveTo>
                  <a:cubicBezTo>
                    <a:pt x="355" y="116"/>
                    <a:pt x="478" y="65"/>
                    <a:pt x="610" y="65"/>
                  </a:cubicBezTo>
                  <a:cubicBezTo>
                    <a:pt x="741" y="65"/>
                    <a:pt x="864" y="116"/>
                    <a:pt x="957" y="209"/>
                  </a:cubicBezTo>
                  <a:cubicBezTo>
                    <a:pt x="1127" y="380"/>
                    <a:pt x="1148" y="654"/>
                    <a:pt x="1005" y="848"/>
                  </a:cubicBezTo>
                  <a:cubicBezTo>
                    <a:pt x="990" y="867"/>
                    <a:pt x="974" y="886"/>
                    <a:pt x="957" y="903"/>
                  </a:cubicBezTo>
                  <a:cubicBezTo>
                    <a:pt x="939" y="921"/>
                    <a:pt x="921" y="937"/>
                    <a:pt x="901" y="951"/>
                  </a:cubicBezTo>
                  <a:cubicBezTo>
                    <a:pt x="817" y="1013"/>
                    <a:pt x="717" y="1046"/>
                    <a:pt x="612" y="1047"/>
                  </a:cubicBezTo>
                  <a:cubicBezTo>
                    <a:pt x="610" y="1047"/>
                    <a:pt x="610" y="1047"/>
                    <a:pt x="610" y="1047"/>
                  </a:cubicBezTo>
                  <a:cubicBezTo>
                    <a:pt x="478" y="1047"/>
                    <a:pt x="355" y="996"/>
                    <a:pt x="262" y="903"/>
                  </a:cubicBezTo>
                  <a:cubicBezTo>
                    <a:pt x="71" y="712"/>
                    <a:pt x="71" y="400"/>
                    <a:pt x="262" y="20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grpSp>
      <p:sp>
        <p:nvSpPr>
          <p:cNvPr id="43" name="Freeform 8"/>
          <p:cNvSpPr>
            <a:spLocks noEditPoints="1"/>
          </p:cNvSpPr>
          <p:nvPr/>
        </p:nvSpPr>
        <p:spPr bwMode="auto">
          <a:xfrm>
            <a:off x="5994793" y="3486784"/>
            <a:ext cx="358163" cy="31412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solidFill>
            <a:schemeClr val="accent1"/>
          </a:solidFill>
          <a:ln>
            <a:noFill/>
          </a:ln>
        </p:spPr>
        <p:txBody>
          <a:bodyPr vert="horz" wrap="square" lIns="109728" tIns="54864" rIns="109728" bIns="54864" numCol="1" anchor="t" anchorCtr="0" compatLnSpc="1"/>
          <a:lstStyle/>
          <a:p>
            <a:endParaRPr lang="id-ID" sz="2160">
              <a:cs typeface="+mn-ea"/>
              <a:sym typeface="+mn-lt"/>
            </a:endParaRPr>
          </a:p>
        </p:txBody>
      </p:sp>
      <p:grpSp>
        <p:nvGrpSpPr>
          <p:cNvPr id="33" name="Group 83"/>
          <p:cNvGrpSpPr/>
          <p:nvPr/>
        </p:nvGrpSpPr>
        <p:grpSpPr>
          <a:xfrm>
            <a:off x="6035622" y="4150103"/>
            <a:ext cx="325826" cy="325826"/>
            <a:chOff x="-2771775" y="66675"/>
            <a:chExt cx="827087" cy="827088"/>
          </a:xfrm>
          <a:solidFill>
            <a:schemeClr val="accent1"/>
          </a:solidFill>
        </p:grpSpPr>
        <p:sp>
          <p:nvSpPr>
            <p:cNvPr id="45" name="Freeform 19"/>
            <p:cNvSpPr>
              <a:spLocks noEditPoints="1"/>
            </p:cNvSpPr>
            <p:nvPr/>
          </p:nvSpPr>
          <p:spPr bwMode="auto">
            <a:xfrm>
              <a:off x="-2771775" y="66675"/>
              <a:ext cx="827087" cy="827088"/>
            </a:xfrm>
            <a:custGeom>
              <a:avLst/>
              <a:gdLst>
                <a:gd name="T0" fmla="*/ 188 w 220"/>
                <a:gd name="T1" fmla="*/ 83 h 220"/>
                <a:gd name="T2" fmla="*/ 196 w 220"/>
                <a:gd name="T3" fmla="*/ 56 h 220"/>
                <a:gd name="T4" fmla="*/ 181 w 220"/>
                <a:gd name="T5" fmla="*/ 26 h 220"/>
                <a:gd name="T6" fmla="*/ 164 w 220"/>
                <a:gd name="T7" fmla="*/ 24 h 220"/>
                <a:gd name="T8" fmla="*/ 137 w 220"/>
                <a:gd name="T9" fmla="*/ 32 h 220"/>
                <a:gd name="T10" fmla="*/ 119 w 220"/>
                <a:gd name="T11" fmla="*/ 0 h 220"/>
                <a:gd name="T12" fmla="*/ 87 w 220"/>
                <a:gd name="T13" fmla="*/ 11 h 220"/>
                <a:gd name="T14" fmla="*/ 74 w 220"/>
                <a:gd name="T15" fmla="*/ 36 h 220"/>
                <a:gd name="T16" fmla="*/ 49 w 220"/>
                <a:gd name="T17" fmla="*/ 22 h 220"/>
                <a:gd name="T18" fmla="*/ 26 w 220"/>
                <a:gd name="T19" fmla="*/ 39 h 220"/>
                <a:gd name="T20" fmla="*/ 36 w 220"/>
                <a:gd name="T21" fmla="*/ 74 h 220"/>
                <a:gd name="T22" fmla="*/ 11 w 220"/>
                <a:gd name="T23" fmla="*/ 87 h 220"/>
                <a:gd name="T24" fmla="*/ 0 w 220"/>
                <a:gd name="T25" fmla="*/ 119 h 220"/>
                <a:gd name="T26" fmla="*/ 32 w 220"/>
                <a:gd name="T27" fmla="*/ 137 h 220"/>
                <a:gd name="T28" fmla="*/ 24 w 220"/>
                <a:gd name="T29" fmla="*/ 164 h 220"/>
                <a:gd name="T30" fmla="*/ 39 w 220"/>
                <a:gd name="T31" fmla="*/ 194 h 220"/>
                <a:gd name="T32" fmla="*/ 56 w 220"/>
                <a:gd name="T33" fmla="*/ 196 h 220"/>
                <a:gd name="T34" fmla="*/ 83 w 220"/>
                <a:gd name="T35" fmla="*/ 188 h 220"/>
                <a:gd name="T36" fmla="*/ 101 w 220"/>
                <a:gd name="T37" fmla="*/ 220 h 220"/>
                <a:gd name="T38" fmla="*/ 133 w 220"/>
                <a:gd name="T39" fmla="*/ 209 h 220"/>
                <a:gd name="T40" fmla="*/ 146 w 220"/>
                <a:gd name="T41" fmla="*/ 184 h 220"/>
                <a:gd name="T42" fmla="*/ 171 w 220"/>
                <a:gd name="T43" fmla="*/ 198 h 220"/>
                <a:gd name="T44" fmla="*/ 194 w 220"/>
                <a:gd name="T45" fmla="*/ 181 h 220"/>
                <a:gd name="T46" fmla="*/ 184 w 220"/>
                <a:gd name="T47" fmla="*/ 146 h 220"/>
                <a:gd name="T48" fmla="*/ 209 w 220"/>
                <a:gd name="T49" fmla="*/ 133 h 220"/>
                <a:gd name="T50" fmla="*/ 220 w 220"/>
                <a:gd name="T51" fmla="*/ 101 h 220"/>
                <a:gd name="T52" fmla="*/ 185 w 220"/>
                <a:gd name="T53" fmla="*/ 124 h 220"/>
                <a:gd name="T54" fmla="*/ 172 w 220"/>
                <a:gd name="T55" fmla="*/ 140 h 220"/>
                <a:gd name="T56" fmla="*/ 185 w 220"/>
                <a:gd name="T57" fmla="*/ 171 h 220"/>
                <a:gd name="T58" fmla="*/ 154 w 220"/>
                <a:gd name="T59" fmla="*/ 173 h 220"/>
                <a:gd name="T60" fmla="*/ 140 w 220"/>
                <a:gd name="T61" fmla="*/ 172 h 220"/>
                <a:gd name="T62" fmla="*/ 124 w 220"/>
                <a:gd name="T63" fmla="*/ 185 h 220"/>
                <a:gd name="T64" fmla="*/ 101 w 220"/>
                <a:gd name="T65" fmla="*/ 206 h 220"/>
                <a:gd name="T66" fmla="*/ 87 w 220"/>
                <a:gd name="T67" fmla="*/ 175 h 220"/>
                <a:gd name="T68" fmla="*/ 74 w 220"/>
                <a:gd name="T69" fmla="*/ 170 h 220"/>
                <a:gd name="T70" fmla="*/ 49 w 220"/>
                <a:gd name="T71" fmla="*/ 185 h 220"/>
                <a:gd name="T72" fmla="*/ 47 w 220"/>
                <a:gd name="T73" fmla="*/ 154 h 220"/>
                <a:gd name="T74" fmla="*/ 45 w 220"/>
                <a:gd name="T75" fmla="*/ 133 h 220"/>
                <a:gd name="T76" fmla="*/ 14 w 220"/>
                <a:gd name="T77" fmla="*/ 119 h 220"/>
                <a:gd name="T78" fmla="*/ 35 w 220"/>
                <a:gd name="T79" fmla="*/ 96 h 220"/>
                <a:gd name="T80" fmla="*/ 48 w 220"/>
                <a:gd name="T81" fmla="*/ 80 h 220"/>
                <a:gd name="T82" fmla="*/ 35 w 220"/>
                <a:gd name="T83" fmla="*/ 49 h 220"/>
                <a:gd name="T84" fmla="*/ 66 w 220"/>
                <a:gd name="T85" fmla="*/ 47 h 220"/>
                <a:gd name="T86" fmla="*/ 80 w 220"/>
                <a:gd name="T87" fmla="*/ 48 h 220"/>
                <a:gd name="T88" fmla="*/ 96 w 220"/>
                <a:gd name="T89" fmla="*/ 35 h 220"/>
                <a:gd name="T90" fmla="*/ 119 w 220"/>
                <a:gd name="T91" fmla="*/ 14 h 220"/>
                <a:gd name="T92" fmla="*/ 133 w 220"/>
                <a:gd name="T93" fmla="*/ 45 h 220"/>
                <a:gd name="T94" fmla="*/ 146 w 220"/>
                <a:gd name="T95" fmla="*/ 50 h 220"/>
                <a:gd name="T96" fmla="*/ 171 w 220"/>
                <a:gd name="T97" fmla="*/ 35 h 220"/>
                <a:gd name="T98" fmla="*/ 173 w 220"/>
                <a:gd name="T99" fmla="*/ 66 h 220"/>
                <a:gd name="T100" fmla="*/ 175 w 220"/>
                <a:gd name="T101" fmla="*/ 87 h 220"/>
                <a:gd name="T102" fmla="*/ 206 w 220"/>
                <a:gd name="T103" fmla="*/ 101 h 220"/>
                <a:gd name="T104" fmla="*/ 185 w 220"/>
                <a:gd name="T105" fmla="*/ 12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0" h="220">
                  <a:moveTo>
                    <a:pt x="209" y="87"/>
                  </a:moveTo>
                  <a:cubicBezTo>
                    <a:pt x="188" y="83"/>
                    <a:pt x="188" y="83"/>
                    <a:pt x="188" y="83"/>
                  </a:cubicBezTo>
                  <a:cubicBezTo>
                    <a:pt x="187" y="80"/>
                    <a:pt x="186" y="77"/>
                    <a:pt x="184" y="74"/>
                  </a:cubicBezTo>
                  <a:cubicBezTo>
                    <a:pt x="196" y="56"/>
                    <a:pt x="196" y="56"/>
                    <a:pt x="196" y="56"/>
                  </a:cubicBezTo>
                  <a:cubicBezTo>
                    <a:pt x="200" y="51"/>
                    <a:pt x="199" y="43"/>
                    <a:pt x="194" y="39"/>
                  </a:cubicBezTo>
                  <a:cubicBezTo>
                    <a:pt x="181" y="26"/>
                    <a:pt x="181" y="26"/>
                    <a:pt x="181" y="26"/>
                  </a:cubicBezTo>
                  <a:cubicBezTo>
                    <a:pt x="179" y="23"/>
                    <a:pt x="175" y="22"/>
                    <a:pt x="171" y="22"/>
                  </a:cubicBezTo>
                  <a:cubicBezTo>
                    <a:pt x="169" y="22"/>
                    <a:pt x="166" y="22"/>
                    <a:pt x="164" y="24"/>
                  </a:cubicBezTo>
                  <a:cubicBezTo>
                    <a:pt x="146" y="36"/>
                    <a:pt x="146" y="36"/>
                    <a:pt x="146" y="36"/>
                  </a:cubicBezTo>
                  <a:cubicBezTo>
                    <a:pt x="143" y="34"/>
                    <a:pt x="140" y="33"/>
                    <a:pt x="137" y="32"/>
                  </a:cubicBezTo>
                  <a:cubicBezTo>
                    <a:pt x="133" y="11"/>
                    <a:pt x="133" y="11"/>
                    <a:pt x="133" y="11"/>
                  </a:cubicBezTo>
                  <a:cubicBezTo>
                    <a:pt x="132" y="5"/>
                    <a:pt x="126" y="0"/>
                    <a:pt x="119" y="0"/>
                  </a:cubicBezTo>
                  <a:cubicBezTo>
                    <a:pt x="101" y="0"/>
                    <a:pt x="101" y="0"/>
                    <a:pt x="101" y="0"/>
                  </a:cubicBezTo>
                  <a:cubicBezTo>
                    <a:pt x="94" y="0"/>
                    <a:pt x="88" y="5"/>
                    <a:pt x="87" y="11"/>
                  </a:cubicBezTo>
                  <a:cubicBezTo>
                    <a:pt x="83" y="32"/>
                    <a:pt x="83" y="32"/>
                    <a:pt x="83" y="32"/>
                  </a:cubicBezTo>
                  <a:cubicBezTo>
                    <a:pt x="80" y="33"/>
                    <a:pt x="77" y="34"/>
                    <a:pt x="74" y="36"/>
                  </a:cubicBezTo>
                  <a:cubicBezTo>
                    <a:pt x="56" y="24"/>
                    <a:pt x="56" y="24"/>
                    <a:pt x="56" y="24"/>
                  </a:cubicBezTo>
                  <a:cubicBezTo>
                    <a:pt x="54" y="22"/>
                    <a:pt x="51" y="22"/>
                    <a:pt x="49" y="22"/>
                  </a:cubicBezTo>
                  <a:cubicBezTo>
                    <a:pt x="45" y="22"/>
                    <a:pt x="41" y="23"/>
                    <a:pt x="39" y="26"/>
                  </a:cubicBezTo>
                  <a:cubicBezTo>
                    <a:pt x="26" y="39"/>
                    <a:pt x="26" y="39"/>
                    <a:pt x="26" y="39"/>
                  </a:cubicBezTo>
                  <a:cubicBezTo>
                    <a:pt x="21" y="43"/>
                    <a:pt x="20" y="51"/>
                    <a:pt x="24" y="56"/>
                  </a:cubicBezTo>
                  <a:cubicBezTo>
                    <a:pt x="36" y="74"/>
                    <a:pt x="36" y="74"/>
                    <a:pt x="36" y="74"/>
                  </a:cubicBezTo>
                  <a:cubicBezTo>
                    <a:pt x="34" y="77"/>
                    <a:pt x="33" y="80"/>
                    <a:pt x="32" y="83"/>
                  </a:cubicBezTo>
                  <a:cubicBezTo>
                    <a:pt x="11" y="87"/>
                    <a:pt x="11" y="87"/>
                    <a:pt x="11" y="87"/>
                  </a:cubicBezTo>
                  <a:cubicBezTo>
                    <a:pt x="5" y="88"/>
                    <a:pt x="0" y="94"/>
                    <a:pt x="0" y="101"/>
                  </a:cubicBezTo>
                  <a:cubicBezTo>
                    <a:pt x="0" y="119"/>
                    <a:pt x="0" y="119"/>
                    <a:pt x="0" y="119"/>
                  </a:cubicBezTo>
                  <a:cubicBezTo>
                    <a:pt x="0" y="126"/>
                    <a:pt x="5" y="132"/>
                    <a:pt x="11" y="133"/>
                  </a:cubicBezTo>
                  <a:cubicBezTo>
                    <a:pt x="32" y="137"/>
                    <a:pt x="32" y="137"/>
                    <a:pt x="32" y="137"/>
                  </a:cubicBezTo>
                  <a:cubicBezTo>
                    <a:pt x="33" y="140"/>
                    <a:pt x="34" y="143"/>
                    <a:pt x="36" y="146"/>
                  </a:cubicBezTo>
                  <a:cubicBezTo>
                    <a:pt x="24" y="164"/>
                    <a:pt x="24" y="164"/>
                    <a:pt x="24" y="164"/>
                  </a:cubicBezTo>
                  <a:cubicBezTo>
                    <a:pt x="20" y="169"/>
                    <a:pt x="21" y="177"/>
                    <a:pt x="26" y="181"/>
                  </a:cubicBezTo>
                  <a:cubicBezTo>
                    <a:pt x="39" y="194"/>
                    <a:pt x="39" y="194"/>
                    <a:pt x="39" y="194"/>
                  </a:cubicBezTo>
                  <a:cubicBezTo>
                    <a:pt x="41" y="197"/>
                    <a:pt x="45" y="198"/>
                    <a:pt x="49" y="198"/>
                  </a:cubicBezTo>
                  <a:cubicBezTo>
                    <a:pt x="51" y="198"/>
                    <a:pt x="54" y="198"/>
                    <a:pt x="56" y="196"/>
                  </a:cubicBezTo>
                  <a:cubicBezTo>
                    <a:pt x="74" y="184"/>
                    <a:pt x="74" y="184"/>
                    <a:pt x="74" y="184"/>
                  </a:cubicBezTo>
                  <a:cubicBezTo>
                    <a:pt x="77" y="186"/>
                    <a:pt x="80" y="187"/>
                    <a:pt x="83" y="188"/>
                  </a:cubicBezTo>
                  <a:cubicBezTo>
                    <a:pt x="87" y="209"/>
                    <a:pt x="87" y="209"/>
                    <a:pt x="87" y="209"/>
                  </a:cubicBezTo>
                  <a:cubicBezTo>
                    <a:pt x="88" y="215"/>
                    <a:pt x="94" y="220"/>
                    <a:pt x="101" y="220"/>
                  </a:cubicBezTo>
                  <a:cubicBezTo>
                    <a:pt x="119" y="220"/>
                    <a:pt x="119" y="220"/>
                    <a:pt x="119" y="220"/>
                  </a:cubicBezTo>
                  <a:cubicBezTo>
                    <a:pt x="126" y="220"/>
                    <a:pt x="132" y="215"/>
                    <a:pt x="133" y="209"/>
                  </a:cubicBezTo>
                  <a:cubicBezTo>
                    <a:pt x="137" y="188"/>
                    <a:pt x="137" y="188"/>
                    <a:pt x="137" y="188"/>
                  </a:cubicBezTo>
                  <a:cubicBezTo>
                    <a:pt x="140" y="187"/>
                    <a:pt x="143" y="186"/>
                    <a:pt x="146" y="184"/>
                  </a:cubicBezTo>
                  <a:cubicBezTo>
                    <a:pt x="164" y="196"/>
                    <a:pt x="164" y="196"/>
                    <a:pt x="164" y="196"/>
                  </a:cubicBezTo>
                  <a:cubicBezTo>
                    <a:pt x="166" y="198"/>
                    <a:pt x="169" y="198"/>
                    <a:pt x="171" y="198"/>
                  </a:cubicBezTo>
                  <a:cubicBezTo>
                    <a:pt x="175" y="198"/>
                    <a:pt x="179" y="197"/>
                    <a:pt x="181" y="194"/>
                  </a:cubicBezTo>
                  <a:cubicBezTo>
                    <a:pt x="194" y="181"/>
                    <a:pt x="194" y="181"/>
                    <a:pt x="194" y="181"/>
                  </a:cubicBezTo>
                  <a:cubicBezTo>
                    <a:pt x="199" y="177"/>
                    <a:pt x="200" y="169"/>
                    <a:pt x="196" y="164"/>
                  </a:cubicBezTo>
                  <a:cubicBezTo>
                    <a:pt x="184" y="146"/>
                    <a:pt x="184" y="146"/>
                    <a:pt x="184" y="146"/>
                  </a:cubicBezTo>
                  <a:cubicBezTo>
                    <a:pt x="186" y="143"/>
                    <a:pt x="187" y="140"/>
                    <a:pt x="188" y="137"/>
                  </a:cubicBezTo>
                  <a:cubicBezTo>
                    <a:pt x="209" y="133"/>
                    <a:pt x="209" y="133"/>
                    <a:pt x="209" y="133"/>
                  </a:cubicBezTo>
                  <a:cubicBezTo>
                    <a:pt x="215" y="132"/>
                    <a:pt x="220" y="126"/>
                    <a:pt x="220" y="119"/>
                  </a:cubicBezTo>
                  <a:cubicBezTo>
                    <a:pt x="220" y="101"/>
                    <a:pt x="220" y="101"/>
                    <a:pt x="220" y="101"/>
                  </a:cubicBezTo>
                  <a:cubicBezTo>
                    <a:pt x="220" y="94"/>
                    <a:pt x="215" y="88"/>
                    <a:pt x="209" y="87"/>
                  </a:cubicBezTo>
                  <a:close/>
                  <a:moveTo>
                    <a:pt x="185" y="124"/>
                  </a:moveTo>
                  <a:cubicBezTo>
                    <a:pt x="180" y="125"/>
                    <a:pt x="176" y="128"/>
                    <a:pt x="175" y="133"/>
                  </a:cubicBezTo>
                  <a:cubicBezTo>
                    <a:pt x="174" y="135"/>
                    <a:pt x="173" y="138"/>
                    <a:pt x="172" y="140"/>
                  </a:cubicBezTo>
                  <a:cubicBezTo>
                    <a:pt x="170" y="144"/>
                    <a:pt x="170" y="149"/>
                    <a:pt x="173" y="154"/>
                  </a:cubicBezTo>
                  <a:cubicBezTo>
                    <a:pt x="185" y="171"/>
                    <a:pt x="185" y="171"/>
                    <a:pt x="185" y="171"/>
                  </a:cubicBezTo>
                  <a:cubicBezTo>
                    <a:pt x="171" y="185"/>
                    <a:pt x="171" y="185"/>
                    <a:pt x="171" y="185"/>
                  </a:cubicBezTo>
                  <a:cubicBezTo>
                    <a:pt x="154" y="173"/>
                    <a:pt x="154" y="173"/>
                    <a:pt x="154" y="173"/>
                  </a:cubicBezTo>
                  <a:cubicBezTo>
                    <a:pt x="151" y="171"/>
                    <a:pt x="149" y="170"/>
                    <a:pt x="146" y="170"/>
                  </a:cubicBezTo>
                  <a:cubicBezTo>
                    <a:pt x="144" y="170"/>
                    <a:pt x="142" y="171"/>
                    <a:pt x="140" y="172"/>
                  </a:cubicBezTo>
                  <a:cubicBezTo>
                    <a:pt x="138" y="173"/>
                    <a:pt x="135" y="174"/>
                    <a:pt x="133" y="175"/>
                  </a:cubicBezTo>
                  <a:cubicBezTo>
                    <a:pt x="128" y="176"/>
                    <a:pt x="125" y="180"/>
                    <a:pt x="124" y="185"/>
                  </a:cubicBezTo>
                  <a:cubicBezTo>
                    <a:pt x="119" y="206"/>
                    <a:pt x="119" y="206"/>
                    <a:pt x="119" y="206"/>
                  </a:cubicBezTo>
                  <a:cubicBezTo>
                    <a:pt x="101" y="206"/>
                    <a:pt x="101" y="206"/>
                    <a:pt x="101" y="206"/>
                  </a:cubicBezTo>
                  <a:cubicBezTo>
                    <a:pt x="96" y="185"/>
                    <a:pt x="96" y="185"/>
                    <a:pt x="96" y="185"/>
                  </a:cubicBezTo>
                  <a:cubicBezTo>
                    <a:pt x="95" y="180"/>
                    <a:pt x="92" y="176"/>
                    <a:pt x="87" y="175"/>
                  </a:cubicBezTo>
                  <a:cubicBezTo>
                    <a:pt x="85" y="174"/>
                    <a:pt x="82" y="173"/>
                    <a:pt x="80" y="172"/>
                  </a:cubicBezTo>
                  <a:cubicBezTo>
                    <a:pt x="78" y="171"/>
                    <a:pt x="76" y="170"/>
                    <a:pt x="74" y="170"/>
                  </a:cubicBezTo>
                  <a:cubicBezTo>
                    <a:pt x="71" y="170"/>
                    <a:pt x="69" y="171"/>
                    <a:pt x="66" y="173"/>
                  </a:cubicBezTo>
                  <a:cubicBezTo>
                    <a:pt x="49" y="185"/>
                    <a:pt x="49" y="185"/>
                    <a:pt x="49" y="185"/>
                  </a:cubicBezTo>
                  <a:cubicBezTo>
                    <a:pt x="35" y="171"/>
                    <a:pt x="35" y="171"/>
                    <a:pt x="35" y="171"/>
                  </a:cubicBezTo>
                  <a:cubicBezTo>
                    <a:pt x="47" y="154"/>
                    <a:pt x="47" y="154"/>
                    <a:pt x="47" y="154"/>
                  </a:cubicBezTo>
                  <a:cubicBezTo>
                    <a:pt x="50" y="149"/>
                    <a:pt x="50" y="144"/>
                    <a:pt x="48" y="140"/>
                  </a:cubicBezTo>
                  <a:cubicBezTo>
                    <a:pt x="47" y="138"/>
                    <a:pt x="46" y="135"/>
                    <a:pt x="45" y="133"/>
                  </a:cubicBezTo>
                  <a:cubicBezTo>
                    <a:pt x="44" y="128"/>
                    <a:pt x="40" y="125"/>
                    <a:pt x="35" y="124"/>
                  </a:cubicBezTo>
                  <a:cubicBezTo>
                    <a:pt x="14" y="119"/>
                    <a:pt x="14" y="119"/>
                    <a:pt x="14" y="119"/>
                  </a:cubicBezTo>
                  <a:cubicBezTo>
                    <a:pt x="14" y="101"/>
                    <a:pt x="14" y="101"/>
                    <a:pt x="14" y="101"/>
                  </a:cubicBezTo>
                  <a:cubicBezTo>
                    <a:pt x="35" y="96"/>
                    <a:pt x="35" y="96"/>
                    <a:pt x="35" y="96"/>
                  </a:cubicBezTo>
                  <a:cubicBezTo>
                    <a:pt x="40" y="95"/>
                    <a:pt x="44" y="92"/>
                    <a:pt x="45" y="87"/>
                  </a:cubicBezTo>
                  <a:cubicBezTo>
                    <a:pt x="46" y="85"/>
                    <a:pt x="47" y="82"/>
                    <a:pt x="48" y="80"/>
                  </a:cubicBezTo>
                  <a:cubicBezTo>
                    <a:pt x="50" y="76"/>
                    <a:pt x="50" y="71"/>
                    <a:pt x="47" y="66"/>
                  </a:cubicBezTo>
                  <a:cubicBezTo>
                    <a:pt x="35" y="49"/>
                    <a:pt x="35" y="49"/>
                    <a:pt x="35" y="49"/>
                  </a:cubicBezTo>
                  <a:cubicBezTo>
                    <a:pt x="49" y="35"/>
                    <a:pt x="49" y="35"/>
                    <a:pt x="49" y="35"/>
                  </a:cubicBezTo>
                  <a:cubicBezTo>
                    <a:pt x="66" y="47"/>
                    <a:pt x="66" y="47"/>
                    <a:pt x="66" y="47"/>
                  </a:cubicBezTo>
                  <a:cubicBezTo>
                    <a:pt x="69" y="49"/>
                    <a:pt x="71" y="50"/>
                    <a:pt x="74" y="50"/>
                  </a:cubicBezTo>
                  <a:cubicBezTo>
                    <a:pt x="76" y="50"/>
                    <a:pt x="78" y="49"/>
                    <a:pt x="80" y="48"/>
                  </a:cubicBezTo>
                  <a:cubicBezTo>
                    <a:pt x="82" y="47"/>
                    <a:pt x="85" y="46"/>
                    <a:pt x="87" y="45"/>
                  </a:cubicBezTo>
                  <a:cubicBezTo>
                    <a:pt x="92" y="44"/>
                    <a:pt x="95" y="40"/>
                    <a:pt x="96" y="35"/>
                  </a:cubicBezTo>
                  <a:cubicBezTo>
                    <a:pt x="101" y="14"/>
                    <a:pt x="101" y="14"/>
                    <a:pt x="101" y="14"/>
                  </a:cubicBezTo>
                  <a:cubicBezTo>
                    <a:pt x="119" y="14"/>
                    <a:pt x="119" y="14"/>
                    <a:pt x="119" y="14"/>
                  </a:cubicBezTo>
                  <a:cubicBezTo>
                    <a:pt x="124" y="35"/>
                    <a:pt x="124" y="35"/>
                    <a:pt x="124" y="35"/>
                  </a:cubicBezTo>
                  <a:cubicBezTo>
                    <a:pt x="125" y="40"/>
                    <a:pt x="128" y="44"/>
                    <a:pt x="133" y="45"/>
                  </a:cubicBezTo>
                  <a:cubicBezTo>
                    <a:pt x="135" y="46"/>
                    <a:pt x="138" y="47"/>
                    <a:pt x="140" y="48"/>
                  </a:cubicBezTo>
                  <a:cubicBezTo>
                    <a:pt x="142" y="49"/>
                    <a:pt x="144" y="50"/>
                    <a:pt x="146" y="50"/>
                  </a:cubicBezTo>
                  <a:cubicBezTo>
                    <a:pt x="149" y="50"/>
                    <a:pt x="151" y="49"/>
                    <a:pt x="154" y="47"/>
                  </a:cubicBezTo>
                  <a:cubicBezTo>
                    <a:pt x="171" y="35"/>
                    <a:pt x="171" y="35"/>
                    <a:pt x="171" y="35"/>
                  </a:cubicBezTo>
                  <a:cubicBezTo>
                    <a:pt x="185" y="49"/>
                    <a:pt x="185" y="49"/>
                    <a:pt x="185" y="49"/>
                  </a:cubicBezTo>
                  <a:cubicBezTo>
                    <a:pt x="173" y="66"/>
                    <a:pt x="173" y="66"/>
                    <a:pt x="173" y="66"/>
                  </a:cubicBezTo>
                  <a:cubicBezTo>
                    <a:pt x="170" y="71"/>
                    <a:pt x="170" y="76"/>
                    <a:pt x="172" y="80"/>
                  </a:cubicBezTo>
                  <a:cubicBezTo>
                    <a:pt x="173" y="82"/>
                    <a:pt x="174" y="85"/>
                    <a:pt x="175" y="87"/>
                  </a:cubicBezTo>
                  <a:cubicBezTo>
                    <a:pt x="176" y="92"/>
                    <a:pt x="180" y="95"/>
                    <a:pt x="185" y="96"/>
                  </a:cubicBezTo>
                  <a:cubicBezTo>
                    <a:pt x="206" y="101"/>
                    <a:pt x="206" y="101"/>
                    <a:pt x="206" y="101"/>
                  </a:cubicBezTo>
                  <a:cubicBezTo>
                    <a:pt x="206" y="119"/>
                    <a:pt x="206" y="119"/>
                    <a:pt x="206" y="119"/>
                  </a:cubicBezTo>
                  <a:lnTo>
                    <a:pt x="185" y="124"/>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sp>
          <p:nvSpPr>
            <p:cNvPr id="46" name="Freeform 20"/>
            <p:cNvSpPr>
              <a:spLocks noEditPoints="1"/>
            </p:cNvSpPr>
            <p:nvPr/>
          </p:nvSpPr>
          <p:spPr bwMode="auto">
            <a:xfrm>
              <a:off x="-2538413" y="300038"/>
              <a:ext cx="360362" cy="360363"/>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90 h 96"/>
                <a:gd name="T12" fmla="*/ 6 w 96"/>
                <a:gd name="T13" fmla="*/ 48 h 96"/>
                <a:gd name="T14" fmla="*/ 48 w 96"/>
                <a:gd name="T15" fmla="*/ 6 h 96"/>
                <a:gd name="T16" fmla="*/ 90 w 96"/>
                <a:gd name="T17" fmla="*/ 48 h 96"/>
                <a:gd name="T18" fmla="*/ 48 w 96"/>
                <a:gd name="T19" fmla="*/ 9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0"/>
                  </a:moveTo>
                  <a:cubicBezTo>
                    <a:pt x="21" y="0"/>
                    <a:pt x="0" y="21"/>
                    <a:pt x="0" y="48"/>
                  </a:cubicBezTo>
                  <a:cubicBezTo>
                    <a:pt x="0" y="75"/>
                    <a:pt x="21" y="96"/>
                    <a:pt x="48" y="96"/>
                  </a:cubicBezTo>
                  <a:cubicBezTo>
                    <a:pt x="75" y="96"/>
                    <a:pt x="96" y="75"/>
                    <a:pt x="96" y="48"/>
                  </a:cubicBezTo>
                  <a:cubicBezTo>
                    <a:pt x="96" y="21"/>
                    <a:pt x="75" y="0"/>
                    <a:pt x="48" y="0"/>
                  </a:cubicBezTo>
                  <a:close/>
                  <a:moveTo>
                    <a:pt x="48" y="90"/>
                  </a:moveTo>
                  <a:cubicBezTo>
                    <a:pt x="25" y="90"/>
                    <a:pt x="6" y="71"/>
                    <a:pt x="6" y="48"/>
                  </a:cubicBezTo>
                  <a:cubicBezTo>
                    <a:pt x="6" y="25"/>
                    <a:pt x="25" y="6"/>
                    <a:pt x="48" y="6"/>
                  </a:cubicBezTo>
                  <a:cubicBezTo>
                    <a:pt x="71" y="6"/>
                    <a:pt x="90" y="25"/>
                    <a:pt x="90" y="48"/>
                  </a:cubicBezTo>
                  <a:cubicBezTo>
                    <a:pt x="90" y="71"/>
                    <a:pt x="71" y="90"/>
                    <a:pt x="48" y="9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sp>
          <p:nvSpPr>
            <p:cNvPr id="47" name="Freeform 21"/>
            <p:cNvSpPr>
              <a:spLocks noEditPoints="1"/>
            </p:cNvSpPr>
            <p:nvPr/>
          </p:nvSpPr>
          <p:spPr bwMode="auto">
            <a:xfrm>
              <a:off x="-2460625" y="374650"/>
              <a:ext cx="207962" cy="206375"/>
            </a:xfrm>
            <a:custGeom>
              <a:avLst/>
              <a:gdLst>
                <a:gd name="T0" fmla="*/ 27 w 55"/>
                <a:gd name="T1" fmla="*/ 0 h 55"/>
                <a:gd name="T2" fmla="*/ 0 w 55"/>
                <a:gd name="T3" fmla="*/ 28 h 55"/>
                <a:gd name="T4" fmla="*/ 27 w 55"/>
                <a:gd name="T5" fmla="*/ 55 h 55"/>
                <a:gd name="T6" fmla="*/ 55 w 55"/>
                <a:gd name="T7" fmla="*/ 28 h 55"/>
                <a:gd name="T8" fmla="*/ 27 w 55"/>
                <a:gd name="T9" fmla="*/ 0 h 55"/>
                <a:gd name="T10" fmla="*/ 27 w 55"/>
                <a:gd name="T11" fmla="*/ 49 h 55"/>
                <a:gd name="T12" fmla="*/ 6 w 55"/>
                <a:gd name="T13" fmla="*/ 28 h 55"/>
                <a:gd name="T14" fmla="*/ 27 w 55"/>
                <a:gd name="T15" fmla="*/ 7 h 55"/>
                <a:gd name="T16" fmla="*/ 48 w 55"/>
                <a:gd name="T17" fmla="*/ 28 h 55"/>
                <a:gd name="T18" fmla="*/ 27 w 55"/>
                <a:gd name="T19"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5">
                  <a:moveTo>
                    <a:pt x="27" y="0"/>
                  </a:moveTo>
                  <a:cubicBezTo>
                    <a:pt x="12" y="0"/>
                    <a:pt x="0" y="13"/>
                    <a:pt x="0" y="28"/>
                  </a:cubicBezTo>
                  <a:cubicBezTo>
                    <a:pt x="0" y="43"/>
                    <a:pt x="12" y="55"/>
                    <a:pt x="27" y="55"/>
                  </a:cubicBezTo>
                  <a:cubicBezTo>
                    <a:pt x="42" y="55"/>
                    <a:pt x="55" y="43"/>
                    <a:pt x="55" y="28"/>
                  </a:cubicBezTo>
                  <a:cubicBezTo>
                    <a:pt x="55" y="13"/>
                    <a:pt x="42" y="0"/>
                    <a:pt x="27" y="0"/>
                  </a:cubicBezTo>
                  <a:close/>
                  <a:moveTo>
                    <a:pt x="27" y="49"/>
                  </a:moveTo>
                  <a:cubicBezTo>
                    <a:pt x="16" y="49"/>
                    <a:pt x="6" y="39"/>
                    <a:pt x="6" y="28"/>
                  </a:cubicBezTo>
                  <a:cubicBezTo>
                    <a:pt x="6" y="17"/>
                    <a:pt x="16" y="7"/>
                    <a:pt x="27" y="7"/>
                  </a:cubicBezTo>
                  <a:cubicBezTo>
                    <a:pt x="38" y="7"/>
                    <a:pt x="48" y="17"/>
                    <a:pt x="48" y="28"/>
                  </a:cubicBezTo>
                  <a:cubicBezTo>
                    <a:pt x="48" y="39"/>
                    <a:pt x="38" y="49"/>
                    <a:pt x="27" y="4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grpSp>
      <p:grpSp>
        <p:nvGrpSpPr>
          <p:cNvPr id="38" name="Группа 47"/>
          <p:cNvGrpSpPr/>
          <p:nvPr/>
        </p:nvGrpSpPr>
        <p:grpSpPr>
          <a:xfrm>
            <a:off x="6010660" y="2199811"/>
            <a:ext cx="372007" cy="324091"/>
            <a:chOff x="4400550" y="1949450"/>
            <a:chExt cx="3389313" cy="2952750"/>
          </a:xfrm>
          <a:solidFill>
            <a:schemeClr val="accent1"/>
          </a:solidFill>
        </p:grpSpPr>
        <p:sp>
          <p:nvSpPr>
            <p:cNvPr id="49" name="Freeform 449"/>
            <p:cNvSpPr/>
            <p:nvPr/>
          </p:nvSpPr>
          <p:spPr bwMode="auto">
            <a:xfrm>
              <a:off x="4400550" y="1949450"/>
              <a:ext cx="2254250" cy="866775"/>
            </a:xfrm>
            <a:custGeom>
              <a:avLst/>
              <a:gdLst>
                <a:gd name="T0" fmla="*/ 1531 w 2840"/>
                <a:gd name="T1" fmla="*/ 1 h 1091"/>
                <a:gd name="T2" fmla="*/ 1745 w 2840"/>
                <a:gd name="T3" fmla="*/ 14 h 1091"/>
                <a:gd name="T4" fmla="*/ 1948 w 2840"/>
                <a:gd name="T5" fmla="*/ 39 h 1091"/>
                <a:gd name="T6" fmla="*/ 2136 w 2840"/>
                <a:gd name="T7" fmla="*/ 74 h 1091"/>
                <a:gd name="T8" fmla="*/ 2308 w 2840"/>
                <a:gd name="T9" fmla="*/ 119 h 1091"/>
                <a:gd name="T10" fmla="*/ 2460 w 2840"/>
                <a:gd name="T11" fmla="*/ 173 h 1091"/>
                <a:gd name="T12" fmla="*/ 2590 w 2840"/>
                <a:gd name="T13" fmla="*/ 235 h 1091"/>
                <a:gd name="T14" fmla="*/ 2695 w 2840"/>
                <a:gd name="T15" fmla="*/ 305 h 1091"/>
                <a:gd name="T16" fmla="*/ 2774 w 2840"/>
                <a:gd name="T17" fmla="*/ 380 h 1091"/>
                <a:gd name="T18" fmla="*/ 2823 w 2840"/>
                <a:gd name="T19" fmla="*/ 461 h 1091"/>
                <a:gd name="T20" fmla="*/ 2840 w 2840"/>
                <a:gd name="T21" fmla="*/ 545 h 1091"/>
                <a:gd name="T22" fmla="*/ 2823 w 2840"/>
                <a:gd name="T23" fmla="*/ 629 h 1091"/>
                <a:gd name="T24" fmla="*/ 2774 w 2840"/>
                <a:gd name="T25" fmla="*/ 711 h 1091"/>
                <a:gd name="T26" fmla="*/ 2695 w 2840"/>
                <a:gd name="T27" fmla="*/ 786 h 1091"/>
                <a:gd name="T28" fmla="*/ 2590 w 2840"/>
                <a:gd name="T29" fmla="*/ 854 h 1091"/>
                <a:gd name="T30" fmla="*/ 2460 w 2840"/>
                <a:gd name="T31" fmla="*/ 916 h 1091"/>
                <a:gd name="T32" fmla="*/ 2308 w 2840"/>
                <a:gd name="T33" fmla="*/ 971 h 1091"/>
                <a:gd name="T34" fmla="*/ 2136 w 2840"/>
                <a:gd name="T35" fmla="*/ 1016 h 1091"/>
                <a:gd name="T36" fmla="*/ 1948 w 2840"/>
                <a:gd name="T37" fmla="*/ 1052 h 1091"/>
                <a:gd name="T38" fmla="*/ 1745 w 2840"/>
                <a:gd name="T39" fmla="*/ 1077 h 1091"/>
                <a:gd name="T40" fmla="*/ 1531 w 2840"/>
                <a:gd name="T41" fmla="*/ 1089 h 1091"/>
                <a:gd name="T42" fmla="*/ 1309 w 2840"/>
                <a:gd name="T43" fmla="*/ 1089 h 1091"/>
                <a:gd name="T44" fmla="*/ 1094 w 2840"/>
                <a:gd name="T45" fmla="*/ 1077 h 1091"/>
                <a:gd name="T46" fmla="*/ 892 w 2840"/>
                <a:gd name="T47" fmla="*/ 1052 h 1091"/>
                <a:gd name="T48" fmla="*/ 703 w 2840"/>
                <a:gd name="T49" fmla="*/ 1016 h 1091"/>
                <a:gd name="T50" fmla="*/ 532 w 2840"/>
                <a:gd name="T51" fmla="*/ 971 h 1091"/>
                <a:gd name="T52" fmla="*/ 379 w 2840"/>
                <a:gd name="T53" fmla="*/ 916 h 1091"/>
                <a:gd name="T54" fmla="*/ 250 w 2840"/>
                <a:gd name="T55" fmla="*/ 854 h 1091"/>
                <a:gd name="T56" fmla="*/ 144 w 2840"/>
                <a:gd name="T57" fmla="*/ 786 h 1091"/>
                <a:gd name="T58" fmla="*/ 66 w 2840"/>
                <a:gd name="T59" fmla="*/ 711 h 1091"/>
                <a:gd name="T60" fmla="*/ 17 w 2840"/>
                <a:gd name="T61" fmla="*/ 629 h 1091"/>
                <a:gd name="T62" fmla="*/ 0 w 2840"/>
                <a:gd name="T63" fmla="*/ 545 h 1091"/>
                <a:gd name="T64" fmla="*/ 17 w 2840"/>
                <a:gd name="T65" fmla="*/ 461 h 1091"/>
                <a:gd name="T66" fmla="*/ 66 w 2840"/>
                <a:gd name="T67" fmla="*/ 380 h 1091"/>
                <a:gd name="T68" fmla="*/ 144 w 2840"/>
                <a:gd name="T69" fmla="*/ 305 h 1091"/>
                <a:gd name="T70" fmla="*/ 250 w 2840"/>
                <a:gd name="T71" fmla="*/ 235 h 1091"/>
                <a:gd name="T72" fmla="*/ 379 w 2840"/>
                <a:gd name="T73" fmla="*/ 173 h 1091"/>
                <a:gd name="T74" fmla="*/ 532 w 2840"/>
                <a:gd name="T75" fmla="*/ 119 h 1091"/>
                <a:gd name="T76" fmla="*/ 703 w 2840"/>
                <a:gd name="T77" fmla="*/ 74 h 1091"/>
                <a:gd name="T78" fmla="*/ 892 w 2840"/>
                <a:gd name="T79" fmla="*/ 39 h 1091"/>
                <a:gd name="T80" fmla="*/ 1094 w 2840"/>
                <a:gd name="T81" fmla="*/ 14 h 1091"/>
                <a:gd name="T82" fmla="*/ 1309 w 2840"/>
                <a:gd name="T83" fmla="*/ 1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40" h="1091">
                  <a:moveTo>
                    <a:pt x="1420" y="0"/>
                  </a:moveTo>
                  <a:lnTo>
                    <a:pt x="1531" y="1"/>
                  </a:lnTo>
                  <a:lnTo>
                    <a:pt x="1639" y="6"/>
                  </a:lnTo>
                  <a:lnTo>
                    <a:pt x="1745" y="14"/>
                  </a:lnTo>
                  <a:lnTo>
                    <a:pt x="1849" y="24"/>
                  </a:lnTo>
                  <a:lnTo>
                    <a:pt x="1948" y="39"/>
                  </a:lnTo>
                  <a:lnTo>
                    <a:pt x="2044" y="55"/>
                  </a:lnTo>
                  <a:lnTo>
                    <a:pt x="2136" y="74"/>
                  </a:lnTo>
                  <a:lnTo>
                    <a:pt x="2224" y="96"/>
                  </a:lnTo>
                  <a:lnTo>
                    <a:pt x="2308" y="119"/>
                  </a:lnTo>
                  <a:lnTo>
                    <a:pt x="2386" y="146"/>
                  </a:lnTo>
                  <a:lnTo>
                    <a:pt x="2460" y="173"/>
                  </a:lnTo>
                  <a:lnTo>
                    <a:pt x="2528" y="204"/>
                  </a:lnTo>
                  <a:lnTo>
                    <a:pt x="2590" y="235"/>
                  </a:lnTo>
                  <a:lnTo>
                    <a:pt x="2646" y="270"/>
                  </a:lnTo>
                  <a:lnTo>
                    <a:pt x="2695" y="305"/>
                  </a:lnTo>
                  <a:lnTo>
                    <a:pt x="2738" y="342"/>
                  </a:lnTo>
                  <a:lnTo>
                    <a:pt x="2774" y="380"/>
                  </a:lnTo>
                  <a:lnTo>
                    <a:pt x="2803" y="421"/>
                  </a:lnTo>
                  <a:lnTo>
                    <a:pt x="2823" y="461"/>
                  </a:lnTo>
                  <a:lnTo>
                    <a:pt x="2835" y="502"/>
                  </a:lnTo>
                  <a:lnTo>
                    <a:pt x="2840" y="545"/>
                  </a:lnTo>
                  <a:lnTo>
                    <a:pt x="2835" y="588"/>
                  </a:lnTo>
                  <a:lnTo>
                    <a:pt x="2823" y="629"/>
                  </a:lnTo>
                  <a:lnTo>
                    <a:pt x="2803" y="670"/>
                  </a:lnTo>
                  <a:lnTo>
                    <a:pt x="2774" y="711"/>
                  </a:lnTo>
                  <a:lnTo>
                    <a:pt x="2738" y="748"/>
                  </a:lnTo>
                  <a:lnTo>
                    <a:pt x="2695" y="786"/>
                  </a:lnTo>
                  <a:lnTo>
                    <a:pt x="2646" y="821"/>
                  </a:lnTo>
                  <a:lnTo>
                    <a:pt x="2590" y="854"/>
                  </a:lnTo>
                  <a:lnTo>
                    <a:pt x="2528" y="887"/>
                  </a:lnTo>
                  <a:lnTo>
                    <a:pt x="2460" y="916"/>
                  </a:lnTo>
                  <a:lnTo>
                    <a:pt x="2386" y="945"/>
                  </a:lnTo>
                  <a:lnTo>
                    <a:pt x="2308" y="971"/>
                  </a:lnTo>
                  <a:lnTo>
                    <a:pt x="2224" y="995"/>
                  </a:lnTo>
                  <a:lnTo>
                    <a:pt x="2136" y="1016"/>
                  </a:lnTo>
                  <a:lnTo>
                    <a:pt x="2044" y="1035"/>
                  </a:lnTo>
                  <a:lnTo>
                    <a:pt x="1948" y="1052"/>
                  </a:lnTo>
                  <a:lnTo>
                    <a:pt x="1849" y="1065"/>
                  </a:lnTo>
                  <a:lnTo>
                    <a:pt x="1745" y="1077"/>
                  </a:lnTo>
                  <a:lnTo>
                    <a:pt x="1639" y="1085"/>
                  </a:lnTo>
                  <a:lnTo>
                    <a:pt x="1531" y="1089"/>
                  </a:lnTo>
                  <a:lnTo>
                    <a:pt x="1420" y="1091"/>
                  </a:lnTo>
                  <a:lnTo>
                    <a:pt x="1309" y="1089"/>
                  </a:lnTo>
                  <a:lnTo>
                    <a:pt x="1200" y="1085"/>
                  </a:lnTo>
                  <a:lnTo>
                    <a:pt x="1094" y="1077"/>
                  </a:lnTo>
                  <a:lnTo>
                    <a:pt x="992" y="1065"/>
                  </a:lnTo>
                  <a:lnTo>
                    <a:pt x="892" y="1052"/>
                  </a:lnTo>
                  <a:lnTo>
                    <a:pt x="795" y="1035"/>
                  </a:lnTo>
                  <a:lnTo>
                    <a:pt x="703" y="1016"/>
                  </a:lnTo>
                  <a:lnTo>
                    <a:pt x="615" y="995"/>
                  </a:lnTo>
                  <a:lnTo>
                    <a:pt x="532" y="971"/>
                  </a:lnTo>
                  <a:lnTo>
                    <a:pt x="453" y="945"/>
                  </a:lnTo>
                  <a:lnTo>
                    <a:pt x="379" y="916"/>
                  </a:lnTo>
                  <a:lnTo>
                    <a:pt x="312" y="887"/>
                  </a:lnTo>
                  <a:lnTo>
                    <a:pt x="250" y="854"/>
                  </a:lnTo>
                  <a:lnTo>
                    <a:pt x="194" y="821"/>
                  </a:lnTo>
                  <a:lnTo>
                    <a:pt x="144" y="786"/>
                  </a:lnTo>
                  <a:lnTo>
                    <a:pt x="101" y="748"/>
                  </a:lnTo>
                  <a:lnTo>
                    <a:pt x="66" y="711"/>
                  </a:lnTo>
                  <a:lnTo>
                    <a:pt x="38" y="670"/>
                  </a:lnTo>
                  <a:lnTo>
                    <a:pt x="17" y="629"/>
                  </a:lnTo>
                  <a:lnTo>
                    <a:pt x="4" y="588"/>
                  </a:lnTo>
                  <a:lnTo>
                    <a:pt x="0" y="545"/>
                  </a:lnTo>
                  <a:lnTo>
                    <a:pt x="4" y="502"/>
                  </a:lnTo>
                  <a:lnTo>
                    <a:pt x="17" y="461"/>
                  </a:lnTo>
                  <a:lnTo>
                    <a:pt x="38" y="421"/>
                  </a:lnTo>
                  <a:lnTo>
                    <a:pt x="66" y="380"/>
                  </a:lnTo>
                  <a:lnTo>
                    <a:pt x="101" y="342"/>
                  </a:lnTo>
                  <a:lnTo>
                    <a:pt x="144" y="305"/>
                  </a:lnTo>
                  <a:lnTo>
                    <a:pt x="194" y="270"/>
                  </a:lnTo>
                  <a:lnTo>
                    <a:pt x="250" y="235"/>
                  </a:lnTo>
                  <a:lnTo>
                    <a:pt x="312" y="204"/>
                  </a:lnTo>
                  <a:lnTo>
                    <a:pt x="379" y="173"/>
                  </a:lnTo>
                  <a:lnTo>
                    <a:pt x="453" y="146"/>
                  </a:lnTo>
                  <a:lnTo>
                    <a:pt x="532" y="119"/>
                  </a:lnTo>
                  <a:lnTo>
                    <a:pt x="615" y="96"/>
                  </a:lnTo>
                  <a:lnTo>
                    <a:pt x="703" y="74"/>
                  </a:lnTo>
                  <a:lnTo>
                    <a:pt x="795" y="55"/>
                  </a:lnTo>
                  <a:lnTo>
                    <a:pt x="892" y="39"/>
                  </a:lnTo>
                  <a:lnTo>
                    <a:pt x="992" y="24"/>
                  </a:lnTo>
                  <a:lnTo>
                    <a:pt x="1094" y="14"/>
                  </a:lnTo>
                  <a:lnTo>
                    <a:pt x="1200" y="6"/>
                  </a:lnTo>
                  <a:lnTo>
                    <a:pt x="1309" y="1"/>
                  </a:lnTo>
                  <a:lnTo>
                    <a:pt x="142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0" name="Freeform 450"/>
            <p:cNvSpPr/>
            <p:nvPr/>
          </p:nvSpPr>
          <p:spPr bwMode="auto">
            <a:xfrm>
              <a:off x="4400550" y="2689225"/>
              <a:ext cx="2254250" cy="554038"/>
            </a:xfrm>
            <a:custGeom>
              <a:avLst/>
              <a:gdLst>
                <a:gd name="T0" fmla="*/ 78 w 2840"/>
                <a:gd name="T1" fmla="*/ 4 h 699"/>
                <a:gd name="T2" fmla="*/ 179 w 2840"/>
                <a:gd name="T3" fmla="*/ 70 h 699"/>
                <a:gd name="T4" fmla="*/ 296 w 2840"/>
                <a:gd name="T5" fmla="*/ 127 h 699"/>
                <a:gd name="T6" fmla="*/ 463 w 2840"/>
                <a:gd name="T7" fmla="*/ 190 h 699"/>
                <a:gd name="T8" fmla="*/ 677 w 2840"/>
                <a:gd name="T9" fmla="*/ 247 h 699"/>
                <a:gd name="T10" fmla="*/ 911 w 2840"/>
                <a:gd name="T11" fmla="*/ 290 h 699"/>
                <a:gd name="T12" fmla="*/ 1160 w 2840"/>
                <a:gd name="T13" fmla="*/ 316 h 699"/>
                <a:gd name="T14" fmla="*/ 1420 w 2840"/>
                <a:gd name="T15" fmla="*/ 325 h 699"/>
                <a:gd name="T16" fmla="*/ 1680 w 2840"/>
                <a:gd name="T17" fmla="*/ 316 h 699"/>
                <a:gd name="T18" fmla="*/ 1929 w 2840"/>
                <a:gd name="T19" fmla="*/ 290 h 699"/>
                <a:gd name="T20" fmla="*/ 2163 w 2840"/>
                <a:gd name="T21" fmla="*/ 247 h 699"/>
                <a:gd name="T22" fmla="*/ 2377 w 2840"/>
                <a:gd name="T23" fmla="*/ 190 h 699"/>
                <a:gd name="T24" fmla="*/ 2531 w 2840"/>
                <a:gd name="T25" fmla="*/ 133 h 699"/>
                <a:gd name="T26" fmla="*/ 2628 w 2840"/>
                <a:gd name="T27" fmla="*/ 89 h 699"/>
                <a:gd name="T28" fmla="*/ 2709 w 2840"/>
                <a:gd name="T29" fmla="*/ 41 h 699"/>
                <a:gd name="T30" fmla="*/ 2761 w 2840"/>
                <a:gd name="T31" fmla="*/ 6 h 699"/>
                <a:gd name="T32" fmla="*/ 2779 w 2840"/>
                <a:gd name="T33" fmla="*/ 5 h 699"/>
                <a:gd name="T34" fmla="*/ 2791 w 2840"/>
                <a:gd name="T35" fmla="*/ 12 h 699"/>
                <a:gd name="T36" fmla="*/ 2814 w 2840"/>
                <a:gd name="T37" fmla="*/ 49 h 699"/>
                <a:gd name="T38" fmla="*/ 2836 w 2840"/>
                <a:gd name="T39" fmla="*/ 118 h 699"/>
                <a:gd name="T40" fmla="*/ 2835 w 2840"/>
                <a:gd name="T41" fmla="*/ 195 h 699"/>
                <a:gd name="T42" fmla="*/ 2803 w 2840"/>
                <a:gd name="T43" fmla="*/ 278 h 699"/>
                <a:gd name="T44" fmla="*/ 2738 w 2840"/>
                <a:gd name="T45" fmla="*/ 356 h 699"/>
                <a:gd name="T46" fmla="*/ 2646 w 2840"/>
                <a:gd name="T47" fmla="*/ 428 h 699"/>
                <a:gd name="T48" fmla="*/ 2528 w 2840"/>
                <a:gd name="T49" fmla="*/ 494 h 699"/>
                <a:gd name="T50" fmla="*/ 2386 w 2840"/>
                <a:gd name="T51" fmla="*/ 553 h 699"/>
                <a:gd name="T52" fmla="*/ 2224 w 2840"/>
                <a:gd name="T53" fmla="*/ 602 h 699"/>
                <a:gd name="T54" fmla="*/ 2044 w 2840"/>
                <a:gd name="T55" fmla="*/ 643 h 699"/>
                <a:gd name="T56" fmla="*/ 1849 w 2840"/>
                <a:gd name="T57" fmla="*/ 673 h 699"/>
                <a:gd name="T58" fmla="*/ 1639 w 2840"/>
                <a:gd name="T59" fmla="*/ 692 h 699"/>
                <a:gd name="T60" fmla="*/ 1420 w 2840"/>
                <a:gd name="T61" fmla="*/ 699 h 699"/>
                <a:gd name="T62" fmla="*/ 1200 w 2840"/>
                <a:gd name="T63" fmla="*/ 692 h 699"/>
                <a:gd name="T64" fmla="*/ 992 w 2840"/>
                <a:gd name="T65" fmla="*/ 673 h 699"/>
                <a:gd name="T66" fmla="*/ 795 w 2840"/>
                <a:gd name="T67" fmla="*/ 643 h 699"/>
                <a:gd name="T68" fmla="*/ 615 w 2840"/>
                <a:gd name="T69" fmla="*/ 602 h 699"/>
                <a:gd name="T70" fmla="*/ 453 w 2840"/>
                <a:gd name="T71" fmla="*/ 553 h 699"/>
                <a:gd name="T72" fmla="*/ 312 w 2840"/>
                <a:gd name="T73" fmla="*/ 494 h 699"/>
                <a:gd name="T74" fmla="*/ 194 w 2840"/>
                <a:gd name="T75" fmla="*/ 428 h 699"/>
                <a:gd name="T76" fmla="*/ 101 w 2840"/>
                <a:gd name="T77" fmla="*/ 356 h 699"/>
                <a:gd name="T78" fmla="*/ 38 w 2840"/>
                <a:gd name="T79" fmla="*/ 278 h 699"/>
                <a:gd name="T80" fmla="*/ 4 w 2840"/>
                <a:gd name="T81" fmla="*/ 195 h 699"/>
                <a:gd name="T82" fmla="*/ 3 w 2840"/>
                <a:gd name="T83" fmla="*/ 118 h 699"/>
                <a:gd name="T84" fmla="*/ 25 w 2840"/>
                <a:gd name="T85" fmla="*/ 50 h 699"/>
                <a:gd name="T86" fmla="*/ 48 w 2840"/>
                <a:gd name="T87" fmla="*/ 12 h 699"/>
                <a:gd name="T88" fmla="*/ 61 w 2840"/>
                <a:gd name="T89" fmla="*/ 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40" h="699">
                  <a:moveTo>
                    <a:pt x="69" y="0"/>
                  </a:moveTo>
                  <a:lnTo>
                    <a:pt x="78" y="4"/>
                  </a:lnTo>
                  <a:lnTo>
                    <a:pt x="127" y="39"/>
                  </a:lnTo>
                  <a:lnTo>
                    <a:pt x="179" y="70"/>
                  </a:lnTo>
                  <a:lnTo>
                    <a:pt x="234" y="100"/>
                  </a:lnTo>
                  <a:lnTo>
                    <a:pt x="296" y="127"/>
                  </a:lnTo>
                  <a:lnTo>
                    <a:pt x="365" y="155"/>
                  </a:lnTo>
                  <a:lnTo>
                    <a:pt x="463" y="190"/>
                  </a:lnTo>
                  <a:lnTo>
                    <a:pt x="567" y="220"/>
                  </a:lnTo>
                  <a:lnTo>
                    <a:pt x="677" y="247"/>
                  </a:lnTo>
                  <a:lnTo>
                    <a:pt x="792" y="270"/>
                  </a:lnTo>
                  <a:lnTo>
                    <a:pt x="911" y="290"/>
                  </a:lnTo>
                  <a:lnTo>
                    <a:pt x="1033" y="304"/>
                  </a:lnTo>
                  <a:lnTo>
                    <a:pt x="1160" y="316"/>
                  </a:lnTo>
                  <a:lnTo>
                    <a:pt x="1289" y="322"/>
                  </a:lnTo>
                  <a:lnTo>
                    <a:pt x="1420" y="325"/>
                  </a:lnTo>
                  <a:lnTo>
                    <a:pt x="1551" y="322"/>
                  </a:lnTo>
                  <a:lnTo>
                    <a:pt x="1680" y="316"/>
                  </a:lnTo>
                  <a:lnTo>
                    <a:pt x="1806" y="304"/>
                  </a:lnTo>
                  <a:lnTo>
                    <a:pt x="1929" y="290"/>
                  </a:lnTo>
                  <a:lnTo>
                    <a:pt x="2048" y="270"/>
                  </a:lnTo>
                  <a:lnTo>
                    <a:pt x="2163" y="247"/>
                  </a:lnTo>
                  <a:lnTo>
                    <a:pt x="2272" y="220"/>
                  </a:lnTo>
                  <a:lnTo>
                    <a:pt x="2377" y="190"/>
                  </a:lnTo>
                  <a:lnTo>
                    <a:pt x="2474" y="155"/>
                  </a:lnTo>
                  <a:lnTo>
                    <a:pt x="2531" y="133"/>
                  </a:lnTo>
                  <a:lnTo>
                    <a:pt x="2581" y="111"/>
                  </a:lnTo>
                  <a:lnTo>
                    <a:pt x="2628" y="89"/>
                  </a:lnTo>
                  <a:lnTo>
                    <a:pt x="2669" y="66"/>
                  </a:lnTo>
                  <a:lnTo>
                    <a:pt x="2709" y="41"/>
                  </a:lnTo>
                  <a:lnTo>
                    <a:pt x="2748" y="13"/>
                  </a:lnTo>
                  <a:lnTo>
                    <a:pt x="2761" y="6"/>
                  </a:lnTo>
                  <a:lnTo>
                    <a:pt x="2770" y="4"/>
                  </a:lnTo>
                  <a:lnTo>
                    <a:pt x="2779" y="5"/>
                  </a:lnTo>
                  <a:lnTo>
                    <a:pt x="2786" y="8"/>
                  </a:lnTo>
                  <a:lnTo>
                    <a:pt x="2791" y="12"/>
                  </a:lnTo>
                  <a:lnTo>
                    <a:pt x="2795" y="17"/>
                  </a:lnTo>
                  <a:lnTo>
                    <a:pt x="2814" y="49"/>
                  </a:lnTo>
                  <a:lnTo>
                    <a:pt x="2829" y="83"/>
                  </a:lnTo>
                  <a:lnTo>
                    <a:pt x="2836" y="118"/>
                  </a:lnTo>
                  <a:lnTo>
                    <a:pt x="2840" y="153"/>
                  </a:lnTo>
                  <a:lnTo>
                    <a:pt x="2835" y="195"/>
                  </a:lnTo>
                  <a:lnTo>
                    <a:pt x="2823" y="237"/>
                  </a:lnTo>
                  <a:lnTo>
                    <a:pt x="2803" y="278"/>
                  </a:lnTo>
                  <a:lnTo>
                    <a:pt x="2774" y="317"/>
                  </a:lnTo>
                  <a:lnTo>
                    <a:pt x="2738" y="356"/>
                  </a:lnTo>
                  <a:lnTo>
                    <a:pt x="2695" y="393"/>
                  </a:lnTo>
                  <a:lnTo>
                    <a:pt x="2646" y="428"/>
                  </a:lnTo>
                  <a:lnTo>
                    <a:pt x="2590" y="462"/>
                  </a:lnTo>
                  <a:lnTo>
                    <a:pt x="2528" y="494"/>
                  </a:lnTo>
                  <a:lnTo>
                    <a:pt x="2460" y="524"/>
                  </a:lnTo>
                  <a:lnTo>
                    <a:pt x="2386" y="553"/>
                  </a:lnTo>
                  <a:lnTo>
                    <a:pt x="2308" y="579"/>
                  </a:lnTo>
                  <a:lnTo>
                    <a:pt x="2224" y="602"/>
                  </a:lnTo>
                  <a:lnTo>
                    <a:pt x="2136" y="624"/>
                  </a:lnTo>
                  <a:lnTo>
                    <a:pt x="2044" y="643"/>
                  </a:lnTo>
                  <a:lnTo>
                    <a:pt x="1948" y="659"/>
                  </a:lnTo>
                  <a:lnTo>
                    <a:pt x="1849" y="673"/>
                  </a:lnTo>
                  <a:lnTo>
                    <a:pt x="1745" y="683"/>
                  </a:lnTo>
                  <a:lnTo>
                    <a:pt x="1639" y="692"/>
                  </a:lnTo>
                  <a:lnTo>
                    <a:pt x="1531" y="696"/>
                  </a:lnTo>
                  <a:lnTo>
                    <a:pt x="1420" y="699"/>
                  </a:lnTo>
                  <a:lnTo>
                    <a:pt x="1309" y="696"/>
                  </a:lnTo>
                  <a:lnTo>
                    <a:pt x="1200" y="692"/>
                  </a:lnTo>
                  <a:lnTo>
                    <a:pt x="1094" y="683"/>
                  </a:lnTo>
                  <a:lnTo>
                    <a:pt x="992" y="673"/>
                  </a:lnTo>
                  <a:lnTo>
                    <a:pt x="892" y="659"/>
                  </a:lnTo>
                  <a:lnTo>
                    <a:pt x="795" y="643"/>
                  </a:lnTo>
                  <a:lnTo>
                    <a:pt x="703" y="624"/>
                  </a:lnTo>
                  <a:lnTo>
                    <a:pt x="615" y="602"/>
                  </a:lnTo>
                  <a:lnTo>
                    <a:pt x="532" y="579"/>
                  </a:lnTo>
                  <a:lnTo>
                    <a:pt x="453" y="553"/>
                  </a:lnTo>
                  <a:lnTo>
                    <a:pt x="379" y="524"/>
                  </a:lnTo>
                  <a:lnTo>
                    <a:pt x="312" y="494"/>
                  </a:lnTo>
                  <a:lnTo>
                    <a:pt x="250" y="462"/>
                  </a:lnTo>
                  <a:lnTo>
                    <a:pt x="194" y="428"/>
                  </a:lnTo>
                  <a:lnTo>
                    <a:pt x="144" y="393"/>
                  </a:lnTo>
                  <a:lnTo>
                    <a:pt x="101" y="356"/>
                  </a:lnTo>
                  <a:lnTo>
                    <a:pt x="66" y="317"/>
                  </a:lnTo>
                  <a:lnTo>
                    <a:pt x="38" y="278"/>
                  </a:lnTo>
                  <a:lnTo>
                    <a:pt x="17" y="237"/>
                  </a:lnTo>
                  <a:lnTo>
                    <a:pt x="4" y="195"/>
                  </a:lnTo>
                  <a:lnTo>
                    <a:pt x="0" y="153"/>
                  </a:lnTo>
                  <a:lnTo>
                    <a:pt x="3" y="118"/>
                  </a:lnTo>
                  <a:lnTo>
                    <a:pt x="12" y="84"/>
                  </a:lnTo>
                  <a:lnTo>
                    <a:pt x="25" y="50"/>
                  </a:lnTo>
                  <a:lnTo>
                    <a:pt x="44" y="17"/>
                  </a:lnTo>
                  <a:lnTo>
                    <a:pt x="48" y="12"/>
                  </a:lnTo>
                  <a:lnTo>
                    <a:pt x="54" y="5"/>
                  </a:lnTo>
                  <a:lnTo>
                    <a:pt x="61" y="1"/>
                  </a:lnTo>
                  <a:lnTo>
                    <a:pt x="6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1" name="Freeform 451"/>
            <p:cNvSpPr/>
            <p:nvPr/>
          </p:nvSpPr>
          <p:spPr bwMode="auto">
            <a:xfrm>
              <a:off x="4400550" y="3983038"/>
              <a:ext cx="1557338" cy="546100"/>
            </a:xfrm>
            <a:custGeom>
              <a:avLst/>
              <a:gdLst>
                <a:gd name="T0" fmla="*/ 95 w 1963"/>
                <a:gd name="T1" fmla="*/ 5 h 687"/>
                <a:gd name="T2" fmla="*/ 162 w 1963"/>
                <a:gd name="T3" fmla="*/ 50 h 687"/>
                <a:gd name="T4" fmla="*/ 233 w 1963"/>
                <a:gd name="T5" fmla="*/ 89 h 687"/>
                <a:gd name="T6" fmla="*/ 316 w 1963"/>
                <a:gd name="T7" fmla="*/ 125 h 687"/>
                <a:gd name="T8" fmla="*/ 463 w 1963"/>
                <a:gd name="T9" fmla="*/ 178 h 687"/>
                <a:gd name="T10" fmla="*/ 677 w 1963"/>
                <a:gd name="T11" fmla="*/ 237 h 687"/>
                <a:gd name="T12" fmla="*/ 911 w 1963"/>
                <a:gd name="T13" fmla="*/ 279 h 687"/>
                <a:gd name="T14" fmla="*/ 1160 w 1963"/>
                <a:gd name="T15" fmla="*/ 304 h 687"/>
                <a:gd name="T16" fmla="*/ 1420 w 1963"/>
                <a:gd name="T17" fmla="*/ 313 h 687"/>
                <a:gd name="T18" fmla="*/ 1617 w 1963"/>
                <a:gd name="T19" fmla="*/ 309 h 687"/>
                <a:gd name="T20" fmla="*/ 1808 w 1963"/>
                <a:gd name="T21" fmla="*/ 296 h 687"/>
                <a:gd name="T22" fmla="*/ 1816 w 1963"/>
                <a:gd name="T23" fmla="*/ 296 h 687"/>
                <a:gd name="T24" fmla="*/ 1821 w 1963"/>
                <a:gd name="T25" fmla="*/ 300 h 687"/>
                <a:gd name="T26" fmla="*/ 1823 w 1963"/>
                <a:gd name="T27" fmla="*/ 305 h 687"/>
                <a:gd name="T28" fmla="*/ 1824 w 1963"/>
                <a:gd name="T29" fmla="*/ 309 h 687"/>
                <a:gd name="T30" fmla="*/ 1854 w 1963"/>
                <a:gd name="T31" fmla="*/ 426 h 687"/>
                <a:gd name="T32" fmla="*/ 1903 w 1963"/>
                <a:gd name="T33" fmla="*/ 538 h 687"/>
                <a:gd name="T34" fmla="*/ 1959 w 1963"/>
                <a:gd name="T35" fmla="*/ 637 h 687"/>
                <a:gd name="T36" fmla="*/ 1963 w 1963"/>
                <a:gd name="T37" fmla="*/ 647 h 687"/>
                <a:gd name="T38" fmla="*/ 1952 w 1963"/>
                <a:gd name="T39" fmla="*/ 657 h 687"/>
                <a:gd name="T40" fmla="*/ 1811 w 1963"/>
                <a:gd name="T41" fmla="*/ 673 h 687"/>
                <a:gd name="T42" fmla="*/ 1653 w 1963"/>
                <a:gd name="T43" fmla="*/ 682 h 687"/>
                <a:gd name="T44" fmla="*/ 1495 w 1963"/>
                <a:gd name="T45" fmla="*/ 687 h 687"/>
                <a:gd name="T46" fmla="*/ 1309 w 1963"/>
                <a:gd name="T47" fmla="*/ 686 h 687"/>
                <a:gd name="T48" fmla="*/ 1094 w 1963"/>
                <a:gd name="T49" fmla="*/ 673 h 687"/>
                <a:gd name="T50" fmla="*/ 892 w 1963"/>
                <a:gd name="T51" fmla="*/ 648 h 687"/>
                <a:gd name="T52" fmla="*/ 703 w 1963"/>
                <a:gd name="T53" fmla="*/ 613 h 687"/>
                <a:gd name="T54" fmla="*/ 532 w 1963"/>
                <a:gd name="T55" fmla="*/ 568 h 687"/>
                <a:gd name="T56" fmla="*/ 379 w 1963"/>
                <a:gd name="T57" fmla="*/ 514 h 687"/>
                <a:gd name="T58" fmla="*/ 250 w 1963"/>
                <a:gd name="T59" fmla="*/ 452 h 687"/>
                <a:gd name="T60" fmla="*/ 144 w 1963"/>
                <a:gd name="T61" fmla="*/ 382 h 687"/>
                <a:gd name="T62" fmla="*/ 66 w 1963"/>
                <a:gd name="T63" fmla="*/ 307 h 687"/>
                <a:gd name="T64" fmla="*/ 17 w 1963"/>
                <a:gd name="T65" fmla="*/ 226 h 687"/>
                <a:gd name="T66" fmla="*/ 0 w 1963"/>
                <a:gd name="T67" fmla="*/ 142 h 687"/>
                <a:gd name="T68" fmla="*/ 16 w 1963"/>
                <a:gd name="T69" fmla="*/ 59 h 687"/>
                <a:gd name="T70" fmla="*/ 43 w 1963"/>
                <a:gd name="T71" fmla="*/ 11 h 687"/>
                <a:gd name="T72" fmla="*/ 66 w 1963"/>
                <a:gd name="T73"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63" h="687">
                  <a:moveTo>
                    <a:pt x="80" y="0"/>
                  </a:moveTo>
                  <a:lnTo>
                    <a:pt x="95" y="5"/>
                  </a:lnTo>
                  <a:lnTo>
                    <a:pt x="128" y="30"/>
                  </a:lnTo>
                  <a:lnTo>
                    <a:pt x="162" y="50"/>
                  </a:lnTo>
                  <a:lnTo>
                    <a:pt x="197" y="71"/>
                  </a:lnTo>
                  <a:lnTo>
                    <a:pt x="233" y="89"/>
                  </a:lnTo>
                  <a:lnTo>
                    <a:pt x="273" y="107"/>
                  </a:lnTo>
                  <a:lnTo>
                    <a:pt x="316" y="125"/>
                  </a:lnTo>
                  <a:lnTo>
                    <a:pt x="365" y="145"/>
                  </a:lnTo>
                  <a:lnTo>
                    <a:pt x="463" y="178"/>
                  </a:lnTo>
                  <a:lnTo>
                    <a:pt x="567" y="210"/>
                  </a:lnTo>
                  <a:lnTo>
                    <a:pt x="677" y="237"/>
                  </a:lnTo>
                  <a:lnTo>
                    <a:pt x="792" y="260"/>
                  </a:lnTo>
                  <a:lnTo>
                    <a:pt x="911" y="279"/>
                  </a:lnTo>
                  <a:lnTo>
                    <a:pt x="1033" y="294"/>
                  </a:lnTo>
                  <a:lnTo>
                    <a:pt x="1160" y="304"/>
                  </a:lnTo>
                  <a:lnTo>
                    <a:pt x="1289" y="312"/>
                  </a:lnTo>
                  <a:lnTo>
                    <a:pt x="1420" y="313"/>
                  </a:lnTo>
                  <a:lnTo>
                    <a:pt x="1517" y="312"/>
                  </a:lnTo>
                  <a:lnTo>
                    <a:pt x="1617" y="309"/>
                  </a:lnTo>
                  <a:lnTo>
                    <a:pt x="1714" y="304"/>
                  </a:lnTo>
                  <a:lnTo>
                    <a:pt x="1808" y="296"/>
                  </a:lnTo>
                  <a:lnTo>
                    <a:pt x="1812" y="296"/>
                  </a:lnTo>
                  <a:lnTo>
                    <a:pt x="1816" y="296"/>
                  </a:lnTo>
                  <a:lnTo>
                    <a:pt x="1819" y="299"/>
                  </a:lnTo>
                  <a:lnTo>
                    <a:pt x="1821" y="300"/>
                  </a:lnTo>
                  <a:lnTo>
                    <a:pt x="1823" y="303"/>
                  </a:lnTo>
                  <a:lnTo>
                    <a:pt x="1823" y="305"/>
                  </a:lnTo>
                  <a:lnTo>
                    <a:pt x="1824" y="308"/>
                  </a:lnTo>
                  <a:lnTo>
                    <a:pt x="1824" y="309"/>
                  </a:lnTo>
                  <a:lnTo>
                    <a:pt x="1836" y="367"/>
                  </a:lnTo>
                  <a:lnTo>
                    <a:pt x="1854" y="426"/>
                  </a:lnTo>
                  <a:lnTo>
                    <a:pt x="1877" y="484"/>
                  </a:lnTo>
                  <a:lnTo>
                    <a:pt x="1903" y="538"/>
                  </a:lnTo>
                  <a:lnTo>
                    <a:pt x="1930" y="590"/>
                  </a:lnTo>
                  <a:lnTo>
                    <a:pt x="1959" y="637"/>
                  </a:lnTo>
                  <a:lnTo>
                    <a:pt x="1961" y="642"/>
                  </a:lnTo>
                  <a:lnTo>
                    <a:pt x="1963" y="647"/>
                  </a:lnTo>
                  <a:lnTo>
                    <a:pt x="1960" y="654"/>
                  </a:lnTo>
                  <a:lnTo>
                    <a:pt x="1952" y="657"/>
                  </a:lnTo>
                  <a:lnTo>
                    <a:pt x="1885" y="665"/>
                  </a:lnTo>
                  <a:lnTo>
                    <a:pt x="1811" y="673"/>
                  </a:lnTo>
                  <a:lnTo>
                    <a:pt x="1733" y="678"/>
                  </a:lnTo>
                  <a:lnTo>
                    <a:pt x="1653" y="682"/>
                  </a:lnTo>
                  <a:lnTo>
                    <a:pt x="1573" y="686"/>
                  </a:lnTo>
                  <a:lnTo>
                    <a:pt x="1495" y="687"/>
                  </a:lnTo>
                  <a:lnTo>
                    <a:pt x="1420" y="687"/>
                  </a:lnTo>
                  <a:lnTo>
                    <a:pt x="1309" y="686"/>
                  </a:lnTo>
                  <a:lnTo>
                    <a:pt x="1200" y="681"/>
                  </a:lnTo>
                  <a:lnTo>
                    <a:pt x="1094" y="673"/>
                  </a:lnTo>
                  <a:lnTo>
                    <a:pt x="992" y="663"/>
                  </a:lnTo>
                  <a:lnTo>
                    <a:pt x="892" y="648"/>
                  </a:lnTo>
                  <a:lnTo>
                    <a:pt x="795" y="633"/>
                  </a:lnTo>
                  <a:lnTo>
                    <a:pt x="703" y="613"/>
                  </a:lnTo>
                  <a:lnTo>
                    <a:pt x="615" y="591"/>
                  </a:lnTo>
                  <a:lnTo>
                    <a:pt x="532" y="568"/>
                  </a:lnTo>
                  <a:lnTo>
                    <a:pt x="453" y="542"/>
                  </a:lnTo>
                  <a:lnTo>
                    <a:pt x="379" y="514"/>
                  </a:lnTo>
                  <a:lnTo>
                    <a:pt x="312" y="484"/>
                  </a:lnTo>
                  <a:lnTo>
                    <a:pt x="250" y="452"/>
                  </a:lnTo>
                  <a:lnTo>
                    <a:pt x="194" y="418"/>
                  </a:lnTo>
                  <a:lnTo>
                    <a:pt x="144" y="382"/>
                  </a:lnTo>
                  <a:lnTo>
                    <a:pt x="101" y="345"/>
                  </a:lnTo>
                  <a:lnTo>
                    <a:pt x="66" y="307"/>
                  </a:lnTo>
                  <a:lnTo>
                    <a:pt x="38" y="268"/>
                  </a:lnTo>
                  <a:lnTo>
                    <a:pt x="17" y="226"/>
                  </a:lnTo>
                  <a:lnTo>
                    <a:pt x="4" y="185"/>
                  </a:lnTo>
                  <a:lnTo>
                    <a:pt x="0" y="142"/>
                  </a:lnTo>
                  <a:lnTo>
                    <a:pt x="4" y="101"/>
                  </a:lnTo>
                  <a:lnTo>
                    <a:pt x="16" y="59"/>
                  </a:lnTo>
                  <a:lnTo>
                    <a:pt x="36" y="19"/>
                  </a:lnTo>
                  <a:lnTo>
                    <a:pt x="43" y="11"/>
                  </a:lnTo>
                  <a:lnTo>
                    <a:pt x="53" y="5"/>
                  </a:lnTo>
                  <a:lnTo>
                    <a:pt x="66" y="0"/>
                  </a:lnTo>
                  <a:lnTo>
                    <a:pt x="8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2" name="Freeform 452"/>
            <p:cNvSpPr/>
            <p:nvPr/>
          </p:nvSpPr>
          <p:spPr bwMode="auto">
            <a:xfrm>
              <a:off x="4400550" y="3551238"/>
              <a:ext cx="1455738" cy="549275"/>
            </a:xfrm>
            <a:custGeom>
              <a:avLst/>
              <a:gdLst>
                <a:gd name="T0" fmla="*/ 84 w 1833"/>
                <a:gd name="T1" fmla="*/ 3 h 691"/>
                <a:gd name="T2" fmla="*/ 132 w 1833"/>
                <a:gd name="T3" fmla="*/ 36 h 691"/>
                <a:gd name="T4" fmla="*/ 198 w 1833"/>
                <a:gd name="T5" fmla="*/ 76 h 691"/>
                <a:gd name="T6" fmla="*/ 273 w 1833"/>
                <a:gd name="T7" fmla="*/ 111 h 691"/>
                <a:gd name="T8" fmla="*/ 365 w 1833"/>
                <a:gd name="T9" fmla="*/ 149 h 691"/>
                <a:gd name="T10" fmla="*/ 567 w 1833"/>
                <a:gd name="T11" fmla="*/ 214 h 691"/>
                <a:gd name="T12" fmla="*/ 792 w 1833"/>
                <a:gd name="T13" fmla="*/ 264 h 691"/>
                <a:gd name="T14" fmla="*/ 1033 w 1833"/>
                <a:gd name="T15" fmla="*/ 298 h 691"/>
                <a:gd name="T16" fmla="*/ 1289 w 1833"/>
                <a:gd name="T17" fmla="*/ 316 h 691"/>
                <a:gd name="T18" fmla="*/ 1503 w 1833"/>
                <a:gd name="T19" fmla="*/ 317 h 691"/>
                <a:gd name="T20" fmla="*/ 1660 w 1833"/>
                <a:gd name="T21" fmla="*/ 311 h 691"/>
                <a:gd name="T22" fmla="*/ 1815 w 1833"/>
                <a:gd name="T23" fmla="*/ 297 h 691"/>
                <a:gd name="T24" fmla="*/ 1832 w 1833"/>
                <a:gd name="T25" fmla="*/ 302 h 691"/>
                <a:gd name="T26" fmla="*/ 1833 w 1833"/>
                <a:gd name="T27" fmla="*/ 316 h 691"/>
                <a:gd name="T28" fmla="*/ 1829 w 1833"/>
                <a:gd name="T29" fmla="*/ 330 h 691"/>
                <a:gd name="T30" fmla="*/ 1797 w 1833"/>
                <a:gd name="T31" fmla="*/ 488 h 691"/>
                <a:gd name="T32" fmla="*/ 1785 w 1833"/>
                <a:gd name="T33" fmla="*/ 653 h 691"/>
                <a:gd name="T34" fmla="*/ 1784 w 1833"/>
                <a:gd name="T35" fmla="*/ 663 h 691"/>
                <a:gd name="T36" fmla="*/ 1774 w 1833"/>
                <a:gd name="T37" fmla="*/ 673 h 691"/>
                <a:gd name="T38" fmla="*/ 1727 w 1833"/>
                <a:gd name="T39" fmla="*/ 680 h 691"/>
                <a:gd name="T40" fmla="*/ 1647 w 1833"/>
                <a:gd name="T41" fmla="*/ 686 h 691"/>
                <a:gd name="T42" fmla="*/ 1546 w 1833"/>
                <a:gd name="T43" fmla="*/ 690 h 691"/>
                <a:gd name="T44" fmla="*/ 1420 w 1833"/>
                <a:gd name="T45" fmla="*/ 691 h 691"/>
                <a:gd name="T46" fmla="*/ 1200 w 1833"/>
                <a:gd name="T47" fmla="*/ 685 h 691"/>
                <a:gd name="T48" fmla="*/ 992 w 1833"/>
                <a:gd name="T49" fmla="*/ 667 h 691"/>
                <a:gd name="T50" fmla="*/ 795 w 1833"/>
                <a:gd name="T51" fmla="*/ 637 h 691"/>
                <a:gd name="T52" fmla="*/ 615 w 1833"/>
                <a:gd name="T53" fmla="*/ 596 h 691"/>
                <a:gd name="T54" fmla="*/ 453 w 1833"/>
                <a:gd name="T55" fmla="*/ 546 h 691"/>
                <a:gd name="T56" fmla="*/ 312 w 1833"/>
                <a:gd name="T57" fmla="*/ 488 h 691"/>
                <a:gd name="T58" fmla="*/ 194 w 1833"/>
                <a:gd name="T59" fmla="*/ 422 h 691"/>
                <a:gd name="T60" fmla="*/ 101 w 1833"/>
                <a:gd name="T61" fmla="*/ 350 h 691"/>
                <a:gd name="T62" fmla="*/ 38 w 1833"/>
                <a:gd name="T63" fmla="*/ 272 h 691"/>
                <a:gd name="T64" fmla="*/ 4 w 1833"/>
                <a:gd name="T65" fmla="*/ 189 h 691"/>
                <a:gd name="T66" fmla="*/ 4 w 1833"/>
                <a:gd name="T67" fmla="*/ 105 h 691"/>
                <a:gd name="T68" fmla="*/ 36 w 1833"/>
                <a:gd name="T69" fmla="*/ 25 h 691"/>
                <a:gd name="T70" fmla="*/ 45 w 1833"/>
                <a:gd name="T71" fmla="*/ 12 h 691"/>
                <a:gd name="T72" fmla="*/ 61 w 1833"/>
                <a:gd name="T73" fmla="*/ 1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3" h="691">
                  <a:moveTo>
                    <a:pt x="71" y="0"/>
                  </a:moveTo>
                  <a:lnTo>
                    <a:pt x="84" y="3"/>
                  </a:lnTo>
                  <a:lnTo>
                    <a:pt x="98" y="12"/>
                  </a:lnTo>
                  <a:lnTo>
                    <a:pt x="132" y="36"/>
                  </a:lnTo>
                  <a:lnTo>
                    <a:pt x="164" y="57"/>
                  </a:lnTo>
                  <a:lnTo>
                    <a:pt x="198" y="76"/>
                  </a:lnTo>
                  <a:lnTo>
                    <a:pt x="234" y="95"/>
                  </a:lnTo>
                  <a:lnTo>
                    <a:pt x="273" y="111"/>
                  </a:lnTo>
                  <a:lnTo>
                    <a:pt x="317" y="130"/>
                  </a:lnTo>
                  <a:lnTo>
                    <a:pt x="365" y="149"/>
                  </a:lnTo>
                  <a:lnTo>
                    <a:pt x="463" y="183"/>
                  </a:lnTo>
                  <a:lnTo>
                    <a:pt x="567" y="214"/>
                  </a:lnTo>
                  <a:lnTo>
                    <a:pt x="677" y="241"/>
                  </a:lnTo>
                  <a:lnTo>
                    <a:pt x="792" y="264"/>
                  </a:lnTo>
                  <a:lnTo>
                    <a:pt x="911" y="284"/>
                  </a:lnTo>
                  <a:lnTo>
                    <a:pt x="1033" y="298"/>
                  </a:lnTo>
                  <a:lnTo>
                    <a:pt x="1160" y="309"/>
                  </a:lnTo>
                  <a:lnTo>
                    <a:pt x="1289" y="316"/>
                  </a:lnTo>
                  <a:lnTo>
                    <a:pt x="1420" y="317"/>
                  </a:lnTo>
                  <a:lnTo>
                    <a:pt x="1503" y="317"/>
                  </a:lnTo>
                  <a:lnTo>
                    <a:pt x="1582" y="315"/>
                  </a:lnTo>
                  <a:lnTo>
                    <a:pt x="1660" y="311"/>
                  </a:lnTo>
                  <a:lnTo>
                    <a:pt x="1736" y="306"/>
                  </a:lnTo>
                  <a:lnTo>
                    <a:pt x="1815" y="297"/>
                  </a:lnTo>
                  <a:lnTo>
                    <a:pt x="1825" y="298"/>
                  </a:lnTo>
                  <a:lnTo>
                    <a:pt x="1832" y="302"/>
                  </a:lnTo>
                  <a:lnTo>
                    <a:pt x="1833" y="308"/>
                  </a:lnTo>
                  <a:lnTo>
                    <a:pt x="1833" y="316"/>
                  </a:lnTo>
                  <a:lnTo>
                    <a:pt x="1830" y="324"/>
                  </a:lnTo>
                  <a:lnTo>
                    <a:pt x="1829" y="330"/>
                  </a:lnTo>
                  <a:lnTo>
                    <a:pt x="1810" y="408"/>
                  </a:lnTo>
                  <a:lnTo>
                    <a:pt x="1797" y="488"/>
                  </a:lnTo>
                  <a:lnTo>
                    <a:pt x="1789" y="570"/>
                  </a:lnTo>
                  <a:lnTo>
                    <a:pt x="1785" y="653"/>
                  </a:lnTo>
                  <a:lnTo>
                    <a:pt x="1785" y="656"/>
                  </a:lnTo>
                  <a:lnTo>
                    <a:pt x="1784" y="663"/>
                  </a:lnTo>
                  <a:lnTo>
                    <a:pt x="1780" y="668"/>
                  </a:lnTo>
                  <a:lnTo>
                    <a:pt x="1774" y="673"/>
                  </a:lnTo>
                  <a:lnTo>
                    <a:pt x="1763" y="676"/>
                  </a:lnTo>
                  <a:lnTo>
                    <a:pt x="1727" y="680"/>
                  </a:lnTo>
                  <a:lnTo>
                    <a:pt x="1688" y="682"/>
                  </a:lnTo>
                  <a:lnTo>
                    <a:pt x="1647" y="686"/>
                  </a:lnTo>
                  <a:lnTo>
                    <a:pt x="1599" y="689"/>
                  </a:lnTo>
                  <a:lnTo>
                    <a:pt x="1546" y="690"/>
                  </a:lnTo>
                  <a:lnTo>
                    <a:pt x="1486" y="691"/>
                  </a:lnTo>
                  <a:lnTo>
                    <a:pt x="1420" y="691"/>
                  </a:lnTo>
                  <a:lnTo>
                    <a:pt x="1309" y="690"/>
                  </a:lnTo>
                  <a:lnTo>
                    <a:pt x="1200" y="685"/>
                  </a:lnTo>
                  <a:lnTo>
                    <a:pt x="1094" y="677"/>
                  </a:lnTo>
                  <a:lnTo>
                    <a:pt x="992" y="667"/>
                  </a:lnTo>
                  <a:lnTo>
                    <a:pt x="892" y="653"/>
                  </a:lnTo>
                  <a:lnTo>
                    <a:pt x="795" y="637"/>
                  </a:lnTo>
                  <a:lnTo>
                    <a:pt x="703" y="618"/>
                  </a:lnTo>
                  <a:lnTo>
                    <a:pt x="615" y="596"/>
                  </a:lnTo>
                  <a:lnTo>
                    <a:pt x="532" y="572"/>
                  </a:lnTo>
                  <a:lnTo>
                    <a:pt x="453" y="546"/>
                  </a:lnTo>
                  <a:lnTo>
                    <a:pt x="379" y="518"/>
                  </a:lnTo>
                  <a:lnTo>
                    <a:pt x="312" y="488"/>
                  </a:lnTo>
                  <a:lnTo>
                    <a:pt x="250" y="456"/>
                  </a:lnTo>
                  <a:lnTo>
                    <a:pt x="194" y="422"/>
                  </a:lnTo>
                  <a:lnTo>
                    <a:pt x="144" y="386"/>
                  </a:lnTo>
                  <a:lnTo>
                    <a:pt x="101" y="350"/>
                  </a:lnTo>
                  <a:lnTo>
                    <a:pt x="66" y="311"/>
                  </a:lnTo>
                  <a:lnTo>
                    <a:pt x="38" y="272"/>
                  </a:lnTo>
                  <a:lnTo>
                    <a:pt x="17" y="230"/>
                  </a:lnTo>
                  <a:lnTo>
                    <a:pt x="4" y="189"/>
                  </a:lnTo>
                  <a:lnTo>
                    <a:pt x="0" y="146"/>
                  </a:lnTo>
                  <a:lnTo>
                    <a:pt x="4" y="105"/>
                  </a:lnTo>
                  <a:lnTo>
                    <a:pt x="16" y="63"/>
                  </a:lnTo>
                  <a:lnTo>
                    <a:pt x="36" y="25"/>
                  </a:lnTo>
                  <a:lnTo>
                    <a:pt x="40" y="18"/>
                  </a:lnTo>
                  <a:lnTo>
                    <a:pt x="45" y="12"/>
                  </a:lnTo>
                  <a:lnTo>
                    <a:pt x="52" y="5"/>
                  </a:lnTo>
                  <a:lnTo>
                    <a:pt x="61" y="1"/>
                  </a:lnTo>
                  <a:lnTo>
                    <a:pt x="71"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3" name="Freeform 453"/>
            <p:cNvSpPr/>
            <p:nvPr/>
          </p:nvSpPr>
          <p:spPr bwMode="auto">
            <a:xfrm>
              <a:off x="4400550" y="3119438"/>
              <a:ext cx="1754188" cy="552450"/>
            </a:xfrm>
            <a:custGeom>
              <a:avLst/>
              <a:gdLst>
                <a:gd name="T0" fmla="*/ 75 w 2210"/>
                <a:gd name="T1" fmla="*/ 2 h 697"/>
                <a:gd name="T2" fmla="*/ 127 w 2210"/>
                <a:gd name="T3" fmla="*/ 37 h 697"/>
                <a:gd name="T4" fmla="*/ 211 w 2210"/>
                <a:gd name="T5" fmla="*/ 86 h 697"/>
                <a:gd name="T6" fmla="*/ 308 w 2210"/>
                <a:gd name="T7" fmla="*/ 130 h 697"/>
                <a:gd name="T8" fmla="*/ 463 w 2210"/>
                <a:gd name="T9" fmla="*/ 188 h 697"/>
                <a:gd name="T10" fmla="*/ 677 w 2210"/>
                <a:gd name="T11" fmla="*/ 245 h 697"/>
                <a:gd name="T12" fmla="*/ 911 w 2210"/>
                <a:gd name="T13" fmla="*/ 288 h 697"/>
                <a:gd name="T14" fmla="*/ 1160 w 2210"/>
                <a:gd name="T15" fmla="*/ 314 h 697"/>
                <a:gd name="T16" fmla="*/ 1420 w 2210"/>
                <a:gd name="T17" fmla="*/ 321 h 697"/>
                <a:gd name="T18" fmla="*/ 1658 w 2210"/>
                <a:gd name="T19" fmla="*/ 318 h 697"/>
                <a:gd name="T20" fmla="*/ 1877 w 2210"/>
                <a:gd name="T21" fmla="*/ 299 h 697"/>
                <a:gd name="T22" fmla="*/ 2086 w 2210"/>
                <a:gd name="T23" fmla="*/ 266 h 697"/>
                <a:gd name="T24" fmla="*/ 2201 w 2210"/>
                <a:gd name="T25" fmla="*/ 242 h 697"/>
                <a:gd name="T26" fmla="*/ 2210 w 2210"/>
                <a:gd name="T27" fmla="*/ 248 h 697"/>
                <a:gd name="T28" fmla="*/ 2207 w 2210"/>
                <a:gd name="T29" fmla="*/ 259 h 697"/>
                <a:gd name="T30" fmla="*/ 2197 w 2210"/>
                <a:gd name="T31" fmla="*/ 271 h 697"/>
                <a:gd name="T32" fmla="*/ 2185 w 2210"/>
                <a:gd name="T33" fmla="*/ 281 h 697"/>
                <a:gd name="T34" fmla="*/ 2078 w 2210"/>
                <a:gd name="T35" fmla="*/ 389 h 697"/>
                <a:gd name="T36" fmla="*/ 1986 w 2210"/>
                <a:gd name="T37" fmla="*/ 504 h 697"/>
                <a:gd name="T38" fmla="*/ 1911 w 2210"/>
                <a:gd name="T39" fmla="*/ 635 h 697"/>
                <a:gd name="T40" fmla="*/ 1902 w 2210"/>
                <a:gd name="T41" fmla="*/ 649 h 697"/>
                <a:gd name="T42" fmla="*/ 1881 w 2210"/>
                <a:gd name="T43" fmla="*/ 664 h 697"/>
                <a:gd name="T44" fmla="*/ 1792 w 2210"/>
                <a:gd name="T45" fmla="*/ 677 h 697"/>
                <a:gd name="T46" fmla="*/ 1649 w 2210"/>
                <a:gd name="T47" fmla="*/ 690 h 697"/>
                <a:gd name="T48" fmla="*/ 1500 w 2210"/>
                <a:gd name="T49" fmla="*/ 696 h 697"/>
                <a:gd name="T50" fmla="*/ 1309 w 2210"/>
                <a:gd name="T51" fmla="*/ 694 h 697"/>
                <a:gd name="T52" fmla="*/ 1094 w 2210"/>
                <a:gd name="T53" fmla="*/ 681 h 697"/>
                <a:gd name="T54" fmla="*/ 892 w 2210"/>
                <a:gd name="T55" fmla="*/ 657 h 697"/>
                <a:gd name="T56" fmla="*/ 703 w 2210"/>
                <a:gd name="T57" fmla="*/ 622 h 697"/>
                <a:gd name="T58" fmla="*/ 532 w 2210"/>
                <a:gd name="T59" fmla="*/ 576 h 697"/>
                <a:gd name="T60" fmla="*/ 379 w 2210"/>
                <a:gd name="T61" fmla="*/ 522 h 697"/>
                <a:gd name="T62" fmla="*/ 250 w 2210"/>
                <a:gd name="T63" fmla="*/ 460 h 697"/>
                <a:gd name="T64" fmla="*/ 144 w 2210"/>
                <a:gd name="T65" fmla="*/ 390 h 697"/>
                <a:gd name="T66" fmla="*/ 66 w 2210"/>
                <a:gd name="T67" fmla="*/ 315 h 697"/>
                <a:gd name="T68" fmla="*/ 17 w 2210"/>
                <a:gd name="T69" fmla="*/ 235 h 697"/>
                <a:gd name="T70" fmla="*/ 0 w 2210"/>
                <a:gd name="T71" fmla="*/ 150 h 697"/>
                <a:gd name="T72" fmla="*/ 10 w 2210"/>
                <a:gd name="T73" fmla="*/ 83 h 697"/>
                <a:gd name="T74" fmla="*/ 41 w 2210"/>
                <a:gd name="T75" fmla="*/ 20 h 697"/>
                <a:gd name="T76" fmla="*/ 50 w 2210"/>
                <a:gd name="T77" fmla="*/ 8 h 697"/>
                <a:gd name="T78" fmla="*/ 65 w 2210"/>
                <a:gd name="T79" fmla="*/ 0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0" h="697">
                  <a:moveTo>
                    <a:pt x="65" y="0"/>
                  </a:moveTo>
                  <a:lnTo>
                    <a:pt x="75" y="2"/>
                  </a:lnTo>
                  <a:lnTo>
                    <a:pt x="88" y="8"/>
                  </a:lnTo>
                  <a:lnTo>
                    <a:pt x="127" y="37"/>
                  </a:lnTo>
                  <a:lnTo>
                    <a:pt x="168" y="62"/>
                  </a:lnTo>
                  <a:lnTo>
                    <a:pt x="211" y="86"/>
                  </a:lnTo>
                  <a:lnTo>
                    <a:pt x="256" y="108"/>
                  </a:lnTo>
                  <a:lnTo>
                    <a:pt x="308" y="130"/>
                  </a:lnTo>
                  <a:lnTo>
                    <a:pt x="365" y="153"/>
                  </a:lnTo>
                  <a:lnTo>
                    <a:pt x="463" y="188"/>
                  </a:lnTo>
                  <a:lnTo>
                    <a:pt x="567" y="218"/>
                  </a:lnTo>
                  <a:lnTo>
                    <a:pt x="677" y="245"/>
                  </a:lnTo>
                  <a:lnTo>
                    <a:pt x="792" y="268"/>
                  </a:lnTo>
                  <a:lnTo>
                    <a:pt x="911" y="288"/>
                  </a:lnTo>
                  <a:lnTo>
                    <a:pt x="1033" y="302"/>
                  </a:lnTo>
                  <a:lnTo>
                    <a:pt x="1160" y="314"/>
                  </a:lnTo>
                  <a:lnTo>
                    <a:pt x="1289" y="320"/>
                  </a:lnTo>
                  <a:lnTo>
                    <a:pt x="1420" y="321"/>
                  </a:lnTo>
                  <a:lnTo>
                    <a:pt x="1542" y="321"/>
                  </a:lnTo>
                  <a:lnTo>
                    <a:pt x="1658" y="318"/>
                  </a:lnTo>
                  <a:lnTo>
                    <a:pt x="1770" y="310"/>
                  </a:lnTo>
                  <a:lnTo>
                    <a:pt x="1877" y="299"/>
                  </a:lnTo>
                  <a:lnTo>
                    <a:pt x="1982" y="285"/>
                  </a:lnTo>
                  <a:lnTo>
                    <a:pt x="2086" y="266"/>
                  </a:lnTo>
                  <a:lnTo>
                    <a:pt x="2188" y="242"/>
                  </a:lnTo>
                  <a:lnTo>
                    <a:pt x="2201" y="242"/>
                  </a:lnTo>
                  <a:lnTo>
                    <a:pt x="2207" y="244"/>
                  </a:lnTo>
                  <a:lnTo>
                    <a:pt x="2210" y="248"/>
                  </a:lnTo>
                  <a:lnTo>
                    <a:pt x="2210" y="253"/>
                  </a:lnTo>
                  <a:lnTo>
                    <a:pt x="2207" y="259"/>
                  </a:lnTo>
                  <a:lnTo>
                    <a:pt x="2202" y="264"/>
                  </a:lnTo>
                  <a:lnTo>
                    <a:pt x="2197" y="271"/>
                  </a:lnTo>
                  <a:lnTo>
                    <a:pt x="2190" y="277"/>
                  </a:lnTo>
                  <a:lnTo>
                    <a:pt x="2185" y="281"/>
                  </a:lnTo>
                  <a:lnTo>
                    <a:pt x="2130" y="334"/>
                  </a:lnTo>
                  <a:lnTo>
                    <a:pt x="2078" y="389"/>
                  </a:lnTo>
                  <a:lnTo>
                    <a:pt x="2030" y="444"/>
                  </a:lnTo>
                  <a:lnTo>
                    <a:pt x="1986" y="504"/>
                  </a:lnTo>
                  <a:lnTo>
                    <a:pt x="1946" y="567"/>
                  </a:lnTo>
                  <a:lnTo>
                    <a:pt x="1911" y="635"/>
                  </a:lnTo>
                  <a:lnTo>
                    <a:pt x="1907" y="641"/>
                  </a:lnTo>
                  <a:lnTo>
                    <a:pt x="1902" y="649"/>
                  </a:lnTo>
                  <a:lnTo>
                    <a:pt x="1893" y="658"/>
                  </a:lnTo>
                  <a:lnTo>
                    <a:pt x="1881" y="664"/>
                  </a:lnTo>
                  <a:lnTo>
                    <a:pt x="1864" y="668"/>
                  </a:lnTo>
                  <a:lnTo>
                    <a:pt x="1792" y="677"/>
                  </a:lnTo>
                  <a:lnTo>
                    <a:pt x="1720" y="685"/>
                  </a:lnTo>
                  <a:lnTo>
                    <a:pt x="1649" y="690"/>
                  </a:lnTo>
                  <a:lnTo>
                    <a:pt x="1577" y="694"/>
                  </a:lnTo>
                  <a:lnTo>
                    <a:pt x="1500" y="696"/>
                  </a:lnTo>
                  <a:lnTo>
                    <a:pt x="1420" y="697"/>
                  </a:lnTo>
                  <a:lnTo>
                    <a:pt x="1309" y="694"/>
                  </a:lnTo>
                  <a:lnTo>
                    <a:pt x="1200" y="690"/>
                  </a:lnTo>
                  <a:lnTo>
                    <a:pt x="1094" y="681"/>
                  </a:lnTo>
                  <a:lnTo>
                    <a:pt x="992" y="671"/>
                  </a:lnTo>
                  <a:lnTo>
                    <a:pt x="892" y="657"/>
                  </a:lnTo>
                  <a:lnTo>
                    <a:pt x="795" y="641"/>
                  </a:lnTo>
                  <a:lnTo>
                    <a:pt x="703" y="622"/>
                  </a:lnTo>
                  <a:lnTo>
                    <a:pt x="615" y="600"/>
                  </a:lnTo>
                  <a:lnTo>
                    <a:pt x="532" y="576"/>
                  </a:lnTo>
                  <a:lnTo>
                    <a:pt x="453" y="551"/>
                  </a:lnTo>
                  <a:lnTo>
                    <a:pt x="379" y="522"/>
                  </a:lnTo>
                  <a:lnTo>
                    <a:pt x="312" y="492"/>
                  </a:lnTo>
                  <a:lnTo>
                    <a:pt x="250" y="460"/>
                  </a:lnTo>
                  <a:lnTo>
                    <a:pt x="194" y="426"/>
                  </a:lnTo>
                  <a:lnTo>
                    <a:pt x="144" y="390"/>
                  </a:lnTo>
                  <a:lnTo>
                    <a:pt x="101" y="354"/>
                  </a:lnTo>
                  <a:lnTo>
                    <a:pt x="66" y="315"/>
                  </a:lnTo>
                  <a:lnTo>
                    <a:pt x="38" y="276"/>
                  </a:lnTo>
                  <a:lnTo>
                    <a:pt x="17" y="235"/>
                  </a:lnTo>
                  <a:lnTo>
                    <a:pt x="4" y="193"/>
                  </a:lnTo>
                  <a:lnTo>
                    <a:pt x="0" y="150"/>
                  </a:lnTo>
                  <a:lnTo>
                    <a:pt x="3" y="117"/>
                  </a:lnTo>
                  <a:lnTo>
                    <a:pt x="10" y="83"/>
                  </a:lnTo>
                  <a:lnTo>
                    <a:pt x="23" y="51"/>
                  </a:lnTo>
                  <a:lnTo>
                    <a:pt x="41" y="20"/>
                  </a:lnTo>
                  <a:lnTo>
                    <a:pt x="45" y="13"/>
                  </a:lnTo>
                  <a:lnTo>
                    <a:pt x="50" y="8"/>
                  </a:lnTo>
                  <a:lnTo>
                    <a:pt x="57" y="3"/>
                  </a:lnTo>
                  <a:lnTo>
                    <a:pt x="65"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4" name="Freeform 454"/>
            <p:cNvSpPr/>
            <p:nvPr/>
          </p:nvSpPr>
          <p:spPr bwMode="auto">
            <a:xfrm>
              <a:off x="6689725" y="3567113"/>
              <a:ext cx="454025" cy="925513"/>
            </a:xfrm>
            <a:custGeom>
              <a:avLst/>
              <a:gdLst>
                <a:gd name="T0" fmla="*/ 328 w 571"/>
                <a:gd name="T1" fmla="*/ 4 h 1167"/>
                <a:gd name="T2" fmla="*/ 356 w 571"/>
                <a:gd name="T3" fmla="*/ 46 h 1167"/>
                <a:gd name="T4" fmla="*/ 359 w 571"/>
                <a:gd name="T5" fmla="*/ 135 h 1167"/>
                <a:gd name="T6" fmla="*/ 363 w 571"/>
                <a:gd name="T7" fmla="*/ 138 h 1167"/>
                <a:gd name="T8" fmla="*/ 378 w 571"/>
                <a:gd name="T9" fmla="*/ 140 h 1167"/>
                <a:gd name="T10" fmla="*/ 431 w 571"/>
                <a:gd name="T11" fmla="*/ 152 h 1167"/>
                <a:gd name="T12" fmla="*/ 496 w 571"/>
                <a:gd name="T13" fmla="*/ 170 h 1167"/>
                <a:gd name="T14" fmla="*/ 534 w 571"/>
                <a:gd name="T15" fmla="*/ 195 h 1167"/>
                <a:gd name="T16" fmla="*/ 512 w 571"/>
                <a:gd name="T17" fmla="*/ 280 h 1167"/>
                <a:gd name="T18" fmla="*/ 471 w 571"/>
                <a:gd name="T19" fmla="*/ 309 h 1167"/>
                <a:gd name="T20" fmla="*/ 447 w 571"/>
                <a:gd name="T21" fmla="*/ 301 h 1167"/>
                <a:gd name="T22" fmla="*/ 407 w 571"/>
                <a:gd name="T23" fmla="*/ 287 h 1167"/>
                <a:gd name="T24" fmla="*/ 333 w 571"/>
                <a:gd name="T25" fmla="*/ 271 h 1167"/>
                <a:gd name="T26" fmla="*/ 250 w 571"/>
                <a:gd name="T27" fmla="*/ 278 h 1167"/>
                <a:gd name="T28" fmla="*/ 200 w 571"/>
                <a:gd name="T29" fmla="*/ 307 h 1167"/>
                <a:gd name="T30" fmla="*/ 179 w 571"/>
                <a:gd name="T31" fmla="*/ 350 h 1167"/>
                <a:gd name="T32" fmla="*/ 185 w 571"/>
                <a:gd name="T33" fmla="*/ 402 h 1167"/>
                <a:gd name="T34" fmla="*/ 233 w 571"/>
                <a:gd name="T35" fmla="*/ 448 h 1167"/>
                <a:gd name="T36" fmla="*/ 338 w 571"/>
                <a:gd name="T37" fmla="*/ 499 h 1167"/>
                <a:gd name="T38" fmla="*/ 471 w 571"/>
                <a:gd name="T39" fmla="*/ 570 h 1167"/>
                <a:gd name="T40" fmla="*/ 547 w 571"/>
                <a:gd name="T41" fmla="*/ 658 h 1167"/>
                <a:gd name="T42" fmla="*/ 571 w 571"/>
                <a:gd name="T43" fmla="*/ 769 h 1167"/>
                <a:gd name="T44" fmla="*/ 545 w 571"/>
                <a:gd name="T45" fmla="*/ 882 h 1167"/>
                <a:gd name="T46" fmla="*/ 471 w 571"/>
                <a:gd name="T47" fmla="*/ 969 h 1167"/>
                <a:gd name="T48" fmla="*/ 356 w 571"/>
                <a:gd name="T49" fmla="*/ 1019 h 1167"/>
                <a:gd name="T50" fmla="*/ 351 w 571"/>
                <a:gd name="T51" fmla="*/ 1021 h 1167"/>
                <a:gd name="T52" fmla="*/ 348 w 571"/>
                <a:gd name="T53" fmla="*/ 1030 h 1167"/>
                <a:gd name="T54" fmla="*/ 334 w 571"/>
                <a:gd name="T55" fmla="*/ 1154 h 1167"/>
                <a:gd name="T56" fmla="*/ 259 w 571"/>
                <a:gd name="T57" fmla="*/ 1167 h 1167"/>
                <a:gd name="T58" fmla="*/ 216 w 571"/>
                <a:gd name="T59" fmla="*/ 1140 h 1167"/>
                <a:gd name="T60" fmla="*/ 213 w 571"/>
                <a:gd name="T61" fmla="*/ 1031 h 1167"/>
                <a:gd name="T62" fmla="*/ 207 w 571"/>
                <a:gd name="T63" fmla="*/ 1026 h 1167"/>
                <a:gd name="T64" fmla="*/ 198 w 571"/>
                <a:gd name="T65" fmla="*/ 1023 h 1167"/>
                <a:gd name="T66" fmla="*/ 145 w 571"/>
                <a:gd name="T67" fmla="*/ 1013 h 1167"/>
                <a:gd name="T68" fmla="*/ 69 w 571"/>
                <a:gd name="T69" fmla="*/ 993 h 1167"/>
                <a:gd name="T70" fmla="*/ 12 w 571"/>
                <a:gd name="T71" fmla="*/ 966 h 1167"/>
                <a:gd name="T72" fmla="*/ 3 w 571"/>
                <a:gd name="T73" fmla="*/ 926 h 1167"/>
                <a:gd name="T74" fmla="*/ 40 w 571"/>
                <a:gd name="T75" fmla="*/ 847 h 1167"/>
                <a:gd name="T76" fmla="*/ 73 w 571"/>
                <a:gd name="T77" fmla="*/ 839 h 1167"/>
                <a:gd name="T78" fmla="*/ 88 w 571"/>
                <a:gd name="T79" fmla="*/ 846 h 1167"/>
                <a:gd name="T80" fmla="*/ 126 w 571"/>
                <a:gd name="T81" fmla="*/ 860 h 1167"/>
                <a:gd name="T82" fmla="*/ 188 w 571"/>
                <a:gd name="T83" fmla="*/ 881 h 1167"/>
                <a:gd name="T84" fmla="*/ 257 w 571"/>
                <a:gd name="T85" fmla="*/ 890 h 1167"/>
                <a:gd name="T86" fmla="*/ 350 w 571"/>
                <a:gd name="T87" fmla="*/ 868 h 1167"/>
                <a:gd name="T88" fmla="*/ 398 w 571"/>
                <a:gd name="T89" fmla="*/ 806 h 1167"/>
                <a:gd name="T90" fmla="*/ 387 w 571"/>
                <a:gd name="T91" fmla="*/ 725 h 1167"/>
                <a:gd name="T92" fmla="*/ 303 w 571"/>
                <a:gd name="T93" fmla="*/ 659 h 1167"/>
                <a:gd name="T94" fmla="*/ 188 w 571"/>
                <a:gd name="T95" fmla="*/ 610 h 1167"/>
                <a:gd name="T96" fmla="*/ 99 w 571"/>
                <a:gd name="T97" fmla="*/ 556 h 1167"/>
                <a:gd name="T98" fmla="*/ 34 w 571"/>
                <a:gd name="T99" fmla="*/ 482 h 1167"/>
                <a:gd name="T100" fmla="*/ 9 w 571"/>
                <a:gd name="T101" fmla="*/ 381 h 1167"/>
                <a:gd name="T102" fmla="*/ 40 w 571"/>
                <a:gd name="T103" fmla="*/ 263 h 1167"/>
                <a:gd name="T104" fmla="*/ 128 w 571"/>
                <a:gd name="T105" fmla="*/ 178 h 1167"/>
                <a:gd name="T106" fmla="*/ 214 w 571"/>
                <a:gd name="T107" fmla="*/ 144 h 1167"/>
                <a:gd name="T108" fmla="*/ 220 w 571"/>
                <a:gd name="T109" fmla="*/ 139 h 1167"/>
                <a:gd name="T110" fmla="*/ 223 w 571"/>
                <a:gd name="T111" fmla="*/ 46 h 1167"/>
                <a:gd name="T112" fmla="*/ 251 w 571"/>
                <a:gd name="T113" fmla="*/ 4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1" h="1167">
                  <a:moveTo>
                    <a:pt x="270" y="0"/>
                  </a:moveTo>
                  <a:lnTo>
                    <a:pt x="310" y="0"/>
                  </a:lnTo>
                  <a:lnTo>
                    <a:pt x="328" y="4"/>
                  </a:lnTo>
                  <a:lnTo>
                    <a:pt x="343" y="13"/>
                  </a:lnTo>
                  <a:lnTo>
                    <a:pt x="354" y="28"/>
                  </a:lnTo>
                  <a:lnTo>
                    <a:pt x="356" y="46"/>
                  </a:lnTo>
                  <a:lnTo>
                    <a:pt x="358" y="130"/>
                  </a:lnTo>
                  <a:lnTo>
                    <a:pt x="358" y="133"/>
                  </a:lnTo>
                  <a:lnTo>
                    <a:pt x="359" y="135"/>
                  </a:lnTo>
                  <a:lnTo>
                    <a:pt x="360" y="136"/>
                  </a:lnTo>
                  <a:lnTo>
                    <a:pt x="361" y="136"/>
                  </a:lnTo>
                  <a:lnTo>
                    <a:pt x="363" y="138"/>
                  </a:lnTo>
                  <a:lnTo>
                    <a:pt x="364" y="138"/>
                  </a:lnTo>
                  <a:lnTo>
                    <a:pt x="368" y="139"/>
                  </a:lnTo>
                  <a:lnTo>
                    <a:pt x="378" y="140"/>
                  </a:lnTo>
                  <a:lnTo>
                    <a:pt x="392" y="143"/>
                  </a:lnTo>
                  <a:lnTo>
                    <a:pt x="411" y="147"/>
                  </a:lnTo>
                  <a:lnTo>
                    <a:pt x="431" y="152"/>
                  </a:lnTo>
                  <a:lnTo>
                    <a:pt x="453" y="157"/>
                  </a:lnTo>
                  <a:lnTo>
                    <a:pt x="475" y="164"/>
                  </a:lnTo>
                  <a:lnTo>
                    <a:pt x="496" y="170"/>
                  </a:lnTo>
                  <a:lnTo>
                    <a:pt x="514" y="177"/>
                  </a:lnTo>
                  <a:lnTo>
                    <a:pt x="526" y="184"/>
                  </a:lnTo>
                  <a:lnTo>
                    <a:pt x="534" y="195"/>
                  </a:lnTo>
                  <a:lnTo>
                    <a:pt x="536" y="208"/>
                  </a:lnTo>
                  <a:lnTo>
                    <a:pt x="534" y="223"/>
                  </a:lnTo>
                  <a:lnTo>
                    <a:pt x="512" y="280"/>
                  </a:lnTo>
                  <a:lnTo>
                    <a:pt x="503" y="296"/>
                  </a:lnTo>
                  <a:lnTo>
                    <a:pt x="488" y="305"/>
                  </a:lnTo>
                  <a:lnTo>
                    <a:pt x="471" y="309"/>
                  </a:lnTo>
                  <a:lnTo>
                    <a:pt x="460" y="307"/>
                  </a:lnTo>
                  <a:lnTo>
                    <a:pt x="449" y="303"/>
                  </a:lnTo>
                  <a:lnTo>
                    <a:pt x="447" y="301"/>
                  </a:lnTo>
                  <a:lnTo>
                    <a:pt x="438" y="298"/>
                  </a:lnTo>
                  <a:lnTo>
                    <a:pt x="425" y="293"/>
                  </a:lnTo>
                  <a:lnTo>
                    <a:pt x="407" y="287"/>
                  </a:lnTo>
                  <a:lnTo>
                    <a:pt x="386" y="280"/>
                  </a:lnTo>
                  <a:lnTo>
                    <a:pt x="361" y="275"/>
                  </a:lnTo>
                  <a:lnTo>
                    <a:pt x="333" y="271"/>
                  </a:lnTo>
                  <a:lnTo>
                    <a:pt x="303" y="270"/>
                  </a:lnTo>
                  <a:lnTo>
                    <a:pt x="275" y="272"/>
                  </a:lnTo>
                  <a:lnTo>
                    <a:pt x="250" y="278"/>
                  </a:lnTo>
                  <a:lnTo>
                    <a:pt x="229" y="285"/>
                  </a:lnTo>
                  <a:lnTo>
                    <a:pt x="213" y="296"/>
                  </a:lnTo>
                  <a:lnTo>
                    <a:pt x="200" y="307"/>
                  </a:lnTo>
                  <a:lnTo>
                    <a:pt x="189" y="320"/>
                  </a:lnTo>
                  <a:lnTo>
                    <a:pt x="183" y="334"/>
                  </a:lnTo>
                  <a:lnTo>
                    <a:pt x="179" y="350"/>
                  </a:lnTo>
                  <a:lnTo>
                    <a:pt x="178" y="364"/>
                  </a:lnTo>
                  <a:lnTo>
                    <a:pt x="180" y="384"/>
                  </a:lnTo>
                  <a:lnTo>
                    <a:pt x="185" y="402"/>
                  </a:lnTo>
                  <a:lnTo>
                    <a:pt x="196" y="417"/>
                  </a:lnTo>
                  <a:lnTo>
                    <a:pt x="211" y="433"/>
                  </a:lnTo>
                  <a:lnTo>
                    <a:pt x="233" y="448"/>
                  </a:lnTo>
                  <a:lnTo>
                    <a:pt x="260" y="464"/>
                  </a:lnTo>
                  <a:lnTo>
                    <a:pt x="295" y="481"/>
                  </a:lnTo>
                  <a:lnTo>
                    <a:pt x="338" y="499"/>
                  </a:lnTo>
                  <a:lnTo>
                    <a:pt x="389" y="521"/>
                  </a:lnTo>
                  <a:lnTo>
                    <a:pt x="433" y="544"/>
                  </a:lnTo>
                  <a:lnTo>
                    <a:pt x="471" y="570"/>
                  </a:lnTo>
                  <a:lnTo>
                    <a:pt x="503" y="597"/>
                  </a:lnTo>
                  <a:lnTo>
                    <a:pt x="527" y="627"/>
                  </a:lnTo>
                  <a:lnTo>
                    <a:pt x="547" y="658"/>
                  </a:lnTo>
                  <a:lnTo>
                    <a:pt x="561" y="693"/>
                  </a:lnTo>
                  <a:lnTo>
                    <a:pt x="569" y="729"/>
                  </a:lnTo>
                  <a:lnTo>
                    <a:pt x="571" y="769"/>
                  </a:lnTo>
                  <a:lnTo>
                    <a:pt x="569" y="810"/>
                  </a:lnTo>
                  <a:lnTo>
                    <a:pt x="559" y="847"/>
                  </a:lnTo>
                  <a:lnTo>
                    <a:pt x="545" y="882"/>
                  </a:lnTo>
                  <a:lnTo>
                    <a:pt x="525" y="914"/>
                  </a:lnTo>
                  <a:lnTo>
                    <a:pt x="500" y="943"/>
                  </a:lnTo>
                  <a:lnTo>
                    <a:pt x="471" y="969"/>
                  </a:lnTo>
                  <a:lnTo>
                    <a:pt x="437" y="990"/>
                  </a:lnTo>
                  <a:lnTo>
                    <a:pt x="399" y="1006"/>
                  </a:lnTo>
                  <a:lnTo>
                    <a:pt x="356" y="1019"/>
                  </a:lnTo>
                  <a:lnTo>
                    <a:pt x="355" y="1019"/>
                  </a:lnTo>
                  <a:lnTo>
                    <a:pt x="354" y="1021"/>
                  </a:lnTo>
                  <a:lnTo>
                    <a:pt x="351" y="1021"/>
                  </a:lnTo>
                  <a:lnTo>
                    <a:pt x="350" y="1023"/>
                  </a:lnTo>
                  <a:lnTo>
                    <a:pt x="348" y="1026"/>
                  </a:lnTo>
                  <a:lnTo>
                    <a:pt x="348" y="1030"/>
                  </a:lnTo>
                  <a:lnTo>
                    <a:pt x="348" y="1122"/>
                  </a:lnTo>
                  <a:lnTo>
                    <a:pt x="345" y="1140"/>
                  </a:lnTo>
                  <a:lnTo>
                    <a:pt x="334" y="1154"/>
                  </a:lnTo>
                  <a:lnTo>
                    <a:pt x="320" y="1163"/>
                  </a:lnTo>
                  <a:lnTo>
                    <a:pt x="302" y="1167"/>
                  </a:lnTo>
                  <a:lnTo>
                    <a:pt x="259" y="1167"/>
                  </a:lnTo>
                  <a:lnTo>
                    <a:pt x="241" y="1163"/>
                  </a:lnTo>
                  <a:lnTo>
                    <a:pt x="227" y="1154"/>
                  </a:lnTo>
                  <a:lnTo>
                    <a:pt x="216" y="1140"/>
                  </a:lnTo>
                  <a:lnTo>
                    <a:pt x="213" y="1122"/>
                  </a:lnTo>
                  <a:lnTo>
                    <a:pt x="213" y="1034"/>
                  </a:lnTo>
                  <a:lnTo>
                    <a:pt x="213" y="1031"/>
                  </a:lnTo>
                  <a:lnTo>
                    <a:pt x="211" y="1028"/>
                  </a:lnTo>
                  <a:lnTo>
                    <a:pt x="209" y="1027"/>
                  </a:lnTo>
                  <a:lnTo>
                    <a:pt x="207" y="1026"/>
                  </a:lnTo>
                  <a:lnTo>
                    <a:pt x="205" y="1025"/>
                  </a:lnTo>
                  <a:lnTo>
                    <a:pt x="203" y="1025"/>
                  </a:lnTo>
                  <a:lnTo>
                    <a:pt x="198" y="1023"/>
                  </a:lnTo>
                  <a:lnTo>
                    <a:pt x="185" y="1022"/>
                  </a:lnTo>
                  <a:lnTo>
                    <a:pt x="169" y="1018"/>
                  </a:lnTo>
                  <a:lnTo>
                    <a:pt x="145" y="1013"/>
                  </a:lnTo>
                  <a:lnTo>
                    <a:pt x="121" y="1008"/>
                  </a:lnTo>
                  <a:lnTo>
                    <a:pt x="95" y="1001"/>
                  </a:lnTo>
                  <a:lnTo>
                    <a:pt x="69" y="993"/>
                  </a:lnTo>
                  <a:lnTo>
                    <a:pt x="44" y="984"/>
                  </a:lnTo>
                  <a:lnTo>
                    <a:pt x="22" y="974"/>
                  </a:lnTo>
                  <a:lnTo>
                    <a:pt x="12" y="966"/>
                  </a:lnTo>
                  <a:lnTo>
                    <a:pt x="4" y="956"/>
                  </a:lnTo>
                  <a:lnTo>
                    <a:pt x="0" y="942"/>
                  </a:lnTo>
                  <a:lnTo>
                    <a:pt x="3" y="926"/>
                  </a:lnTo>
                  <a:lnTo>
                    <a:pt x="25" y="868"/>
                  </a:lnTo>
                  <a:lnTo>
                    <a:pt x="31" y="856"/>
                  </a:lnTo>
                  <a:lnTo>
                    <a:pt x="40" y="847"/>
                  </a:lnTo>
                  <a:lnTo>
                    <a:pt x="52" y="842"/>
                  </a:lnTo>
                  <a:lnTo>
                    <a:pt x="66" y="839"/>
                  </a:lnTo>
                  <a:lnTo>
                    <a:pt x="73" y="839"/>
                  </a:lnTo>
                  <a:lnTo>
                    <a:pt x="79" y="842"/>
                  </a:lnTo>
                  <a:lnTo>
                    <a:pt x="86" y="843"/>
                  </a:lnTo>
                  <a:lnTo>
                    <a:pt x="88" y="846"/>
                  </a:lnTo>
                  <a:lnTo>
                    <a:pt x="97" y="848"/>
                  </a:lnTo>
                  <a:lnTo>
                    <a:pt x="109" y="854"/>
                  </a:lnTo>
                  <a:lnTo>
                    <a:pt x="126" y="860"/>
                  </a:lnTo>
                  <a:lnTo>
                    <a:pt x="144" y="868"/>
                  </a:lnTo>
                  <a:lnTo>
                    <a:pt x="166" y="874"/>
                  </a:lnTo>
                  <a:lnTo>
                    <a:pt x="188" y="881"/>
                  </a:lnTo>
                  <a:lnTo>
                    <a:pt x="211" y="886"/>
                  </a:lnTo>
                  <a:lnTo>
                    <a:pt x="235" y="889"/>
                  </a:lnTo>
                  <a:lnTo>
                    <a:pt x="257" y="890"/>
                  </a:lnTo>
                  <a:lnTo>
                    <a:pt x="292" y="887"/>
                  </a:lnTo>
                  <a:lnTo>
                    <a:pt x="323" y="880"/>
                  </a:lnTo>
                  <a:lnTo>
                    <a:pt x="350" y="868"/>
                  </a:lnTo>
                  <a:lnTo>
                    <a:pt x="372" y="851"/>
                  </a:lnTo>
                  <a:lnTo>
                    <a:pt x="387" y="830"/>
                  </a:lnTo>
                  <a:lnTo>
                    <a:pt x="398" y="806"/>
                  </a:lnTo>
                  <a:lnTo>
                    <a:pt x="402" y="780"/>
                  </a:lnTo>
                  <a:lnTo>
                    <a:pt x="398" y="751"/>
                  </a:lnTo>
                  <a:lnTo>
                    <a:pt x="387" y="725"/>
                  </a:lnTo>
                  <a:lnTo>
                    <a:pt x="368" y="702"/>
                  </a:lnTo>
                  <a:lnTo>
                    <a:pt x="339" y="680"/>
                  </a:lnTo>
                  <a:lnTo>
                    <a:pt x="303" y="659"/>
                  </a:lnTo>
                  <a:lnTo>
                    <a:pt x="257" y="639"/>
                  </a:lnTo>
                  <a:lnTo>
                    <a:pt x="223" y="624"/>
                  </a:lnTo>
                  <a:lnTo>
                    <a:pt x="188" y="610"/>
                  </a:lnTo>
                  <a:lnTo>
                    <a:pt x="157" y="593"/>
                  </a:lnTo>
                  <a:lnTo>
                    <a:pt x="126" y="575"/>
                  </a:lnTo>
                  <a:lnTo>
                    <a:pt x="99" y="556"/>
                  </a:lnTo>
                  <a:lnTo>
                    <a:pt x="73" y="534"/>
                  </a:lnTo>
                  <a:lnTo>
                    <a:pt x="52" y="509"/>
                  </a:lnTo>
                  <a:lnTo>
                    <a:pt x="34" y="482"/>
                  </a:lnTo>
                  <a:lnTo>
                    <a:pt x="21" y="452"/>
                  </a:lnTo>
                  <a:lnTo>
                    <a:pt x="13" y="419"/>
                  </a:lnTo>
                  <a:lnTo>
                    <a:pt x="9" y="381"/>
                  </a:lnTo>
                  <a:lnTo>
                    <a:pt x="13" y="338"/>
                  </a:lnTo>
                  <a:lnTo>
                    <a:pt x="24" y="300"/>
                  </a:lnTo>
                  <a:lnTo>
                    <a:pt x="40" y="263"/>
                  </a:lnTo>
                  <a:lnTo>
                    <a:pt x="65" y="231"/>
                  </a:lnTo>
                  <a:lnTo>
                    <a:pt x="93" y="202"/>
                  </a:lnTo>
                  <a:lnTo>
                    <a:pt x="128" y="178"/>
                  </a:lnTo>
                  <a:lnTo>
                    <a:pt x="169" y="158"/>
                  </a:lnTo>
                  <a:lnTo>
                    <a:pt x="213" y="144"/>
                  </a:lnTo>
                  <a:lnTo>
                    <a:pt x="214" y="144"/>
                  </a:lnTo>
                  <a:lnTo>
                    <a:pt x="216" y="143"/>
                  </a:lnTo>
                  <a:lnTo>
                    <a:pt x="219" y="142"/>
                  </a:lnTo>
                  <a:lnTo>
                    <a:pt x="220" y="139"/>
                  </a:lnTo>
                  <a:lnTo>
                    <a:pt x="222" y="138"/>
                  </a:lnTo>
                  <a:lnTo>
                    <a:pt x="223" y="134"/>
                  </a:lnTo>
                  <a:lnTo>
                    <a:pt x="223" y="46"/>
                  </a:lnTo>
                  <a:lnTo>
                    <a:pt x="227" y="28"/>
                  </a:lnTo>
                  <a:lnTo>
                    <a:pt x="236" y="13"/>
                  </a:lnTo>
                  <a:lnTo>
                    <a:pt x="251" y="4"/>
                  </a:lnTo>
                  <a:lnTo>
                    <a:pt x="27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5" name="Freeform 455"/>
            <p:cNvSpPr>
              <a:spLocks noEditPoints="1"/>
            </p:cNvSpPr>
            <p:nvPr/>
          </p:nvSpPr>
          <p:spPr bwMode="auto">
            <a:xfrm>
              <a:off x="6043613" y="3155950"/>
              <a:ext cx="1746250" cy="1746250"/>
            </a:xfrm>
            <a:custGeom>
              <a:avLst/>
              <a:gdLst>
                <a:gd name="T0" fmla="*/ 939 w 2199"/>
                <a:gd name="T1" fmla="*/ 271 h 2199"/>
                <a:gd name="T2" fmla="*/ 718 w 2199"/>
                <a:gd name="T3" fmla="*/ 346 h 2199"/>
                <a:gd name="T4" fmla="*/ 529 w 2199"/>
                <a:gd name="T5" fmla="*/ 476 h 2199"/>
                <a:gd name="T6" fmla="*/ 383 w 2199"/>
                <a:gd name="T7" fmla="*/ 651 h 2199"/>
                <a:gd name="T8" fmla="*/ 289 w 2199"/>
                <a:gd name="T9" fmla="*/ 862 h 2199"/>
                <a:gd name="T10" fmla="*/ 255 w 2199"/>
                <a:gd name="T11" fmla="*/ 1099 h 2199"/>
                <a:gd name="T12" fmla="*/ 289 w 2199"/>
                <a:gd name="T13" fmla="*/ 1337 h 2199"/>
                <a:gd name="T14" fmla="*/ 383 w 2199"/>
                <a:gd name="T15" fmla="*/ 1548 h 2199"/>
                <a:gd name="T16" fmla="*/ 529 w 2199"/>
                <a:gd name="T17" fmla="*/ 1723 h 2199"/>
                <a:gd name="T18" fmla="*/ 718 w 2199"/>
                <a:gd name="T19" fmla="*/ 1854 h 2199"/>
                <a:gd name="T20" fmla="*/ 939 w 2199"/>
                <a:gd name="T21" fmla="*/ 1929 h 2199"/>
                <a:gd name="T22" fmla="*/ 1181 w 2199"/>
                <a:gd name="T23" fmla="*/ 1941 h 2199"/>
                <a:gd name="T24" fmla="*/ 1411 w 2199"/>
                <a:gd name="T25" fmla="*/ 1885 h 2199"/>
                <a:gd name="T26" fmla="*/ 1610 w 2199"/>
                <a:gd name="T27" fmla="*/ 1772 h 2199"/>
                <a:gd name="T28" fmla="*/ 1772 w 2199"/>
                <a:gd name="T29" fmla="*/ 1610 h 2199"/>
                <a:gd name="T30" fmla="*/ 1885 w 2199"/>
                <a:gd name="T31" fmla="*/ 1411 h 2199"/>
                <a:gd name="T32" fmla="*/ 1941 w 2199"/>
                <a:gd name="T33" fmla="*/ 1181 h 2199"/>
                <a:gd name="T34" fmla="*/ 1929 w 2199"/>
                <a:gd name="T35" fmla="*/ 940 h 2199"/>
                <a:gd name="T36" fmla="*/ 1854 w 2199"/>
                <a:gd name="T37" fmla="*/ 718 h 2199"/>
                <a:gd name="T38" fmla="*/ 1723 w 2199"/>
                <a:gd name="T39" fmla="*/ 529 h 2199"/>
                <a:gd name="T40" fmla="*/ 1548 w 2199"/>
                <a:gd name="T41" fmla="*/ 383 h 2199"/>
                <a:gd name="T42" fmla="*/ 1337 w 2199"/>
                <a:gd name="T43" fmla="*/ 289 h 2199"/>
                <a:gd name="T44" fmla="*/ 1099 w 2199"/>
                <a:gd name="T45" fmla="*/ 255 h 2199"/>
                <a:gd name="T46" fmla="*/ 1287 w 2199"/>
                <a:gd name="T47" fmla="*/ 17 h 2199"/>
                <a:gd name="T48" fmla="*/ 1548 w 2199"/>
                <a:gd name="T49" fmla="*/ 96 h 2199"/>
                <a:gd name="T50" fmla="*/ 1777 w 2199"/>
                <a:gd name="T51" fmla="*/ 234 h 2199"/>
                <a:gd name="T52" fmla="*/ 1965 w 2199"/>
                <a:gd name="T53" fmla="*/ 422 h 2199"/>
                <a:gd name="T54" fmla="*/ 2104 w 2199"/>
                <a:gd name="T55" fmla="*/ 651 h 2199"/>
                <a:gd name="T56" fmla="*/ 2183 w 2199"/>
                <a:gd name="T57" fmla="*/ 913 h 2199"/>
                <a:gd name="T58" fmla="*/ 2196 w 2199"/>
                <a:gd name="T59" fmla="*/ 1195 h 2199"/>
                <a:gd name="T60" fmla="*/ 2137 w 2199"/>
                <a:gd name="T61" fmla="*/ 1464 h 2199"/>
                <a:gd name="T62" fmla="*/ 2017 w 2199"/>
                <a:gd name="T63" fmla="*/ 1705 h 2199"/>
                <a:gd name="T64" fmla="*/ 1845 w 2199"/>
                <a:gd name="T65" fmla="*/ 1908 h 2199"/>
                <a:gd name="T66" fmla="*/ 1629 w 2199"/>
                <a:gd name="T67" fmla="*/ 2064 h 2199"/>
                <a:gd name="T68" fmla="*/ 1377 w 2199"/>
                <a:gd name="T69" fmla="*/ 2163 h 2199"/>
                <a:gd name="T70" fmla="*/ 1099 w 2199"/>
                <a:gd name="T71" fmla="*/ 2199 h 2199"/>
                <a:gd name="T72" fmla="*/ 822 w 2199"/>
                <a:gd name="T73" fmla="*/ 2163 h 2199"/>
                <a:gd name="T74" fmla="*/ 571 w 2199"/>
                <a:gd name="T75" fmla="*/ 2064 h 2199"/>
                <a:gd name="T76" fmla="*/ 355 w 2199"/>
                <a:gd name="T77" fmla="*/ 1908 h 2199"/>
                <a:gd name="T78" fmla="*/ 183 w 2199"/>
                <a:gd name="T79" fmla="*/ 1705 h 2199"/>
                <a:gd name="T80" fmla="*/ 62 w 2199"/>
                <a:gd name="T81" fmla="*/ 1464 h 2199"/>
                <a:gd name="T82" fmla="*/ 4 w 2199"/>
                <a:gd name="T83" fmla="*/ 1195 h 2199"/>
                <a:gd name="T84" fmla="*/ 17 w 2199"/>
                <a:gd name="T85" fmla="*/ 913 h 2199"/>
                <a:gd name="T86" fmla="*/ 96 w 2199"/>
                <a:gd name="T87" fmla="*/ 651 h 2199"/>
                <a:gd name="T88" fmla="*/ 234 w 2199"/>
                <a:gd name="T89" fmla="*/ 422 h 2199"/>
                <a:gd name="T90" fmla="*/ 422 w 2199"/>
                <a:gd name="T91" fmla="*/ 234 h 2199"/>
                <a:gd name="T92" fmla="*/ 651 w 2199"/>
                <a:gd name="T93" fmla="*/ 96 h 2199"/>
                <a:gd name="T94" fmla="*/ 913 w 2199"/>
                <a:gd name="T95" fmla="*/ 17 h 2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99" h="2199">
                  <a:moveTo>
                    <a:pt x="1099" y="255"/>
                  </a:moveTo>
                  <a:lnTo>
                    <a:pt x="1019" y="259"/>
                  </a:lnTo>
                  <a:lnTo>
                    <a:pt x="939" y="271"/>
                  </a:lnTo>
                  <a:lnTo>
                    <a:pt x="862" y="289"/>
                  </a:lnTo>
                  <a:lnTo>
                    <a:pt x="788" y="315"/>
                  </a:lnTo>
                  <a:lnTo>
                    <a:pt x="718" y="346"/>
                  </a:lnTo>
                  <a:lnTo>
                    <a:pt x="651" y="383"/>
                  </a:lnTo>
                  <a:lnTo>
                    <a:pt x="589" y="427"/>
                  </a:lnTo>
                  <a:lnTo>
                    <a:pt x="529" y="476"/>
                  </a:lnTo>
                  <a:lnTo>
                    <a:pt x="476" y="529"/>
                  </a:lnTo>
                  <a:lnTo>
                    <a:pt x="427" y="589"/>
                  </a:lnTo>
                  <a:lnTo>
                    <a:pt x="383" y="651"/>
                  </a:lnTo>
                  <a:lnTo>
                    <a:pt x="346" y="718"/>
                  </a:lnTo>
                  <a:lnTo>
                    <a:pt x="315" y="788"/>
                  </a:lnTo>
                  <a:lnTo>
                    <a:pt x="289" y="862"/>
                  </a:lnTo>
                  <a:lnTo>
                    <a:pt x="271" y="940"/>
                  </a:lnTo>
                  <a:lnTo>
                    <a:pt x="259" y="1019"/>
                  </a:lnTo>
                  <a:lnTo>
                    <a:pt x="255" y="1099"/>
                  </a:lnTo>
                  <a:lnTo>
                    <a:pt x="259" y="1181"/>
                  </a:lnTo>
                  <a:lnTo>
                    <a:pt x="271" y="1260"/>
                  </a:lnTo>
                  <a:lnTo>
                    <a:pt x="289" y="1337"/>
                  </a:lnTo>
                  <a:lnTo>
                    <a:pt x="315" y="1411"/>
                  </a:lnTo>
                  <a:lnTo>
                    <a:pt x="346" y="1481"/>
                  </a:lnTo>
                  <a:lnTo>
                    <a:pt x="383" y="1548"/>
                  </a:lnTo>
                  <a:lnTo>
                    <a:pt x="427" y="1610"/>
                  </a:lnTo>
                  <a:lnTo>
                    <a:pt x="476" y="1669"/>
                  </a:lnTo>
                  <a:lnTo>
                    <a:pt x="529" y="1723"/>
                  </a:lnTo>
                  <a:lnTo>
                    <a:pt x="589" y="1772"/>
                  </a:lnTo>
                  <a:lnTo>
                    <a:pt x="651" y="1816"/>
                  </a:lnTo>
                  <a:lnTo>
                    <a:pt x="718" y="1854"/>
                  </a:lnTo>
                  <a:lnTo>
                    <a:pt x="788" y="1885"/>
                  </a:lnTo>
                  <a:lnTo>
                    <a:pt x="862" y="1911"/>
                  </a:lnTo>
                  <a:lnTo>
                    <a:pt x="939" y="1929"/>
                  </a:lnTo>
                  <a:lnTo>
                    <a:pt x="1019" y="1941"/>
                  </a:lnTo>
                  <a:lnTo>
                    <a:pt x="1099" y="1944"/>
                  </a:lnTo>
                  <a:lnTo>
                    <a:pt x="1181" y="1941"/>
                  </a:lnTo>
                  <a:lnTo>
                    <a:pt x="1260" y="1929"/>
                  </a:lnTo>
                  <a:lnTo>
                    <a:pt x="1337" y="1911"/>
                  </a:lnTo>
                  <a:lnTo>
                    <a:pt x="1411" y="1885"/>
                  </a:lnTo>
                  <a:lnTo>
                    <a:pt x="1481" y="1854"/>
                  </a:lnTo>
                  <a:lnTo>
                    <a:pt x="1548" y="1816"/>
                  </a:lnTo>
                  <a:lnTo>
                    <a:pt x="1610" y="1772"/>
                  </a:lnTo>
                  <a:lnTo>
                    <a:pt x="1669" y="1723"/>
                  </a:lnTo>
                  <a:lnTo>
                    <a:pt x="1723" y="1669"/>
                  </a:lnTo>
                  <a:lnTo>
                    <a:pt x="1772" y="1610"/>
                  </a:lnTo>
                  <a:lnTo>
                    <a:pt x="1816" y="1548"/>
                  </a:lnTo>
                  <a:lnTo>
                    <a:pt x="1854" y="1481"/>
                  </a:lnTo>
                  <a:lnTo>
                    <a:pt x="1885" y="1411"/>
                  </a:lnTo>
                  <a:lnTo>
                    <a:pt x="1911" y="1337"/>
                  </a:lnTo>
                  <a:lnTo>
                    <a:pt x="1929" y="1260"/>
                  </a:lnTo>
                  <a:lnTo>
                    <a:pt x="1941" y="1181"/>
                  </a:lnTo>
                  <a:lnTo>
                    <a:pt x="1944" y="1099"/>
                  </a:lnTo>
                  <a:lnTo>
                    <a:pt x="1941" y="1019"/>
                  </a:lnTo>
                  <a:lnTo>
                    <a:pt x="1929" y="940"/>
                  </a:lnTo>
                  <a:lnTo>
                    <a:pt x="1911" y="862"/>
                  </a:lnTo>
                  <a:lnTo>
                    <a:pt x="1885" y="788"/>
                  </a:lnTo>
                  <a:lnTo>
                    <a:pt x="1854" y="718"/>
                  </a:lnTo>
                  <a:lnTo>
                    <a:pt x="1816" y="651"/>
                  </a:lnTo>
                  <a:lnTo>
                    <a:pt x="1772" y="589"/>
                  </a:lnTo>
                  <a:lnTo>
                    <a:pt x="1723" y="529"/>
                  </a:lnTo>
                  <a:lnTo>
                    <a:pt x="1669" y="476"/>
                  </a:lnTo>
                  <a:lnTo>
                    <a:pt x="1610" y="427"/>
                  </a:lnTo>
                  <a:lnTo>
                    <a:pt x="1548" y="383"/>
                  </a:lnTo>
                  <a:lnTo>
                    <a:pt x="1481" y="346"/>
                  </a:lnTo>
                  <a:lnTo>
                    <a:pt x="1411" y="315"/>
                  </a:lnTo>
                  <a:lnTo>
                    <a:pt x="1337" y="289"/>
                  </a:lnTo>
                  <a:lnTo>
                    <a:pt x="1260" y="271"/>
                  </a:lnTo>
                  <a:lnTo>
                    <a:pt x="1181" y="259"/>
                  </a:lnTo>
                  <a:lnTo>
                    <a:pt x="1099" y="255"/>
                  </a:lnTo>
                  <a:close/>
                  <a:moveTo>
                    <a:pt x="1099" y="0"/>
                  </a:moveTo>
                  <a:lnTo>
                    <a:pt x="1195" y="4"/>
                  </a:lnTo>
                  <a:lnTo>
                    <a:pt x="1287" y="17"/>
                  </a:lnTo>
                  <a:lnTo>
                    <a:pt x="1377" y="36"/>
                  </a:lnTo>
                  <a:lnTo>
                    <a:pt x="1464" y="62"/>
                  </a:lnTo>
                  <a:lnTo>
                    <a:pt x="1548" y="96"/>
                  </a:lnTo>
                  <a:lnTo>
                    <a:pt x="1629" y="136"/>
                  </a:lnTo>
                  <a:lnTo>
                    <a:pt x="1705" y="182"/>
                  </a:lnTo>
                  <a:lnTo>
                    <a:pt x="1777" y="234"/>
                  </a:lnTo>
                  <a:lnTo>
                    <a:pt x="1845" y="291"/>
                  </a:lnTo>
                  <a:lnTo>
                    <a:pt x="1908" y="355"/>
                  </a:lnTo>
                  <a:lnTo>
                    <a:pt x="1965" y="422"/>
                  </a:lnTo>
                  <a:lnTo>
                    <a:pt x="2017" y="494"/>
                  </a:lnTo>
                  <a:lnTo>
                    <a:pt x="2063" y="571"/>
                  </a:lnTo>
                  <a:lnTo>
                    <a:pt x="2104" y="651"/>
                  </a:lnTo>
                  <a:lnTo>
                    <a:pt x="2137" y="735"/>
                  </a:lnTo>
                  <a:lnTo>
                    <a:pt x="2163" y="822"/>
                  </a:lnTo>
                  <a:lnTo>
                    <a:pt x="2183" y="913"/>
                  </a:lnTo>
                  <a:lnTo>
                    <a:pt x="2196" y="1005"/>
                  </a:lnTo>
                  <a:lnTo>
                    <a:pt x="2199" y="1100"/>
                  </a:lnTo>
                  <a:lnTo>
                    <a:pt x="2196" y="1195"/>
                  </a:lnTo>
                  <a:lnTo>
                    <a:pt x="2183" y="1287"/>
                  </a:lnTo>
                  <a:lnTo>
                    <a:pt x="2163" y="1377"/>
                  </a:lnTo>
                  <a:lnTo>
                    <a:pt x="2137" y="1464"/>
                  </a:lnTo>
                  <a:lnTo>
                    <a:pt x="2104" y="1548"/>
                  </a:lnTo>
                  <a:lnTo>
                    <a:pt x="2063" y="1629"/>
                  </a:lnTo>
                  <a:lnTo>
                    <a:pt x="2017" y="1705"/>
                  </a:lnTo>
                  <a:lnTo>
                    <a:pt x="1965" y="1777"/>
                  </a:lnTo>
                  <a:lnTo>
                    <a:pt x="1908" y="1845"/>
                  </a:lnTo>
                  <a:lnTo>
                    <a:pt x="1845" y="1908"/>
                  </a:lnTo>
                  <a:lnTo>
                    <a:pt x="1777" y="1965"/>
                  </a:lnTo>
                  <a:lnTo>
                    <a:pt x="1705" y="2017"/>
                  </a:lnTo>
                  <a:lnTo>
                    <a:pt x="1629" y="2064"/>
                  </a:lnTo>
                  <a:lnTo>
                    <a:pt x="1548" y="2104"/>
                  </a:lnTo>
                  <a:lnTo>
                    <a:pt x="1464" y="2137"/>
                  </a:lnTo>
                  <a:lnTo>
                    <a:pt x="1377" y="2163"/>
                  </a:lnTo>
                  <a:lnTo>
                    <a:pt x="1287" y="2183"/>
                  </a:lnTo>
                  <a:lnTo>
                    <a:pt x="1195" y="2196"/>
                  </a:lnTo>
                  <a:lnTo>
                    <a:pt x="1099" y="2199"/>
                  </a:lnTo>
                  <a:lnTo>
                    <a:pt x="1005" y="2196"/>
                  </a:lnTo>
                  <a:lnTo>
                    <a:pt x="913" y="2183"/>
                  </a:lnTo>
                  <a:lnTo>
                    <a:pt x="822" y="2163"/>
                  </a:lnTo>
                  <a:lnTo>
                    <a:pt x="735" y="2137"/>
                  </a:lnTo>
                  <a:lnTo>
                    <a:pt x="651" y="2104"/>
                  </a:lnTo>
                  <a:lnTo>
                    <a:pt x="571" y="2064"/>
                  </a:lnTo>
                  <a:lnTo>
                    <a:pt x="494" y="2017"/>
                  </a:lnTo>
                  <a:lnTo>
                    <a:pt x="422" y="1965"/>
                  </a:lnTo>
                  <a:lnTo>
                    <a:pt x="355" y="1908"/>
                  </a:lnTo>
                  <a:lnTo>
                    <a:pt x="291" y="1845"/>
                  </a:lnTo>
                  <a:lnTo>
                    <a:pt x="234" y="1777"/>
                  </a:lnTo>
                  <a:lnTo>
                    <a:pt x="183" y="1705"/>
                  </a:lnTo>
                  <a:lnTo>
                    <a:pt x="136" y="1629"/>
                  </a:lnTo>
                  <a:lnTo>
                    <a:pt x="96" y="1548"/>
                  </a:lnTo>
                  <a:lnTo>
                    <a:pt x="62" y="1464"/>
                  </a:lnTo>
                  <a:lnTo>
                    <a:pt x="36" y="1377"/>
                  </a:lnTo>
                  <a:lnTo>
                    <a:pt x="17" y="1287"/>
                  </a:lnTo>
                  <a:lnTo>
                    <a:pt x="4" y="1195"/>
                  </a:lnTo>
                  <a:lnTo>
                    <a:pt x="0" y="1100"/>
                  </a:lnTo>
                  <a:lnTo>
                    <a:pt x="4" y="1005"/>
                  </a:lnTo>
                  <a:lnTo>
                    <a:pt x="17" y="913"/>
                  </a:lnTo>
                  <a:lnTo>
                    <a:pt x="36" y="822"/>
                  </a:lnTo>
                  <a:lnTo>
                    <a:pt x="62" y="735"/>
                  </a:lnTo>
                  <a:lnTo>
                    <a:pt x="96" y="651"/>
                  </a:lnTo>
                  <a:lnTo>
                    <a:pt x="136" y="571"/>
                  </a:lnTo>
                  <a:lnTo>
                    <a:pt x="183" y="494"/>
                  </a:lnTo>
                  <a:lnTo>
                    <a:pt x="234" y="422"/>
                  </a:lnTo>
                  <a:lnTo>
                    <a:pt x="291" y="355"/>
                  </a:lnTo>
                  <a:lnTo>
                    <a:pt x="355" y="291"/>
                  </a:lnTo>
                  <a:lnTo>
                    <a:pt x="422" y="234"/>
                  </a:lnTo>
                  <a:lnTo>
                    <a:pt x="494" y="182"/>
                  </a:lnTo>
                  <a:lnTo>
                    <a:pt x="571" y="136"/>
                  </a:lnTo>
                  <a:lnTo>
                    <a:pt x="651" y="96"/>
                  </a:lnTo>
                  <a:lnTo>
                    <a:pt x="735" y="62"/>
                  </a:lnTo>
                  <a:lnTo>
                    <a:pt x="822" y="36"/>
                  </a:lnTo>
                  <a:lnTo>
                    <a:pt x="913" y="17"/>
                  </a:lnTo>
                  <a:lnTo>
                    <a:pt x="1005" y="4"/>
                  </a:lnTo>
                  <a:lnTo>
                    <a:pt x="109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529" y="-3346"/>
            <a:ext cx="12193057" cy="6864691"/>
          </a:xfrm>
          <a:prstGeom prst="rect">
            <a:avLst/>
          </a:prstGeom>
        </p:spPr>
      </p:pic>
      <p:sp>
        <p:nvSpPr>
          <p:cNvPr id="3" name="文本框 2"/>
          <p:cNvSpPr txBox="1"/>
          <p:nvPr/>
        </p:nvSpPr>
        <p:spPr>
          <a:xfrm>
            <a:off x="5297715" y="217718"/>
            <a:ext cx="1596570" cy="972820"/>
          </a:xfrm>
          <a:prstGeom prst="rect">
            <a:avLst/>
          </a:prstGeom>
          <a:noFill/>
        </p:spPr>
        <p:txBody>
          <a:bodyPr wrap="square" rtlCol="0">
            <a:spAutoFit/>
          </a:bodyPr>
          <a:lstStyle/>
          <a:p>
            <a:r>
              <a:rPr lang="zh-CN" altLang="en-US" sz="5400" dirty="0">
                <a:solidFill>
                  <a:schemeClr val="bg1"/>
                </a:solidFill>
              </a:rPr>
              <a:t>目录</a:t>
            </a:r>
          </a:p>
        </p:txBody>
      </p:sp>
      <p:cxnSp>
        <p:nvCxnSpPr>
          <p:cNvPr id="5" name="直接连接符 4"/>
          <p:cNvCxnSpPr/>
          <p:nvPr/>
        </p:nvCxnSpPr>
        <p:spPr>
          <a:xfrm>
            <a:off x="5457371" y="1103087"/>
            <a:ext cx="1248229"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5399315" y="1103089"/>
            <a:ext cx="1436914" cy="369332"/>
          </a:xfrm>
          <a:prstGeom prst="rect">
            <a:avLst/>
          </a:prstGeom>
          <a:noFill/>
        </p:spPr>
        <p:txBody>
          <a:bodyPr wrap="square" rtlCol="0">
            <a:spAutoFit/>
          </a:bodyPr>
          <a:lstStyle/>
          <a:p>
            <a:r>
              <a:rPr lang="en-US" altLang="zh-CN" dirty="0">
                <a:solidFill>
                  <a:srgbClr val="FFFFFF"/>
                </a:solidFill>
              </a:rPr>
              <a:t>CONTENTS</a:t>
            </a:r>
            <a:endParaRPr lang="zh-CN" altLang="en-US" dirty="0">
              <a:solidFill>
                <a:srgbClr val="FFFFFF"/>
              </a:solidFill>
            </a:endParaRPr>
          </a:p>
        </p:txBody>
      </p:sp>
      <p:grpSp>
        <p:nvGrpSpPr>
          <p:cNvPr id="17" name="组合 16"/>
          <p:cNvGrpSpPr/>
          <p:nvPr/>
        </p:nvGrpSpPr>
        <p:grpSpPr>
          <a:xfrm>
            <a:off x="3611337" y="1963965"/>
            <a:ext cx="6548663" cy="675359"/>
            <a:chOff x="3744687" y="1944915"/>
            <a:chExt cx="6523263" cy="675359"/>
          </a:xfrm>
        </p:grpSpPr>
        <p:sp>
          <p:nvSpPr>
            <p:cNvPr id="8" name="文本框 7"/>
            <p:cNvSpPr txBox="1"/>
            <p:nvPr/>
          </p:nvSpPr>
          <p:spPr>
            <a:xfrm>
              <a:off x="3744687" y="1973943"/>
              <a:ext cx="1828800" cy="646331"/>
            </a:xfrm>
            <a:prstGeom prst="rect">
              <a:avLst/>
            </a:prstGeom>
            <a:noFill/>
          </p:spPr>
          <p:txBody>
            <a:bodyPr wrap="square" rtlCol="0">
              <a:spAutoFit/>
            </a:bodyPr>
            <a:lstStyle/>
            <a:p>
              <a:r>
                <a:rPr lang="en-US" altLang="zh-CN" sz="3600" dirty="0">
                  <a:solidFill>
                    <a:srgbClr val="FC4657"/>
                  </a:solidFill>
                </a:rPr>
                <a:t>Part 01</a:t>
              </a:r>
              <a:endParaRPr lang="zh-CN" altLang="en-US" sz="3600" dirty="0">
                <a:solidFill>
                  <a:srgbClr val="FC4657"/>
                </a:solidFill>
              </a:endParaRPr>
            </a:p>
          </p:txBody>
        </p:sp>
        <p:sp>
          <p:nvSpPr>
            <p:cNvPr id="10" name="文本框 9"/>
            <p:cNvSpPr txBox="1"/>
            <p:nvPr/>
          </p:nvSpPr>
          <p:spPr>
            <a:xfrm>
              <a:off x="5788878" y="1944915"/>
              <a:ext cx="4479072" cy="523220"/>
            </a:xfrm>
            <a:prstGeom prst="rect">
              <a:avLst/>
            </a:prstGeom>
            <a:noFill/>
          </p:spPr>
          <p:txBody>
            <a:bodyPr wrap="square" rtlCol="0">
              <a:spAutoFit/>
            </a:bodyPr>
            <a:lstStyle/>
            <a:p>
              <a:r>
                <a:rPr lang="zh-CN" altLang="en-US" sz="2800" dirty="0">
                  <a:solidFill>
                    <a:srgbClr val="FFFFFF"/>
                  </a:solidFill>
                </a:rPr>
                <a:t>登录、</a:t>
              </a:r>
              <a:r>
                <a:rPr lang="zh-CN" altLang="en-US" sz="2800" dirty="0" smtClean="0">
                  <a:solidFill>
                    <a:srgbClr val="FFFFFF"/>
                  </a:solidFill>
                </a:rPr>
                <a:t>注册、用户管理模块</a:t>
              </a:r>
              <a:endParaRPr lang="zh-CN" altLang="en-US" sz="2800" dirty="0">
                <a:solidFill>
                  <a:srgbClr val="FFFFFF"/>
                </a:solidFill>
              </a:endParaRPr>
            </a:p>
          </p:txBody>
        </p:sp>
      </p:grpSp>
      <p:grpSp>
        <p:nvGrpSpPr>
          <p:cNvPr id="18" name="组合 17"/>
          <p:cNvGrpSpPr/>
          <p:nvPr/>
        </p:nvGrpSpPr>
        <p:grpSpPr>
          <a:xfrm>
            <a:off x="3611337" y="2838505"/>
            <a:ext cx="6035620" cy="675359"/>
            <a:chOff x="3744687" y="2620274"/>
            <a:chExt cx="6035620" cy="675359"/>
          </a:xfrm>
        </p:grpSpPr>
        <p:sp>
          <p:nvSpPr>
            <p:cNvPr id="11" name="文本框 10"/>
            <p:cNvSpPr txBox="1"/>
            <p:nvPr/>
          </p:nvSpPr>
          <p:spPr>
            <a:xfrm>
              <a:off x="3744687" y="2649302"/>
              <a:ext cx="1828800" cy="646331"/>
            </a:xfrm>
            <a:prstGeom prst="rect">
              <a:avLst/>
            </a:prstGeom>
            <a:noFill/>
          </p:spPr>
          <p:txBody>
            <a:bodyPr wrap="square" rtlCol="0">
              <a:spAutoFit/>
            </a:bodyPr>
            <a:lstStyle/>
            <a:p>
              <a:r>
                <a:rPr lang="en-US" altLang="zh-CN" sz="3600" dirty="0">
                  <a:solidFill>
                    <a:srgbClr val="FC4657"/>
                  </a:solidFill>
                </a:rPr>
                <a:t>Part 02</a:t>
              </a:r>
              <a:endParaRPr lang="zh-CN" altLang="en-US" sz="3600" dirty="0">
                <a:solidFill>
                  <a:srgbClr val="FC4657"/>
                </a:solidFill>
              </a:endParaRPr>
            </a:p>
          </p:txBody>
        </p:sp>
        <p:sp>
          <p:nvSpPr>
            <p:cNvPr id="12" name="文本框 11"/>
            <p:cNvSpPr txBox="1"/>
            <p:nvPr/>
          </p:nvSpPr>
          <p:spPr>
            <a:xfrm>
              <a:off x="5788878" y="2620274"/>
              <a:ext cx="3991429" cy="523220"/>
            </a:xfrm>
            <a:prstGeom prst="rect">
              <a:avLst/>
            </a:prstGeom>
            <a:noFill/>
          </p:spPr>
          <p:txBody>
            <a:bodyPr wrap="square" rtlCol="0">
              <a:spAutoFit/>
            </a:bodyPr>
            <a:lstStyle/>
            <a:p>
              <a:r>
                <a:rPr lang="zh-CN" altLang="en-US" sz="2800" dirty="0" smtClean="0">
                  <a:solidFill>
                    <a:srgbClr val="FFFFFF"/>
                  </a:solidFill>
                </a:rPr>
                <a:t>网上租赁模块</a:t>
              </a:r>
              <a:endParaRPr lang="zh-CN" altLang="en-US" sz="2800" dirty="0">
                <a:solidFill>
                  <a:srgbClr val="FFFFFF"/>
                </a:solidFill>
              </a:endParaRPr>
            </a:p>
          </p:txBody>
        </p:sp>
      </p:grpSp>
      <p:grpSp>
        <p:nvGrpSpPr>
          <p:cNvPr id="19" name="组合 18"/>
          <p:cNvGrpSpPr/>
          <p:nvPr/>
        </p:nvGrpSpPr>
        <p:grpSpPr>
          <a:xfrm>
            <a:off x="3611337" y="3713045"/>
            <a:ext cx="6035620" cy="675359"/>
            <a:chOff x="3744687" y="3317850"/>
            <a:chExt cx="6035620" cy="675359"/>
          </a:xfrm>
        </p:grpSpPr>
        <p:sp>
          <p:nvSpPr>
            <p:cNvPr id="13" name="文本框 12"/>
            <p:cNvSpPr txBox="1"/>
            <p:nvPr/>
          </p:nvSpPr>
          <p:spPr>
            <a:xfrm>
              <a:off x="3744687" y="3346878"/>
              <a:ext cx="1828800" cy="646331"/>
            </a:xfrm>
            <a:prstGeom prst="rect">
              <a:avLst/>
            </a:prstGeom>
            <a:noFill/>
          </p:spPr>
          <p:txBody>
            <a:bodyPr wrap="square" rtlCol="0">
              <a:spAutoFit/>
            </a:bodyPr>
            <a:lstStyle/>
            <a:p>
              <a:r>
                <a:rPr lang="en-US" altLang="zh-CN" sz="3600" dirty="0">
                  <a:solidFill>
                    <a:srgbClr val="FC4657"/>
                  </a:solidFill>
                </a:rPr>
                <a:t>Part 03</a:t>
              </a:r>
              <a:endParaRPr lang="zh-CN" altLang="en-US" sz="3600" dirty="0">
                <a:solidFill>
                  <a:srgbClr val="FC4657"/>
                </a:solidFill>
              </a:endParaRPr>
            </a:p>
          </p:txBody>
        </p:sp>
        <p:sp>
          <p:nvSpPr>
            <p:cNvPr id="14" name="文本框 13"/>
            <p:cNvSpPr txBox="1"/>
            <p:nvPr/>
          </p:nvSpPr>
          <p:spPr>
            <a:xfrm>
              <a:off x="5788878" y="3317850"/>
              <a:ext cx="3991429" cy="523220"/>
            </a:xfrm>
            <a:prstGeom prst="rect">
              <a:avLst/>
            </a:prstGeom>
            <a:noFill/>
          </p:spPr>
          <p:txBody>
            <a:bodyPr wrap="square" rtlCol="0">
              <a:spAutoFit/>
            </a:bodyPr>
            <a:lstStyle/>
            <a:p>
              <a:r>
                <a:rPr lang="zh-CN" altLang="en-US" sz="2800" dirty="0" smtClean="0">
                  <a:solidFill>
                    <a:srgbClr val="FFFFFF"/>
                  </a:solidFill>
                </a:rPr>
                <a:t>网上销售模块</a:t>
              </a:r>
              <a:endParaRPr lang="zh-CN" altLang="en-US" sz="2800" dirty="0">
                <a:solidFill>
                  <a:srgbClr val="FFFFFF"/>
                </a:solidFill>
              </a:endParaRPr>
            </a:p>
          </p:txBody>
        </p:sp>
      </p:grpSp>
      <p:grpSp>
        <p:nvGrpSpPr>
          <p:cNvPr id="20" name="组合 19"/>
          <p:cNvGrpSpPr/>
          <p:nvPr/>
        </p:nvGrpSpPr>
        <p:grpSpPr>
          <a:xfrm>
            <a:off x="3611337" y="4587585"/>
            <a:ext cx="7183663" cy="675359"/>
            <a:chOff x="3744687" y="4054341"/>
            <a:chExt cx="7183663" cy="675359"/>
          </a:xfrm>
        </p:grpSpPr>
        <p:sp>
          <p:nvSpPr>
            <p:cNvPr id="15" name="文本框 14"/>
            <p:cNvSpPr txBox="1"/>
            <p:nvPr/>
          </p:nvSpPr>
          <p:spPr>
            <a:xfrm>
              <a:off x="3744687" y="4083369"/>
              <a:ext cx="1828800" cy="646331"/>
            </a:xfrm>
            <a:prstGeom prst="rect">
              <a:avLst/>
            </a:prstGeom>
            <a:noFill/>
          </p:spPr>
          <p:txBody>
            <a:bodyPr wrap="square" rtlCol="0">
              <a:spAutoFit/>
            </a:bodyPr>
            <a:lstStyle/>
            <a:p>
              <a:r>
                <a:rPr lang="en-US" altLang="zh-CN" sz="3600" dirty="0">
                  <a:solidFill>
                    <a:srgbClr val="FC4657"/>
                  </a:solidFill>
                </a:rPr>
                <a:t>Part 04</a:t>
              </a:r>
              <a:endParaRPr lang="zh-CN" altLang="en-US" sz="3600" dirty="0">
                <a:solidFill>
                  <a:srgbClr val="FC4657"/>
                </a:solidFill>
              </a:endParaRPr>
            </a:p>
          </p:txBody>
        </p:sp>
        <p:sp>
          <p:nvSpPr>
            <p:cNvPr id="16" name="文本框 15"/>
            <p:cNvSpPr txBox="1"/>
            <p:nvPr/>
          </p:nvSpPr>
          <p:spPr>
            <a:xfrm>
              <a:off x="5788878" y="4054341"/>
              <a:ext cx="5139472" cy="523220"/>
            </a:xfrm>
            <a:prstGeom prst="rect">
              <a:avLst/>
            </a:prstGeom>
            <a:noFill/>
          </p:spPr>
          <p:txBody>
            <a:bodyPr wrap="square" rtlCol="0">
              <a:spAutoFit/>
            </a:bodyPr>
            <a:lstStyle/>
            <a:p>
              <a:r>
                <a:rPr lang="zh-CN" altLang="en-US" sz="2800" dirty="0" smtClean="0">
                  <a:solidFill>
                    <a:srgbClr val="FFFFFF"/>
                  </a:solidFill>
                </a:rPr>
                <a:t>管理员自行车管理模块</a:t>
              </a:r>
              <a:endParaRPr lang="zh-CN" altLang="en-US" sz="2800" dirty="0">
                <a:solidFill>
                  <a:srgbClr val="FFFFFF"/>
                </a:solidFill>
              </a:endParaRPr>
            </a:p>
          </p:txBody>
        </p:sp>
      </p:grpSp>
      <p:cxnSp>
        <p:nvCxnSpPr>
          <p:cNvPr id="22" name="直接连接符 21"/>
          <p:cNvCxnSpPr/>
          <p:nvPr/>
        </p:nvCxnSpPr>
        <p:spPr>
          <a:xfrm rot="16200000" flipH="1">
            <a:off x="3505653" y="3988252"/>
            <a:ext cx="3907065" cy="3629"/>
          </a:xfrm>
          <a:prstGeom prst="line">
            <a:avLst/>
          </a:prstGeom>
          <a:ln>
            <a:solidFill>
              <a:srgbClr val="FC4657"/>
            </a:solidFill>
          </a:ln>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3598637" y="5362285"/>
            <a:ext cx="7183663" cy="675359"/>
            <a:chOff x="3744687" y="4054341"/>
            <a:chExt cx="7183663" cy="675359"/>
          </a:xfrm>
        </p:grpSpPr>
        <p:sp>
          <p:nvSpPr>
            <p:cNvPr id="23" name="文本框 14"/>
            <p:cNvSpPr txBox="1"/>
            <p:nvPr/>
          </p:nvSpPr>
          <p:spPr>
            <a:xfrm>
              <a:off x="3744687" y="4083369"/>
              <a:ext cx="1828800" cy="646331"/>
            </a:xfrm>
            <a:prstGeom prst="rect">
              <a:avLst/>
            </a:prstGeom>
            <a:noFill/>
          </p:spPr>
          <p:txBody>
            <a:bodyPr wrap="square" rtlCol="0">
              <a:spAutoFit/>
            </a:bodyPr>
            <a:lstStyle/>
            <a:p>
              <a:r>
                <a:rPr lang="en-US" altLang="zh-CN" sz="3600" dirty="0">
                  <a:solidFill>
                    <a:srgbClr val="FC4657"/>
                  </a:solidFill>
                </a:rPr>
                <a:t>Part </a:t>
              </a:r>
              <a:r>
                <a:rPr lang="en-US" altLang="zh-CN" sz="3600" dirty="0" smtClean="0">
                  <a:solidFill>
                    <a:srgbClr val="FC4657"/>
                  </a:solidFill>
                </a:rPr>
                <a:t>05</a:t>
              </a:r>
              <a:endParaRPr lang="zh-CN" altLang="en-US" sz="3600" dirty="0">
                <a:solidFill>
                  <a:srgbClr val="FC4657"/>
                </a:solidFill>
              </a:endParaRPr>
            </a:p>
          </p:txBody>
        </p:sp>
        <p:sp>
          <p:nvSpPr>
            <p:cNvPr id="24" name="文本框 15"/>
            <p:cNvSpPr txBox="1"/>
            <p:nvPr/>
          </p:nvSpPr>
          <p:spPr>
            <a:xfrm>
              <a:off x="5788878" y="4054341"/>
              <a:ext cx="5139472" cy="523220"/>
            </a:xfrm>
            <a:prstGeom prst="rect">
              <a:avLst/>
            </a:prstGeom>
            <a:noFill/>
          </p:spPr>
          <p:txBody>
            <a:bodyPr wrap="square" rtlCol="0">
              <a:spAutoFit/>
            </a:bodyPr>
            <a:lstStyle/>
            <a:p>
              <a:r>
                <a:rPr lang="zh-CN" altLang="en-US" sz="2800" dirty="0" smtClean="0">
                  <a:solidFill>
                    <a:srgbClr val="FFFFFF"/>
                  </a:solidFill>
                </a:rPr>
                <a:t>商品评论模块</a:t>
              </a:r>
              <a:endParaRPr lang="zh-CN" altLang="en-US" sz="2800" dirty="0">
                <a:solidFill>
                  <a:srgbClr val="FFFFFF"/>
                </a:solidFill>
              </a:endParaRPr>
            </a:p>
          </p:txBody>
        </p:sp>
      </p:grpSp>
      <p:sp>
        <p:nvSpPr>
          <p:cNvPr id="26" name="文本框 9"/>
          <p:cNvSpPr txBox="1"/>
          <p:nvPr/>
        </p:nvSpPr>
        <p:spPr>
          <a:xfrm>
            <a:off x="2145588" y="2090965"/>
            <a:ext cx="1537412" cy="523220"/>
          </a:xfrm>
          <a:prstGeom prst="rect">
            <a:avLst/>
          </a:prstGeom>
          <a:noFill/>
        </p:spPr>
        <p:txBody>
          <a:bodyPr wrap="square" rtlCol="0">
            <a:spAutoFit/>
          </a:bodyPr>
          <a:lstStyle/>
          <a:p>
            <a:r>
              <a:rPr lang="zh-CN" altLang="en-US" sz="2800" dirty="0" smtClean="0">
                <a:solidFill>
                  <a:srgbClr val="FFFFFF"/>
                </a:solidFill>
              </a:rPr>
              <a:t>唐秀珍：</a:t>
            </a:r>
            <a:endParaRPr lang="zh-CN" altLang="en-US" sz="2800" dirty="0">
              <a:solidFill>
                <a:srgbClr val="FFFFFF"/>
              </a:solidFill>
            </a:endParaRPr>
          </a:p>
        </p:txBody>
      </p:sp>
      <p:sp>
        <p:nvSpPr>
          <p:cNvPr id="28" name="文本框 9"/>
          <p:cNvSpPr txBox="1"/>
          <p:nvPr/>
        </p:nvSpPr>
        <p:spPr>
          <a:xfrm>
            <a:off x="2120188" y="2916465"/>
            <a:ext cx="1537412" cy="523220"/>
          </a:xfrm>
          <a:prstGeom prst="rect">
            <a:avLst/>
          </a:prstGeom>
          <a:noFill/>
        </p:spPr>
        <p:txBody>
          <a:bodyPr wrap="square" rtlCol="0">
            <a:spAutoFit/>
          </a:bodyPr>
          <a:lstStyle/>
          <a:p>
            <a:r>
              <a:rPr lang="zh-CN" altLang="en-US" sz="2800" dirty="0" smtClean="0">
                <a:solidFill>
                  <a:srgbClr val="FFFFFF"/>
                </a:solidFill>
              </a:rPr>
              <a:t>胡帅：</a:t>
            </a:r>
            <a:endParaRPr lang="zh-CN" altLang="en-US" sz="2800" dirty="0">
              <a:solidFill>
                <a:srgbClr val="FFFFFF"/>
              </a:solidFill>
            </a:endParaRPr>
          </a:p>
        </p:txBody>
      </p:sp>
      <p:sp>
        <p:nvSpPr>
          <p:cNvPr id="29" name="文本框 9"/>
          <p:cNvSpPr txBox="1"/>
          <p:nvPr/>
        </p:nvSpPr>
        <p:spPr>
          <a:xfrm>
            <a:off x="2120188" y="3780065"/>
            <a:ext cx="1537412" cy="523220"/>
          </a:xfrm>
          <a:prstGeom prst="rect">
            <a:avLst/>
          </a:prstGeom>
          <a:noFill/>
        </p:spPr>
        <p:txBody>
          <a:bodyPr wrap="square" rtlCol="0">
            <a:spAutoFit/>
          </a:bodyPr>
          <a:lstStyle/>
          <a:p>
            <a:r>
              <a:rPr lang="zh-CN" altLang="en-US" sz="2800" dirty="0" smtClean="0">
                <a:solidFill>
                  <a:srgbClr val="FFFFFF"/>
                </a:solidFill>
              </a:rPr>
              <a:t>黄平：</a:t>
            </a:r>
            <a:endParaRPr lang="zh-CN" altLang="en-US" sz="2800" dirty="0">
              <a:solidFill>
                <a:srgbClr val="FFFFFF"/>
              </a:solidFill>
            </a:endParaRPr>
          </a:p>
        </p:txBody>
      </p:sp>
      <p:sp>
        <p:nvSpPr>
          <p:cNvPr id="30" name="文本框 9"/>
          <p:cNvSpPr txBox="1"/>
          <p:nvPr/>
        </p:nvSpPr>
        <p:spPr>
          <a:xfrm>
            <a:off x="2120188" y="4643665"/>
            <a:ext cx="1537412" cy="523220"/>
          </a:xfrm>
          <a:prstGeom prst="rect">
            <a:avLst/>
          </a:prstGeom>
          <a:noFill/>
        </p:spPr>
        <p:txBody>
          <a:bodyPr wrap="square" rtlCol="0">
            <a:spAutoFit/>
          </a:bodyPr>
          <a:lstStyle/>
          <a:p>
            <a:r>
              <a:rPr lang="zh-CN" altLang="en-US" sz="2800" dirty="0" smtClean="0">
                <a:solidFill>
                  <a:srgbClr val="FFFFFF"/>
                </a:solidFill>
              </a:rPr>
              <a:t>胡贵刚：</a:t>
            </a:r>
            <a:endParaRPr lang="zh-CN" altLang="en-US" sz="2800" dirty="0">
              <a:solidFill>
                <a:srgbClr val="FFFFFF"/>
              </a:solidFill>
            </a:endParaRPr>
          </a:p>
        </p:txBody>
      </p:sp>
      <p:sp>
        <p:nvSpPr>
          <p:cNvPr id="31" name="文本框 9"/>
          <p:cNvSpPr txBox="1"/>
          <p:nvPr/>
        </p:nvSpPr>
        <p:spPr>
          <a:xfrm>
            <a:off x="2120188" y="5443765"/>
            <a:ext cx="1537412" cy="523220"/>
          </a:xfrm>
          <a:prstGeom prst="rect">
            <a:avLst/>
          </a:prstGeom>
          <a:noFill/>
        </p:spPr>
        <p:txBody>
          <a:bodyPr wrap="square" rtlCol="0">
            <a:spAutoFit/>
          </a:bodyPr>
          <a:lstStyle/>
          <a:p>
            <a:r>
              <a:rPr lang="zh-CN" altLang="en-US" sz="2800" dirty="0" smtClean="0">
                <a:solidFill>
                  <a:srgbClr val="FFFFFF"/>
                </a:solidFill>
              </a:rPr>
              <a:t>宋翮：</a:t>
            </a:r>
            <a:endParaRPr lang="zh-CN" altLang="en-US" sz="2800" dirty="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529" y="-3346"/>
            <a:ext cx="12193057" cy="6864691"/>
          </a:xfrm>
          <a:prstGeom prst="rect">
            <a:avLst/>
          </a:prstGeom>
        </p:spPr>
      </p:pic>
      <p:sp>
        <p:nvSpPr>
          <p:cNvPr id="3" name="矩形 2"/>
          <p:cNvSpPr/>
          <p:nvPr/>
        </p:nvSpPr>
        <p:spPr>
          <a:xfrm>
            <a:off x="-529" y="2200274"/>
            <a:ext cx="12193057" cy="2457450"/>
          </a:xfrm>
          <a:prstGeom prst="rect">
            <a:avLst/>
          </a:pr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1047751" y="2998987"/>
            <a:ext cx="10801349" cy="860025"/>
            <a:chOff x="2038352" y="1944915"/>
            <a:chExt cx="10801349" cy="860025"/>
          </a:xfrm>
        </p:grpSpPr>
        <p:sp>
          <p:nvSpPr>
            <p:cNvPr id="5" name="文本框 4"/>
            <p:cNvSpPr txBox="1"/>
            <p:nvPr/>
          </p:nvSpPr>
          <p:spPr>
            <a:xfrm>
              <a:off x="2038352" y="1973943"/>
              <a:ext cx="2392136" cy="830997"/>
            </a:xfrm>
            <a:prstGeom prst="rect">
              <a:avLst/>
            </a:prstGeom>
            <a:noFill/>
          </p:spPr>
          <p:txBody>
            <a:bodyPr wrap="square" rtlCol="0">
              <a:spAutoFit/>
            </a:bodyPr>
            <a:lstStyle/>
            <a:p>
              <a:r>
                <a:rPr lang="en-US" altLang="zh-CN" sz="4800" b="1" dirty="0">
                  <a:solidFill>
                    <a:srgbClr val="FC4657"/>
                  </a:solidFill>
                </a:rPr>
                <a:t>Part 01</a:t>
              </a:r>
              <a:endParaRPr lang="zh-CN" altLang="en-US" sz="4800" b="1" dirty="0">
                <a:solidFill>
                  <a:srgbClr val="FC4657"/>
                </a:solidFill>
              </a:endParaRPr>
            </a:p>
          </p:txBody>
        </p:sp>
        <p:sp>
          <p:nvSpPr>
            <p:cNvPr id="6" name="文本框 5"/>
            <p:cNvSpPr txBox="1"/>
            <p:nvPr/>
          </p:nvSpPr>
          <p:spPr>
            <a:xfrm>
              <a:off x="4569677" y="1944915"/>
              <a:ext cx="8270024" cy="830997"/>
            </a:xfrm>
            <a:prstGeom prst="rect">
              <a:avLst/>
            </a:prstGeom>
            <a:noFill/>
          </p:spPr>
          <p:txBody>
            <a:bodyPr wrap="square" rtlCol="0">
              <a:spAutoFit/>
            </a:bodyPr>
            <a:lstStyle/>
            <a:p>
              <a:r>
                <a:rPr lang="zh-CN" altLang="en-US" sz="4800" dirty="0" smtClean="0">
                  <a:solidFill>
                    <a:srgbClr val="FFFFFF"/>
                  </a:solidFill>
                </a:rPr>
                <a:t>登录、注册、用户管理模块</a:t>
              </a:r>
              <a:endParaRPr lang="zh-CN" altLang="en-US" sz="4800" dirty="0">
                <a:solidFill>
                  <a:srgbClr val="FFFFFF"/>
                </a:solidFill>
              </a:endParaRPr>
            </a:p>
          </p:txBody>
        </p:sp>
      </p:grpSp>
      <p:sp>
        <p:nvSpPr>
          <p:cNvPr id="7" name="文本框 5"/>
          <p:cNvSpPr txBox="1"/>
          <p:nvPr/>
        </p:nvSpPr>
        <p:spPr>
          <a:xfrm>
            <a:off x="4302976" y="3900687"/>
            <a:ext cx="3050324" cy="523220"/>
          </a:xfrm>
          <a:prstGeom prst="rect">
            <a:avLst/>
          </a:prstGeom>
          <a:noFill/>
        </p:spPr>
        <p:txBody>
          <a:bodyPr wrap="square" rtlCol="0">
            <a:spAutoFit/>
          </a:bodyPr>
          <a:lstStyle/>
          <a:p>
            <a:r>
              <a:rPr lang="zh-CN" altLang="en-US" sz="2800" dirty="0" smtClean="0">
                <a:solidFill>
                  <a:srgbClr val="FFFFFF"/>
                </a:solidFill>
              </a:rPr>
              <a:t>负责人：唐秀珍</a:t>
            </a:r>
            <a:endParaRPr lang="zh-CN" altLang="en-US" sz="2800" dirty="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a:blip r:embed="rId4"/>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36" name="文本框 35"/>
          <p:cNvSpPr txBox="1"/>
          <p:nvPr/>
        </p:nvSpPr>
        <p:spPr>
          <a:xfrm>
            <a:off x="4076700" y="228600"/>
            <a:ext cx="4038600" cy="613410"/>
          </a:xfrm>
          <a:prstGeom prst="rect">
            <a:avLst/>
          </a:prstGeom>
          <a:solidFill>
            <a:schemeClr val="tx1"/>
          </a:solidFill>
        </p:spPr>
        <p:txBody>
          <a:bodyPr wrap="square" rtlCol="0">
            <a:spAutoFit/>
          </a:bodyPr>
          <a:lstStyle/>
          <a:p>
            <a:pPr algn="ctr"/>
            <a:endParaRPr lang="zh-CN" altLang="en-US" sz="3200" dirty="0">
              <a:solidFill>
                <a:schemeClr val="bg1"/>
              </a:solidFill>
            </a:endParaRPr>
          </a:p>
        </p:txBody>
      </p:sp>
      <p:grpSp>
        <p:nvGrpSpPr>
          <p:cNvPr id="115" name="Group 114"/>
          <p:cNvGrpSpPr/>
          <p:nvPr/>
        </p:nvGrpSpPr>
        <p:grpSpPr>
          <a:xfrm>
            <a:off x="1026585" y="1719209"/>
            <a:ext cx="3947484" cy="1618764"/>
            <a:chOff x="769938" y="1289407"/>
            <a:chExt cx="2960613" cy="1214073"/>
          </a:xfrm>
        </p:grpSpPr>
        <p:sp>
          <p:nvSpPr>
            <p:cNvPr id="68" name="Freeform 67"/>
            <p:cNvSpPr/>
            <p:nvPr/>
          </p:nvSpPr>
          <p:spPr>
            <a:xfrm>
              <a:off x="769938" y="1289407"/>
              <a:ext cx="849852" cy="1214073"/>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1"/>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1"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01</a:t>
              </a:r>
            </a:p>
          </p:txBody>
        </p:sp>
        <p:sp>
          <p:nvSpPr>
            <p:cNvPr id="69" name="Freeform 68"/>
            <p:cNvSpPr/>
            <p:nvPr/>
          </p:nvSpPr>
          <p:spPr>
            <a:xfrm>
              <a:off x="1619787" y="1289409"/>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1" rIns="69991" bIns="69992" numCol="1" spcCol="1270" anchor="ctr" anchorCtr="0">
              <a:noAutofit/>
            </a:bodyPr>
            <a:lstStyle/>
            <a:p>
              <a:pPr marL="304800" lvl="1" indent="-304800" defTabSz="1303655">
                <a:lnSpc>
                  <a:spcPct val="90000"/>
                </a:lnSpc>
                <a:spcBef>
                  <a:spcPct val="0"/>
                </a:spcBef>
                <a:spcAft>
                  <a:spcPct val="15000"/>
                </a:spcAft>
                <a:buChar char="•"/>
              </a:pPr>
              <a:endParaRPr lang="en-US" sz="2935" dirty="0">
                <a:cs typeface="+mn-ea"/>
                <a:sym typeface="+mn-lt"/>
              </a:endParaRPr>
            </a:p>
            <a:p>
              <a:pPr marL="304800" lvl="1" indent="-304800" defTabSz="1303655">
                <a:lnSpc>
                  <a:spcPct val="90000"/>
                </a:lnSpc>
                <a:spcBef>
                  <a:spcPct val="0"/>
                </a:spcBef>
                <a:spcAft>
                  <a:spcPct val="15000"/>
                </a:spcAft>
                <a:buChar char="•"/>
              </a:pPr>
              <a:endParaRPr lang="en-US" sz="2935" dirty="0">
                <a:cs typeface="+mn-ea"/>
                <a:sym typeface="+mn-lt"/>
              </a:endParaRPr>
            </a:p>
          </p:txBody>
        </p:sp>
        <p:sp>
          <p:nvSpPr>
            <p:cNvPr id="82" name="Text Placeholder 3"/>
            <p:cNvSpPr txBox="1"/>
            <p:nvPr/>
          </p:nvSpPr>
          <p:spPr>
            <a:xfrm>
              <a:off x="2057033" y="1581970"/>
              <a:ext cx="1615911" cy="19573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tx1"/>
                  </a:solidFill>
                  <a:cs typeface="+mn-ea"/>
                  <a:sym typeface="+mn-lt"/>
                </a:rPr>
                <a:t>用户注册</a:t>
              </a:r>
            </a:p>
          </p:txBody>
        </p:sp>
      </p:grpSp>
      <p:grpSp>
        <p:nvGrpSpPr>
          <p:cNvPr id="116" name="Group 115"/>
          <p:cNvGrpSpPr/>
          <p:nvPr/>
        </p:nvGrpSpPr>
        <p:grpSpPr>
          <a:xfrm>
            <a:off x="1026585" y="3070484"/>
            <a:ext cx="3947484" cy="1618763"/>
            <a:chOff x="769938" y="2302862"/>
            <a:chExt cx="2960613" cy="1214072"/>
          </a:xfrm>
        </p:grpSpPr>
        <p:sp>
          <p:nvSpPr>
            <p:cNvPr id="70" name="Freeform 69"/>
            <p:cNvSpPr/>
            <p:nvPr/>
          </p:nvSpPr>
          <p:spPr>
            <a:xfrm>
              <a:off x="769938" y="2302862"/>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2"/>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02</a:t>
              </a:r>
            </a:p>
          </p:txBody>
        </p:sp>
        <p:sp>
          <p:nvSpPr>
            <p:cNvPr id="71" name="Freeform 70"/>
            <p:cNvSpPr/>
            <p:nvPr/>
          </p:nvSpPr>
          <p:spPr>
            <a:xfrm>
              <a:off x="1619787" y="2302862"/>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85" name="Text Placeholder 3"/>
            <p:cNvSpPr txBox="1"/>
            <p:nvPr/>
          </p:nvSpPr>
          <p:spPr>
            <a:xfrm>
              <a:off x="2057033" y="2613371"/>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用户登录</a:t>
              </a:r>
            </a:p>
          </p:txBody>
        </p:sp>
      </p:grpSp>
      <p:grpSp>
        <p:nvGrpSpPr>
          <p:cNvPr id="117" name="Group 116"/>
          <p:cNvGrpSpPr/>
          <p:nvPr/>
        </p:nvGrpSpPr>
        <p:grpSpPr>
          <a:xfrm>
            <a:off x="1026585" y="4421753"/>
            <a:ext cx="3947484" cy="1618764"/>
            <a:chOff x="769938" y="3316315"/>
            <a:chExt cx="2960613" cy="1214073"/>
          </a:xfrm>
        </p:grpSpPr>
        <p:sp>
          <p:nvSpPr>
            <p:cNvPr id="72" name="Freeform 71"/>
            <p:cNvSpPr/>
            <p:nvPr/>
          </p:nvSpPr>
          <p:spPr>
            <a:xfrm>
              <a:off x="769938" y="3316316"/>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1"/>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03</a:t>
              </a:r>
            </a:p>
          </p:txBody>
        </p:sp>
        <p:sp>
          <p:nvSpPr>
            <p:cNvPr id="73" name="Freeform 72"/>
            <p:cNvSpPr/>
            <p:nvPr/>
          </p:nvSpPr>
          <p:spPr>
            <a:xfrm>
              <a:off x="1619787" y="3316315"/>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88" name="Text Placeholder 3"/>
            <p:cNvSpPr txBox="1"/>
            <p:nvPr/>
          </p:nvSpPr>
          <p:spPr>
            <a:xfrm>
              <a:off x="2057033" y="3616663"/>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用户自动登录</a:t>
              </a:r>
            </a:p>
          </p:txBody>
        </p:sp>
      </p:grpSp>
      <p:grpSp>
        <p:nvGrpSpPr>
          <p:cNvPr id="119" name="Group 118"/>
          <p:cNvGrpSpPr/>
          <p:nvPr/>
        </p:nvGrpSpPr>
        <p:grpSpPr>
          <a:xfrm>
            <a:off x="7217933" y="1719209"/>
            <a:ext cx="3947484" cy="1618764"/>
            <a:chOff x="5413449" y="1289407"/>
            <a:chExt cx="2960613" cy="1214073"/>
          </a:xfrm>
        </p:grpSpPr>
        <p:sp>
          <p:nvSpPr>
            <p:cNvPr id="45" name="Freeform 44"/>
            <p:cNvSpPr/>
            <p:nvPr/>
          </p:nvSpPr>
          <p:spPr>
            <a:xfrm flipH="1">
              <a:off x="7524210" y="1289407"/>
              <a:ext cx="849852" cy="1214073"/>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2"/>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1"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04</a:t>
              </a:r>
            </a:p>
          </p:txBody>
        </p:sp>
        <p:sp>
          <p:nvSpPr>
            <p:cNvPr id="46" name="Freeform 45"/>
            <p:cNvSpPr/>
            <p:nvPr/>
          </p:nvSpPr>
          <p:spPr>
            <a:xfrm flipH="1">
              <a:off x="5413449" y="1289409"/>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1" rIns="69991" bIns="69992"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95" name="Text Placeholder 3"/>
            <p:cNvSpPr txBox="1"/>
            <p:nvPr/>
          </p:nvSpPr>
          <p:spPr>
            <a:xfrm>
              <a:off x="5473970" y="1581970"/>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管理员登录</a:t>
              </a:r>
            </a:p>
          </p:txBody>
        </p:sp>
      </p:grpSp>
      <p:grpSp>
        <p:nvGrpSpPr>
          <p:cNvPr id="120" name="Group 119"/>
          <p:cNvGrpSpPr/>
          <p:nvPr/>
        </p:nvGrpSpPr>
        <p:grpSpPr>
          <a:xfrm>
            <a:off x="7217933" y="3070483"/>
            <a:ext cx="3947484" cy="1618763"/>
            <a:chOff x="5413449" y="2302862"/>
            <a:chExt cx="2960613" cy="1214072"/>
          </a:xfrm>
        </p:grpSpPr>
        <p:sp>
          <p:nvSpPr>
            <p:cNvPr id="48" name="Freeform 47"/>
            <p:cNvSpPr/>
            <p:nvPr/>
          </p:nvSpPr>
          <p:spPr>
            <a:xfrm flipH="1">
              <a:off x="7524210" y="2302862"/>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3"/>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05</a:t>
              </a:r>
            </a:p>
          </p:txBody>
        </p:sp>
        <p:sp>
          <p:nvSpPr>
            <p:cNvPr id="63" name="Freeform 62"/>
            <p:cNvSpPr/>
            <p:nvPr/>
          </p:nvSpPr>
          <p:spPr>
            <a:xfrm flipH="1">
              <a:off x="5413449" y="2302862"/>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98" name="Text Placeholder 3"/>
            <p:cNvSpPr txBox="1"/>
            <p:nvPr/>
          </p:nvSpPr>
          <p:spPr>
            <a:xfrm>
              <a:off x="5473970" y="2605666"/>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管理员注册</a:t>
              </a:r>
            </a:p>
          </p:txBody>
        </p:sp>
      </p:grpSp>
      <p:grpSp>
        <p:nvGrpSpPr>
          <p:cNvPr id="121" name="Group 120"/>
          <p:cNvGrpSpPr/>
          <p:nvPr/>
        </p:nvGrpSpPr>
        <p:grpSpPr>
          <a:xfrm>
            <a:off x="7217933" y="4421753"/>
            <a:ext cx="3947484" cy="1618764"/>
            <a:chOff x="5413449" y="3316315"/>
            <a:chExt cx="2960613" cy="1214073"/>
          </a:xfrm>
        </p:grpSpPr>
        <p:sp>
          <p:nvSpPr>
            <p:cNvPr id="64" name="Freeform 63"/>
            <p:cNvSpPr/>
            <p:nvPr/>
          </p:nvSpPr>
          <p:spPr>
            <a:xfrm flipH="1">
              <a:off x="7524210" y="3316316"/>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4"/>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06</a:t>
              </a:r>
            </a:p>
          </p:txBody>
        </p:sp>
        <p:sp>
          <p:nvSpPr>
            <p:cNvPr id="65" name="Freeform 64"/>
            <p:cNvSpPr/>
            <p:nvPr/>
          </p:nvSpPr>
          <p:spPr>
            <a:xfrm flipH="1">
              <a:off x="5413449" y="3316315"/>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dirty="0">
                <a:cs typeface="+mn-ea"/>
                <a:sym typeface="+mn-lt"/>
              </a:endParaRPr>
            </a:p>
            <a:p>
              <a:pPr marL="304800" lvl="1" indent="-304800" defTabSz="1303655">
                <a:lnSpc>
                  <a:spcPct val="90000"/>
                </a:lnSpc>
                <a:spcBef>
                  <a:spcPct val="0"/>
                </a:spcBef>
                <a:spcAft>
                  <a:spcPct val="15000"/>
                </a:spcAft>
                <a:buChar char="•"/>
              </a:pPr>
              <a:endParaRPr lang="en-US" sz="2935" dirty="0">
                <a:cs typeface="+mn-ea"/>
                <a:sym typeface="+mn-lt"/>
              </a:endParaRPr>
            </a:p>
          </p:txBody>
        </p:sp>
        <p:sp>
          <p:nvSpPr>
            <p:cNvPr id="105" name="Text Placeholder 3"/>
            <p:cNvSpPr txBox="1"/>
            <p:nvPr/>
          </p:nvSpPr>
          <p:spPr>
            <a:xfrm>
              <a:off x="5473970" y="3603748"/>
              <a:ext cx="1615911" cy="195739"/>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a:sym typeface="+mn-lt"/>
                </a:rPr>
                <a:t>管理员与用户角色选择</a:t>
              </a:r>
            </a:p>
          </p:txBody>
        </p:sp>
      </p:grpSp>
      <p:sp>
        <p:nvSpPr>
          <p:cNvPr id="112" name="Freeform 111"/>
          <p:cNvSpPr/>
          <p:nvPr/>
        </p:nvSpPr>
        <p:spPr>
          <a:xfrm>
            <a:off x="5547593" y="1662386"/>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5"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3200" dirty="0">
              <a:cs typeface="+mn-ea"/>
              <a:sym typeface="+mn-lt"/>
            </a:endParaRPr>
          </a:p>
        </p:txBody>
      </p:sp>
      <p:sp>
        <p:nvSpPr>
          <p:cNvPr id="113" name="Freeform 112"/>
          <p:cNvSpPr/>
          <p:nvPr/>
        </p:nvSpPr>
        <p:spPr>
          <a:xfrm>
            <a:off x="5547593" y="3057961"/>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6"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5335" dirty="0">
              <a:cs typeface="+mn-ea"/>
              <a:sym typeface="+mn-lt"/>
            </a:endParaRPr>
          </a:p>
        </p:txBody>
      </p:sp>
      <p:sp>
        <p:nvSpPr>
          <p:cNvPr id="114" name="Freeform 113"/>
          <p:cNvSpPr/>
          <p:nvPr/>
        </p:nvSpPr>
        <p:spPr>
          <a:xfrm>
            <a:off x="5547593" y="4453536"/>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7"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2400" dirty="0">
              <a:solidFill>
                <a:schemeClr val="bg1"/>
              </a:solidFill>
              <a:cs typeface="+mn-ea"/>
              <a:sym typeface="+mn-lt"/>
            </a:endParaRPr>
          </a:p>
        </p:txBody>
      </p:sp>
      <p:sp>
        <p:nvSpPr>
          <p:cNvPr id="41" name="Freeform 34"/>
          <p:cNvSpPr>
            <a:spLocks noEditPoints="1"/>
          </p:cNvSpPr>
          <p:nvPr/>
        </p:nvSpPr>
        <p:spPr bwMode="auto">
          <a:xfrm>
            <a:off x="9526541" y="2059958"/>
            <a:ext cx="392720" cy="359649"/>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2" name="Freeform 66"/>
          <p:cNvSpPr>
            <a:spLocks noEditPoints="1"/>
          </p:cNvSpPr>
          <p:nvPr/>
        </p:nvSpPr>
        <p:spPr bwMode="auto">
          <a:xfrm>
            <a:off x="2301190" y="4702185"/>
            <a:ext cx="317210" cy="46660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3" name="Freeform 75"/>
          <p:cNvSpPr>
            <a:spLocks noEditPoints="1"/>
          </p:cNvSpPr>
          <p:nvPr/>
        </p:nvSpPr>
        <p:spPr bwMode="auto">
          <a:xfrm>
            <a:off x="2269232" y="2031403"/>
            <a:ext cx="338360" cy="416761"/>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4" name="Freeform 77"/>
          <p:cNvSpPr>
            <a:spLocks noEditPoints="1"/>
          </p:cNvSpPr>
          <p:nvPr/>
        </p:nvSpPr>
        <p:spPr bwMode="auto">
          <a:xfrm>
            <a:off x="2269232" y="3395794"/>
            <a:ext cx="399525" cy="401574"/>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7" name="Freeform 85"/>
          <p:cNvSpPr>
            <a:spLocks noEditPoints="1"/>
          </p:cNvSpPr>
          <p:nvPr/>
        </p:nvSpPr>
        <p:spPr bwMode="auto">
          <a:xfrm>
            <a:off x="9564353" y="4714452"/>
            <a:ext cx="317096" cy="442069"/>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0" name="Freeform 78"/>
          <p:cNvSpPr>
            <a:spLocks noEditPoints="1"/>
          </p:cNvSpPr>
          <p:nvPr/>
        </p:nvSpPr>
        <p:spPr bwMode="auto">
          <a:xfrm>
            <a:off x="9565383" y="3413685"/>
            <a:ext cx="315036" cy="365791"/>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2" name="任意多边形 8"/>
          <p:cNvSpPr/>
          <p:nvPr/>
        </p:nvSpPr>
        <p:spPr>
          <a:xfrm>
            <a:off x="3594735" y="22860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a:sym typeface="+mn-ea"/>
              </a:rPr>
              <a:t>人员登录与注册</a:t>
            </a:r>
            <a:endParaRPr lang="zh-CN" altLang="en-US" sz="3200" dirty="0">
              <a:solidFill>
                <a:schemeClr val="bg1"/>
              </a:solidFill>
              <a:sym typeface="+mn-ea"/>
            </a:endParaRPr>
          </a:p>
          <a:p>
            <a:pPr algn="ct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p:cNvPicPr>
            <a:picLocks noChangeAspect="1"/>
          </p:cNvPicPr>
          <p:nvPr/>
        </p:nvPicPr>
        <p:blipFill>
          <a:blip r:embed="rId3"/>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41" name="任意多边形 8"/>
          <p:cNvSpPr/>
          <p:nvPr/>
        </p:nvSpPr>
        <p:spPr>
          <a:xfrm>
            <a:off x="3546475" y="203835"/>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a:t>人员管理</a:t>
            </a:r>
          </a:p>
        </p:txBody>
      </p:sp>
      <p:grpSp>
        <p:nvGrpSpPr>
          <p:cNvPr id="2" name="Группа 1"/>
          <p:cNvGrpSpPr/>
          <p:nvPr/>
        </p:nvGrpSpPr>
        <p:grpSpPr>
          <a:xfrm>
            <a:off x="814917" y="1957511"/>
            <a:ext cx="4443802" cy="3915007"/>
            <a:chOff x="-612775" y="1390650"/>
            <a:chExt cx="4362452" cy="3843338"/>
          </a:xfrm>
        </p:grpSpPr>
        <p:sp>
          <p:nvSpPr>
            <p:cNvPr id="3" name="Freeform 6"/>
            <p:cNvSpPr/>
            <p:nvPr/>
          </p:nvSpPr>
          <p:spPr bwMode="auto">
            <a:xfrm>
              <a:off x="1331914" y="1393826"/>
              <a:ext cx="2417763" cy="1084263"/>
            </a:xfrm>
            <a:custGeom>
              <a:avLst/>
              <a:gdLst>
                <a:gd name="T0" fmla="*/ 1375 w 3046"/>
                <a:gd name="T1" fmla="*/ 0 h 1366"/>
                <a:gd name="T2" fmla="*/ 3046 w 3046"/>
                <a:gd name="T3" fmla="*/ 550 h 1366"/>
                <a:gd name="T4" fmla="*/ 1741 w 3046"/>
                <a:gd name="T5" fmla="*/ 1366 h 1366"/>
                <a:gd name="T6" fmla="*/ 1686 w 3046"/>
                <a:gd name="T7" fmla="*/ 1132 h 1366"/>
                <a:gd name="T8" fmla="*/ 235 w 3046"/>
                <a:gd name="T9" fmla="*/ 1244 h 1366"/>
                <a:gd name="T10" fmla="*/ 0 w 3046"/>
                <a:gd name="T11" fmla="*/ 328 h 1366"/>
                <a:gd name="T12" fmla="*/ 1437 w 3046"/>
                <a:gd name="T13" fmla="*/ 217 h 1366"/>
                <a:gd name="T14" fmla="*/ 1375 w 3046"/>
                <a:gd name="T15" fmla="*/ 0 h 13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46" h="1366">
                  <a:moveTo>
                    <a:pt x="1375" y="0"/>
                  </a:moveTo>
                  <a:lnTo>
                    <a:pt x="3046" y="550"/>
                  </a:lnTo>
                  <a:lnTo>
                    <a:pt x="1741" y="1366"/>
                  </a:lnTo>
                  <a:lnTo>
                    <a:pt x="1686" y="1132"/>
                  </a:lnTo>
                  <a:lnTo>
                    <a:pt x="235" y="1244"/>
                  </a:lnTo>
                  <a:lnTo>
                    <a:pt x="0" y="328"/>
                  </a:lnTo>
                  <a:lnTo>
                    <a:pt x="1437" y="217"/>
                  </a:lnTo>
                  <a:lnTo>
                    <a:pt x="1375" y="0"/>
                  </a:lnTo>
                  <a:close/>
                </a:path>
              </a:pathLst>
            </a:custGeom>
            <a:solidFill>
              <a:schemeClr val="accent1"/>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4" name="Freeform 7"/>
            <p:cNvSpPr/>
            <p:nvPr/>
          </p:nvSpPr>
          <p:spPr bwMode="auto">
            <a:xfrm>
              <a:off x="1290638" y="1649788"/>
              <a:ext cx="228600" cy="1389063"/>
            </a:xfrm>
            <a:custGeom>
              <a:avLst/>
              <a:gdLst>
                <a:gd name="T0" fmla="*/ 53 w 288"/>
                <a:gd name="T1" fmla="*/ 0 h 1750"/>
                <a:gd name="T2" fmla="*/ 288 w 288"/>
                <a:gd name="T3" fmla="*/ 916 h 1750"/>
                <a:gd name="T4" fmla="*/ 225 w 288"/>
                <a:gd name="T5" fmla="*/ 1750 h 1750"/>
                <a:gd name="T6" fmla="*/ 0 w 288"/>
                <a:gd name="T7" fmla="*/ 826 h 1750"/>
                <a:gd name="T8" fmla="*/ 53 w 288"/>
                <a:gd name="T9" fmla="*/ 0 h 1750"/>
              </a:gdLst>
              <a:ahLst/>
              <a:cxnLst>
                <a:cxn ang="0">
                  <a:pos x="T0" y="T1"/>
                </a:cxn>
                <a:cxn ang="0">
                  <a:pos x="T2" y="T3"/>
                </a:cxn>
                <a:cxn ang="0">
                  <a:pos x="T4" y="T5"/>
                </a:cxn>
                <a:cxn ang="0">
                  <a:pos x="T6" y="T7"/>
                </a:cxn>
                <a:cxn ang="0">
                  <a:pos x="T8" y="T9"/>
                </a:cxn>
              </a:cxnLst>
              <a:rect l="0" t="0" r="r" b="b"/>
              <a:pathLst>
                <a:path w="288" h="1750">
                  <a:moveTo>
                    <a:pt x="53" y="0"/>
                  </a:moveTo>
                  <a:lnTo>
                    <a:pt x="288" y="916"/>
                  </a:lnTo>
                  <a:lnTo>
                    <a:pt x="225" y="1750"/>
                  </a:lnTo>
                  <a:lnTo>
                    <a:pt x="0" y="826"/>
                  </a:lnTo>
                  <a:lnTo>
                    <a:pt x="53"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5" name="Freeform 8"/>
            <p:cNvSpPr/>
            <p:nvPr/>
          </p:nvSpPr>
          <p:spPr bwMode="auto">
            <a:xfrm>
              <a:off x="2424114" y="1390650"/>
              <a:ext cx="49213" cy="179388"/>
            </a:xfrm>
            <a:custGeom>
              <a:avLst/>
              <a:gdLst>
                <a:gd name="T0" fmla="*/ 0 w 62"/>
                <a:gd name="T1" fmla="*/ 0 h 227"/>
                <a:gd name="T2" fmla="*/ 62 w 62"/>
                <a:gd name="T3" fmla="*/ 222 h 227"/>
                <a:gd name="T4" fmla="*/ 0 w 62"/>
                <a:gd name="T5" fmla="*/ 227 h 227"/>
                <a:gd name="T6" fmla="*/ 0 w 62"/>
                <a:gd name="T7" fmla="*/ 0 h 227"/>
              </a:gdLst>
              <a:ahLst/>
              <a:cxnLst>
                <a:cxn ang="0">
                  <a:pos x="T0" y="T1"/>
                </a:cxn>
                <a:cxn ang="0">
                  <a:pos x="T2" y="T3"/>
                </a:cxn>
                <a:cxn ang="0">
                  <a:pos x="T4" y="T5"/>
                </a:cxn>
                <a:cxn ang="0">
                  <a:pos x="T6" y="T7"/>
                </a:cxn>
              </a:cxnLst>
              <a:rect l="0" t="0" r="r" b="b"/>
              <a:pathLst>
                <a:path w="62" h="227">
                  <a:moveTo>
                    <a:pt x="0" y="0"/>
                  </a:moveTo>
                  <a:lnTo>
                    <a:pt x="62" y="222"/>
                  </a:lnTo>
                  <a:lnTo>
                    <a:pt x="0" y="227"/>
                  </a:lnTo>
                  <a:lnTo>
                    <a:pt x="0"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6" name="Freeform 9"/>
            <p:cNvSpPr/>
            <p:nvPr/>
          </p:nvSpPr>
          <p:spPr bwMode="auto">
            <a:xfrm>
              <a:off x="1468438" y="2287962"/>
              <a:ext cx="1201738" cy="750888"/>
            </a:xfrm>
            <a:custGeom>
              <a:avLst/>
              <a:gdLst>
                <a:gd name="T0" fmla="*/ 1514 w 1514"/>
                <a:gd name="T1" fmla="*/ 0 h 946"/>
                <a:gd name="T2" fmla="*/ 1442 w 1514"/>
                <a:gd name="T3" fmla="*/ 843 h 946"/>
                <a:gd name="T4" fmla="*/ 0 w 1514"/>
                <a:gd name="T5" fmla="*/ 946 h 946"/>
                <a:gd name="T6" fmla="*/ 63 w 1514"/>
                <a:gd name="T7" fmla="*/ 112 h 946"/>
                <a:gd name="T8" fmla="*/ 1514 w 1514"/>
                <a:gd name="T9" fmla="*/ 0 h 946"/>
              </a:gdLst>
              <a:ahLst/>
              <a:cxnLst>
                <a:cxn ang="0">
                  <a:pos x="T0" y="T1"/>
                </a:cxn>
                <a:cxn ang="0">
                  <a:pos x="T2" y="T3"/>
                </a:cxn>
                <a:cxn ang="0">
                  <a:pos x="T4" y="T5"/>
                </a:cxn>
                <a:cxn ang="0">
                  <a:pos x="T6" y="T7"/>
                </a:cxn>
                <a:cxn ang="0">
                  <a:pos x="T8" y="T9"/>
                </a:cxn>
              </a:cxnLst>
              <a:rect l="0" t="0" r="r" b="b"/>
              <a:pathLst>
                <a:path w="1514" h="946">
                  <a:moveTo>
                    <a:pt x="1514" y="0"/>
                  </a:moveTo>
                  <a:lnTo>
                    <a:pt x="1442" y="843"/>
                  </a:lnTo>
                  <a:lnTo>
                    <a:pt x="0" y="946"/>
                  </a:lnTo>
                  <a:lnTo>
                    <a:pt x="63" y="112"/>
                  </a:lnTo>
                  <a:lnTo>
                    <a:pt x="1514" y="0"/>
                  </a:lnTo>
                  <a:close/>
                </a:path>
              </a:pathLst>
            </a:custGeom>
            <a:solidFill>
              <a:schemeClr val="accent1">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7" name="Freeform 10"/>
            <p:cNvSpPr/>
            <p:nvPr/>
          </p:nvSpPr>
          <p:spPr bwMode="auto">
            <a:xfrm>
              <a:off x="2652714" y="1826000"/>
              <a:ext cx="1096963" cy="1273175"/>
            </a:xfrm>
            <a:custGeom>
              <a:avLst/>
              <a:gdLst>
                <a:gd name="T0" fmla="*/ 1382 w 1382"/>
                <a:gd name="T1" fmla="*/ 0 h 1605"/>
                <a:gd name="T2" fmla="*/ 1292 w 1382"/>
                <a:gd name="T3" fmla="*/ 816 h 1605"/>
                <a:gd name="T4" fmla="*/ 0 w 1382"/>
                <a:gd name="T5" fmla="*/ 1605 h 1605"/>
                <a:gd name="T6" fmla="*/ 77 w 1382"/>
                <a:gd name="T7" fmla="*/ 816 h 1605"/>
                <a:gd name="T8" fmla="*/ 1382 w 1382"/>
                <a:gd name="T9" fmla="*/ 0 h 1605"/>
              </a:gdLst>
              <a:ahLst/>
              <a:cxnLst>
                <a:cxn ang="0">
                  <a:pos x="T0" y="T1"/>
                </a:cxn>
                <a:cxn ang="0">
                  <a:pos x="T2" y="T3"/>
                </a:cxn>
                <a:cxn ang="0">
                  <a:pos x="T4" y="T5"/>
                </a:cxn>
                <a:cxn ang="0">
                  <a:pos x="T6" y="T7"/>
                </a:cxn>
                <a:cxn ang="0">
                  <a:pos x="T8" y="T9"/>
                </a:cxn>
              </a:cxnLst>
              <a:rect l="0" t="0" r="r" b="b"/>
              <a:pathLst>
                <a:path w="1382" h="1605">
                  <a:moveTo>
                    <a:pt x="1382" y="0"/>
                  </a:moveTo>
                  <a:lnTo>
                    <a:pt x="1292" y="816"/>
                  </a:lnTo>
                  <a:lnTo>
                    <a:pt x="0" y="1605"/>
                  </a:lnTo>
                  <a:lnTo>
                    <a:pt x="77" y="816"/>
                  </a:lnTo>
                  <a:lnTo>
                    <a:pt x="1382" y="0"/>
                  </a:lnTo>
                  <a:close/>
                </a:path>
              </a:pathLst>
            </a:custGeom>
            <a:solidFill>
              <a:schemeClr val="accent1">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8" name="Freeform 11"/>
            <p:cNvSpPr/>
            <p:nvPr/>
          </p:nvSpPr>
          <p:spPr bwMode="auto">
            <a:xfrm>
              <a:off x="2613025" y="2287963"/>
              <a:ext cx="101600" cy="811213"/>
            </a:xfrm>
            <a:custGeom>
              <a:avLst/>
              <a:gdLst>
                <a:gd name="T0" fmla="*/ 72 w 127"/>
                <a:gd name="T1" fmla="*/ 0 h 1023"/>
                <a:gd name="T2" fmla="*/ 127 w 127"/>
                <a:gd name="T3" fmla="*/ 234 h 1023"/>
                <a:gd name="T4" fmla="*/ 50 w 127"/>
                <a:gd name="T5" fmla="*/ 1023 h 1023"/>
                <a:gd name="T6" fmla="*/ 0 w 127"/>
                <a:gd name="T7" fmla="*/ 843 h 1023"/>
                <a:gd name="T8" fmla="*/ 72 w 127"/>
                <a:gd name="T9" fmla="*/ 0 h 1023"/>
              </a:gdLst>
              <a:ahLst/>
              <a:cxnLst>
                <a:cxn ang="0">
                  <a:pos x="T0" y="T1"/>
                </a:cxn>
                <a:cxn ang="0">
                  <a:pos x="T2" y="T3"/>
                </a:cxn>
                <a:cxn ang="0">
                  <a:pos x="T4" y="T5"/>
                </a:cxn>
                <a:cxn ang="0">
                  <a:pos x="T6" y="T7"/>
                </a:cxn>
                <a:cxn ang="0">
                  <a:pos x="T8" y="T9"/>
                </a:cxn>
              </a:cxnLst>
              <a:rect l="0" t="0" r="r" b="b"/>
              <a:pathLst>
                <a:path w="127" h="1023">
                  <a:moveTo>
                    <a:pt x="72" y="0"/>
                  </a:moveTo>
                  <a:lnTo>
                    <a:pt x="127" y="234"/>
                  </a:lnTo>
                  <a:lnTo>
                    <a:pt x="50" y="1023"/>
                  </a:lnTo>
                  <a:lnTo>
                    <a:pt x="0" y="843"/>
                  </a:lnTo>
                  <a:lnTo>
                    <a:pt x="72" y="0"/>
                  </a:lnTo>
                  <a:close/>
                </a:path>
              </a:pathLst>
            </a:custGeom>
            <a:solidFill>
              <a:schemeClr val="accent1">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9" name="Freeform 12"/>
            <p:cNvSpPr/>
            <p:nvPr/>
          </p:nvSpPr>
          <p:spPr bwMode="auto">
            <a:xfrm>
              <a:off x="-107950" y="2117725"/>
              <a:ext cx="868363" cy="1119188"/>
            </a:xfrm>
            <a:custGeom>
              <a:avLst/>
              <a:gdLst>
                <a:gd name="T0" fmla="*/ 0 w 1096"/>
                <a:gd name="T1" fmla="*/ 0 h 1412"/>
                <a:gd name="T2" fmla="*/ 1096 w 1096"/>
                <a:gd name="T3" fmla="*/ 546 h 1412"/>
                <a:gd name="T4" fmla="*/ 1096 w 1096"/>
                <a:gd name="T5" fmla="*/ 1412 h 1412"/>
                <a:gd name="T6" fmla="*/ 0 w 1096"/>
                <a:gd name="T7" fmla="*/ 1020 h 1412"/>
                <a:gd name="T8" fmla="*/ 0 w 1096"/>
                <a:gd name="T9" fmla="*/ 0 h 1412"/>
              </a:gdLst>
              <a:ahLst/>
              <a:cxnLst>
                <a:cxn ang="0">
                  <a:pos x="T0" y="T1"/>
                </a:cxn>
                <a:cxn ang="0">
                  <a:pos x="T2" y="T3"/>
                </a:cxn>
                <a:cxn ang="0">
                  <a:pos x="T4" y="T5"/>
                </a:cxn>
                <a:cxn ang="0">
                  <a:pos x="T6" y="T7"/>
                </a:cxn>
                <a:cxn ang="0">
                  <a:pos x="T8" y="T9"/>
                </a:cxn>
              </a:cxnLst>
              <a:rect l="0" t="0" r="r" b="b"/>
              <a:pathLst>
                <a:path w="1096" h="1412">
                  <a:moveTo>
                    <a:pt x="0" y="0"/>
                  </a:moveTo>
                  <a:lnTo>
                    <a:pt x="1096" y="546"/>
                  </a:lnTo>
                  <a:lnTo>
                    <a:pt x="1096" y="1412"/>
                  </a:lnTo>
                  <a:lnTo>
                    <a:pt x="0" y="1020"/>
                  </a:lnTo>
                  <a:lnTo>
                    <a:pt x="0" y="0"/>
                  </a:lnTo>
                  <a:close/>
                </a:path>
              </a:pathLst>
            </a:custGeom>
            <a:solidFill>
              <a:schemeClr val="accent2">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0" name="Freeform 13"/>
            <p:cNvSpPr/>
            <p:nvPr/>
          </p:nvSpPr>
          <p:spPr bwMode="auto">
            <a:xfrm>
              <a:off x="760414" y="2397125"/>
              <a:ext cx="447675" cy="839788"/>
            </a:xfrm>
            <a:custGeom>
              <a:avLst/>
              <a:gdLst>
                <a:gd name="T0" fmla="*/ 563 w 563"/>
                <a:gd name="T1" fmla="*/ 0 h 1060"/>
                <a:gd name="T2" fmla="*/ 563 w 563"/>
                <a:gd name="T3" fmla="*/ 22 h 1060"/>
                <a:gd name="T4" fmla="*/ 563 w 563"/>
                <a:gd name="T5" fmla="*/ 54 h 1060"/>
                <a:gd name="T6" fmla="*/ 562 w 563"/>
                <a:gd name="T7" fmla="*/ 94 h 1060"/>
                <a:gd name="T8" fmla="*/ 560 w 563"/>
                <a:gd name="T9" fmla="*/ 141 h 1060"/>
                <a:gd name="T10" fmla="*/ 556 w 563"/>
                <a:gd name="T11" fmla="*/ 194 h 1060"/>
                <a:gd name="T12" fmla="*/ 555 w 563"/>
                <a:gd name="T13" fmla="*/ 251 h 1060"/>
                <a:gd name="T14" fmla="*/ 551 w 563"/>
                <a:gd name="T15" fmla="*/ 311 h 1060"/>
                <a:gd name="T16" fmla="*/ 550 w 563"/>
                <a:gd name="T17" fmla="*/ 374 h 1060"/>
                <a:gd name="T18" fmla="*/ 546 w 563"/>
                <a:gd name="T19" fmla="*/ 437 h 1060"/>
                <a:gd name="T20" fmla="*/ 543 w 563"/>
                <a:gd name="T21" fmla="*/ 501 h 1060"/>
                <a:gd name="T22" fmla="*/ 540 w 563"/>
                <a:gd name="T23" fmla="*/ 563 h 1060"/>
                <a:gd name="T24" fmla="*/ 538 w 563"/>
                <a:gd name="T25" fmla="*/ 621 h 1060"/>
                <a:gd name="T26" fmla="*/ 535 w 563"/>
                <a:gd name="T27" fmla="*/ 676 h 1060"/>
                <a:gd name="T28" fmla="*/ 533 w 563"/>
                <a:gd name="T29" fmla="*/ 726 h 1060"/>
                <a:gd name="T30" fmla="*/ 530 w 563"/>
                <a:gd name="T31" fmla="*/ 771 h 1060"/>
                <a:gd name="T32" fmla="*/ 528 w 563"/>
                <a:gd name="T33" fmla="*/ 806 h 1060"/>
                <a:gd name="T34" fmla="*/ 526 w 563"/>
                <a:gd name="T35" fmla="*/ 833 h 1060"/>
                <a:gd name="T36" fmla="*/ 526 w 563"/>
                <a:gd name="T37" fmla="*/ 851 h 1060"/>
                <a:gd name="T38" fmla="*/ 526 w 563"/>
                <a:gd name="T39" fmla="*/ 856 h 1060"/>
                <a:gd name="T40" fmla="*/ 521 w 563"/>
                <a:gd name="T41" fmla="*/ 858 h 1060"/>
                <a:gd name="T42" fmla="*/ 505 w 563"/>
                <a:gd name="T43" fmla="*/ 859 h 1060"/>
                <a:gd name="T44" fmla="*/ 481 w 563"/>
                <a:gd name="T45" fmla="*/ 864 h 1060"/>
                <a:gd name="T46" fmla="*/ 450 w 563"/>
                <a:gd name="T47" fmla="*/ 869 h 1060"/>
                <a:gd name="T48" fmla="*/ 411 w 563"/>
                <a:gd name="T49" fmla="*/ 878 h 1060"/>
                <a:gd name="T50" fmla="*/ 368 w 563"/>
                <a:gd name="T51" fmla="*/ 889 h 1060"/>
                <a:gd name="T52" fmla="*/ 320 w 563"/>
                <a:gd name="T53" fmla="*/ 903 h 1060"/>
                <a:gd name="T54" fmla="*/ 268 w 563"/>
                <a:gd name="T55" fmla="*/ 919 h 1060"/>
                <a:gd name="T56" fmla="*/ 215 w 563"/>
                <a:gd name="T57" fmla="*/ 939 h 1060"/>
                <a:gd name="T58" fmla="*/ 160 w 563"/>
                <a:gd name="T59" fmla="*/ 965 h 1060"/>
                <a:gd name="T60" fmla="*/ 105 w 563"/>
                <a:gd name="T61" fmla="*/ 991 h 1060"/>
                <a:gd name="T62" fmla="*/ 51 w 563"/>
                <a:gd name="T63" fmla="*/ 1023 h 1060"/>
                <a:gd name="T64" fmla="*/ 0 w 563"/>
                <a:gd name="T65" fmla="*/ 1060 h 1060"/>
                <a:gd name="T66" fmla="*/ 0 w 563"/>
                <a:gd name="T67" fmla="*/ 1033 h 1060"/>
                <a:gd name="T68" fmla="*/ 0 w 563"/>
                <a:gd name="T69" fmla="*/ 998 h 1060"/>
                <a:gd name="T70" fmla="*/ 0 w 563"/>
                <a:gd name="T71" fmla="*/ 312 h 1060"/>
                <a:gd name="T72" fmla="*/ 0 w 563"/>
                <a:gd name="T73" fmla="*/ 274 h 1060"/>
                <a:gd name="T74" fmla="*/ 0 w 563"/>
                <a:gd name="T75" fmla="*/ 246 h 1060"/>
                <a:gd name="T76" fmla="*/ 0 w 563"/>
                <a:gd name="T77" fmla="*/ 227 h 1060"/>
                <a:gd name="T78" fmla="*/ 0 w 563"/>
                <a:gd name="T79" fmla="*/ 221 h 1060"/>
                <a:gd name="T80" fmla="*/ 3 w 563"/>
                <a:gd name="T81" fmla="*/ 219 h 1060"/>
                <a:gd name="T82" fmla="*/ 13 w 563"/>
                <a:gd name="T83" fmla="*/ 212 h 1060"/>
                <a:gd name="T84" fmla="*/ 30 w 563"/>
                <a:gd name="T85" fmla="*/ 202 h 1060"/>
                <a:gd name="T86" fmla="*/ 51 w 563"/>
                <a:gd name="T87" fmla="*/ 187 h 1060"/>
                <a:gd name="T88" fmla="*/ 81 w 563"/>
                <a:gd name="T89" fmla="*/ 171 h 1060"/>
                <a:gd name="T90" fmla="*/ 115 w 563"/>
                <a:gd name="T91" fmla="*/ 152 h 1060"/>
                <a:gd name="T92" fmla="*/ 155 w 563"/>
                <a:gd name="T93" fmla="*/ 132 h 1060"/>
                <a:gd name="T94" fmla="*/ 200 w 563"/>
                <a:gd name="T95" fmla="*/ 112 h 1060"/>
                <a:gd name="T96" fmla="*/ 250 w 563"/>
                <a:gd name="T97" fmla="*/ 90 h 1060"/>
                <a:gd name="T98" fmla="*/ 305 w 563"/>
                <a:gd name="T99" fmla="*/ 70 h 1060"/>
                <a:gd name="T100" fmla="*/ 363 w 563"/>
                <a:gd name="T101" fmla="*/ 50 h 1060"/>
                <a:gd name="T102" fmla="*/ 426 w 563"/>
                <a:gd name="T103" fmla="*/ 30 h 1060"/>
                <a:gd name="T104" fmla="*/ 493 w 563"/>
                <a:gd name="T105" fmla="*/ 14 h 1060"/>
                <a:gd name="T106" fmla="*/ 563 w 563"/>
                <a:gd name="T107" fmla="*/ 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3" h="1060">
                  <a:moveTo>
                    <a:pt x="563" y="0"/>
                  </a:moveTo>
                  <a:lnTo>
                    <a:pt x="563" y="22"/>
                  </a:lnTo>
                  <a:lnTo>
                    <a:pt x="563" y="54"/>
                  </a:lnTo>
                  <a:lnTo>
                    <a:pt x="562" y="94"/>
                  </a:lnTo>
                  <a:lnTo>
                    <a:pt x="560" y="141"/>
                  </a:lnTo>
                  <a:lnTo>
                    <a:pt x="556" y="194"/>
                  </a:lnTo>
                  <a:lnTo>
                    <a:pt x="555" y="251"/>
                  </a:lnTo>
                  <a:lnTo>
                    <a:pt x="551" y="311"/>
                  </a:lnTo>
                  <a:lnTo>
                    <a:pt x="550" y="374"/>
                  </a:lnTo>
                  <a:lnTo>
                    <a:pt x="546" y="437"/>
                  </a:lnTo>
                  <a:lnTo>
                    <a:pt x="543" y="501"/>
                  </a:lnTo>
                  <a:lnTo>
                    <a:pt x="540" y="563"/>
                  </a:lnTo>
                  <a:lnTo>
                    <a:pt x="538" y="621"/>
                  </a:lnTo>
                  <a:lnTo>
                    <a:pt x="535" y="676"/>
                  </a:lnTo>
                  <a:lnTo>
                    <a:pt x="533" y="726"/>
                  </a:lnTo>
                  <a:lnTo>
                    <a:pt x="530" y="771"/>
                  </a:lnTo>
                  <a:lnTo>
                    <a:pt x="528" y="806"/>
                  </a:lnTo>
                  <a:lnTo>
                    <a:pt x="526" y="833"/>
                  </a:lnTo>
                  <a:lnTo>
                    <a:pt x="526" y="851"/>
                  </a:lnTo>
                  <a:lnTo>
                    <a:pt x="526" y="856"/>
                  </a:lnTo>
                  <a:lnTo>
                    <a:pt x="521" y="858"/>
                  </a:lnTo>
                  <a:lnTo>
                    <a:pt x="505" y="859"/>
                  </a:lnTo>
                  <a:lnTo>
                    <a:pt x="481" y="864"/>
                  </a:lnTo>
                  <a:lnTo>
                    <a:pt x="450" y="869"/>
                  </a:lnTo>
                  <a:lnTo>
                    <a:pt x="411" y="878"/>
                  </a:lnTo>
                  <a:lnTo>
                    <a:pt x="368" y="889"/>
                  </a:lnTo>
                  <a:lnTo>
                    <a:pt x="320" y="903"/>
                  </a:lnTo>
                  <a:lnTo>
                    <a:pt x="268" y="919"/>
                  </a:lnTo>
                  <a:lnTo>
                    <a:pt x="215" y="939"/>
                  </a:lnTo>
                  <a:lnTo>
                    <a:pt x="160" y="965"/>
                  </a:lnTo>
                  <a:lnTo>
                    <a:pt x="105" y="991"/>
                  </a:lnTo>
                  <a:lnTo>
                    <a:pt x="51" y="1023"/>
                  </a:lnTo>
                  <a:lnTo>
                    <a:pt x="0" y="1060"/>
                  </a:lnTo>
                  <a:lnTo>
                    <a:pt x="0" y="1033"/>
                  </a:lnTo>
                  <a:lnTo>
                    <a:pt x="0" y="998"/>
                  </a:lnTo>
                  <a:lnTo>
                    <a:pt x="0" y="312"/>
                  </a:lnTo>
                  <a:lnTo>
                    <a:pt x="0" y="274"/>
                  </a:lnTo>
                  <a:lnTo>
                    <a:pt x="0" y="246"/>
                  </a:lnTo>
                  <a:lnTo>
                    <a:pt x="0" y="227"/>
                  </a:lnTo>
                  <a:lnTo>
                    <a:pt x="0" y="221"/>
                  </a:lnTo>
                  <a:lnTo>
                    <a:pt x="3" y="219"/>
                  </a:lnTo>
                  <a:lnTo>
                    <a:pt x="13" y="212"/>
                  </a:lnTo>
                  <a:lnTo>
                    <a:pt x="30" y="202"/>
                  </a:lnTo>
                  <a:lnTo>
                    <a:pt x="51" y="187"/>
                  </a:lnTo>
                  <a:lnTo>
                    <a:pt x="81" y="171"/>
                  </a:lnTo>
                  <a:lnTo>
                    <a:pt x="115" y="152"/>
                  </a:lnTo>
                  <a:lnTo>
                    <a:pt x="155" y="132"/>
                  </a:lnTo>
                  <a:lnTo>
                    <a:pt x="200" y="112"/>
                  </a:lnTo>
                  <a:lnTo>
                    <a:pt x="250" y="90"/>
                  </a:lnTo>
                  <a:lnTo>
                    <a:pt x="305" y="70"/>
                  </a:lnTo>
                  <a:lnTo>
                    <a:pt x="363" y="50"/>
                  </a:lnTo>
                  <a:lnTo>
                    <a:pt x="426" y="30"/>
                  </a:lnTo>
                  <a:lnTo>
                    <a:pt x="493" y="14"/>
                  </a:lnTo>
                  <a:lnTo>
                    <a:pt x="563" y="0"/>
                  </a:lnTo>
                  <a:close/>
                </a:path>
              </a:pathLst>
            </a:custGeom>
            <a:solidFill>
              <a:schemeClr val="accent2">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1" name="Freeform 14"/>
            <p:cNvSpPr/>
            <p:nvPr/>
          </p:nvSpPr>
          <p:spPr bwMode="auto">
            <a:xfrm>
              <a:off x="-103187" y="1684339"/>
              <a:ext cx="1314450" cy="887413"/>
            </a:xfrm>
            <a:custGeom>
              <a:avLst/>
              <a:gdLst>
                <a:gd name="T0" fmla="*/ 1427 w 1656"/>
                <a:gd name="T1" fmla="*/ 0 h 1118"/>
                <a:gd name="T2" fmla="*/ 1656 w 1656"/>
                <a:gd name="T3" fmla="*/ 897 h 1118"/>
                <a:gd name="T4" fmla="*/ 1651 w 1656"/>
                <a:gd name="T5" fmla="*/ 899 h 1118"/>
                <a:gd name="T6" fmla="*/ 1637 w 1656"/>
                <a:gd name="T7" fmla="*/ 901 h 1118"/>
                <a:gd name="T8" fmla="*/ 1614 w 1656"/>
                <a:gd name="T9" fmla="*/ 906 h 1118"/>
                <a:gd name="T10" fmla="*/ 1584 w 1656"/>
                <a:gd name="T11" fmla="*/ 914 h 1118"/>
                <a:gd name="T12" fmla="*/ 1547 w 1656"/>
                <a:gd name="T13" fmla="*/ 922 h 1118"/>
                <a:gd name="T14" fmla="*/ 1505 w 1656"/>
                <a:gd name="T15" fmla="*/ 934 h 1118"/>
                <a:gd name="T16" fmla="*/ 1459 w 1656"/>
                <a:gd name="T17" fmla="*/ 949 h 1118"/>
                <a:gd name="T18" fmla="*/ 1409 w 1656"/>
                <a:gd name="T19" fmla="*/ 966 h 1118"/>
                <a:gd name="T20" fmla="*/ 1357 w 1656"/>
                <a:gd name="T21" fmla="*/ 984 h 1118"/>
                <a:gd name="T22" fmla="*/ 1304 w 1656"/>
                <a:gd name="T23" fmla="*/ 1006 h 1118"/>
                <a:gd name="T24" fmla="*/ 1250 w 1656"/>
                <a:gd name="T25" fmla="*/ 1029 h 1118"/>
                <a:gd name="T26" fmla="*/ 1197 w 1656"/>
                <a:gd name="T27" fmla="*/ 1056 h 1118"/>
                <a:gd name="T28" fmla="*/ 1145 w 1656"/>
                <a:gd name="T29" fmla="*/ 1086 h 1118"/>
                <a:gd name="T30" fmla="*/ 1095 w 1656"/>
                <a:gd name="T31" fmla="*/ 1118 h 1118"/>
                <a:gd name="T32" fmla="*/ 1047 w 1656"/>
                <a:gd name="T33" fmla="*/ 1094 h 1118"/>
                <a:gd name="T34" fmla="*/ 995 w 1656"/>
                <a:gd name="T35" fmla="*/ 1068 h 1118"/>
                <a:gd name="T36" fmla="*/ 937 w 1656"/>
                <a:gd name="T37" fmla="*/ 1039 h 1118"/>
                <a:gd name="T38" fmla="*/ 874 w 1656"/>
                <a:gd name="T39" fmla="*/ 1006 h 1118"/>
                <a:gd name="T40" fmla="*/ 804 w 1656"/>
                <a:gd name="T41" fmla="*/ 969 h 1118"/>
                <a:gd name="T42" fmla="*/ 728 w 1656"/>
                <a:gd name="T43" fmla="*/ 929 h 1118"/>
                <a:gd name="T44" fmla="*/ 645 w 1656"/>
                <a:gd name="T45" fmla="*/ 886 h 1118"/>
                <a:gd name="T46" fmla="*/ 557 w 1656"/>
                <a:gd name="T47" fmla="*/ 839 h 1118"/>
                <a:gd name="T48" fmla="*/ 462 w 1656"/>
                <a:gd name="T49" fmla="*/ 787 h 1118"/>
                <a:gd name="T50" fmla="*/ 358 w 1656"/>
                <a:gd name="T51" fmla="*/ 734 h 1118"/>
                <a:gd name="T52" fmla="*/ 247 w 1656"/>
                <a:gd name="T53" fmla="*/ 676 h 1118"/>
                <a:gd name="T54" fmla="*/ 127 w 1656"/>
                <a:gd name="T55" fmla="*/ 612 h 1118"/>
                <a:gd name="T56" fmla="*/ 0 w 1656"/>
                <a:gd name="T57" fmla="*/ 545 h 1118"/>
                <a:gd name="T58" fmla="*/ 60 w 1656"/>
                <a:gd name="T59" fmla="*/ 492 h 1118"/>
                <a:gd name="T60" fmla="*/ 125 w 1656"/>
                <a:gd name="T61" fmla="*/ 442 h 1118"/>
                <a:gd name="T62" fmla="*/ 193 w 1656"/>
                <a:gd name="T63" fmla="*/ 397 h 1118"/>
                <a:gd name="T64" fmla="*/ 268 w 1656"/>
                <a:gd name="T65" fmla="*/ 352 h 1118"/>
                <a:gd name="T66" fmla="*/ 345 w 1656"/>
                <a:gd name="T67" fmla="*/ 312 h 1118"/>
                <a:gd name="T68" fmla="*/ 425 w 1656"/>
                <a:gd name="T69" fmla="*/ 274 h 1118"/>
                <a:gd name="T70" fmla="*/ 507 w 1656"/>
                <a:gd name="T71" fmla="*/ 240 h 1118"/>
                <a:gd name="T72" fmla="*/ 588 w 1656"/>
                <a:gd name="T73" fmla="*/ 207 h 1118"/>
                <a:gd name="T74" fmla="*/ 672 w 1656"/>
                <a:gd name="T75" fmla="*/ 178 h 1118"/>
                <a:gd name="T76" fmla="*/ 754 w 1656"/>
                <a:gd name="T77" fmla="*/ 152 h 1118"/>
                <a:gd name="T78" fmla="*/ 835 w 1656"/>
                <a:gd name="T79" fmla="*/ 127 h 1118"/>
                <a:gd name="T80" fmla="*/ 914 w 1656"/>
                <a:gd name="T81" fmla="*/ 105 h 1118"/>
                <a:gd name="T82" fmla="*/ 990 w 1656"/>
                <a:gd name="T83" fmla="*/ 85 h 1118"/>
                <a:gd name="T84" fmla="*/ 1062 w 1656"/>
                <a:gd name="T85" fmla="*/ 68 h 1118"/>
                <a:gd name="T86" fmla="*/ 1130 w 1656"/>
                <a:gd name="T87" fmla="*/ 53 h 1118"/>
                <a:gd name="T88" fmla="*/ 1194 w 1656"/>
                <a:gd name="T89" fmla="*/ 40 h 1118"/>
                <a:gd name="T90" fmla="*/ 1250 w 1656"/>
                <a:gd name="T91" fmla="*/ 28 h 1118"/>
                <a:gd name="T92" fmla="*/ 1300 w 1656"/>
                <a:gd name="T93" fmla="*/ 20 h 1118"/>
                <a:gd name="T94" fmla="*/ 1344 w 1656"/>
                <a:gd name="T95" fmla="*/ 12 h 1118"/>
                <a:gd name="T96" fmla="*/ 1379 w 1656"/>
                <a:gd name="T97" fmla="*/ 7 h 1118"/>
                <a:gd name="T98" fmla="*/ 1405 w 1656"/>
                <a:gd name="T99" fmla="*/ 3 h 1118"/>
                <a:gd name="T100" fmla="*/ 1420 w 1656"/>
                <a:gd name="T101" fmla="*/ 2 h 1118"/>
                <a:gd name="T102" fmla="*/ 1427 w 1656"/>
                <a:gd name="T103" fmla="*/ 0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56" h="1118">
                  <a:moveTo>
                    <a:pt x="1427" y="0"/>
                  </a:moveTo>
                  <a:lnTo>
                    <a:pt x="1656" y="897"/>
                  </a:lnTo>
                  <a:lnTo>
                    <a:pt x="1651" y="899"/>
                  </a:lnTo>
                  <a:lnTo>
                    <a:pt x="1637" y="901"/>
                  </a:lnTo>
                  <a:lnTo>
                    <a:pt x="1614" y="906"/>
                  </a:lnTo>
                  <a:lnTo>
                    <a:pt x="1584" y="914"/>
                  </a:lnTo>
                  <a:lnTo>
                    <a:pt x="1547" y="922"/>
                  </a:lnTo>
                  <a:lnTo>
                    <a:pt x="1505" y="934"/>
                  </a:lnTo>
                  <a:lnTo>
                    <a:pt x="1459" y="949"/>
                  </a:lnTo>
                  <a:lnTo>
                    <a:pt x="1409" y="966"/>
                  </a:lnTo>
                  <a:lnTo>
                    <a:pt x="1357" y="984"/>
                  </a:lnTo>
                  <a:lnTo>
                    <a:pt x="1304" y="1006"/>
                  </a:lnTo>
                  <a:lnTo>
                    <a:pt x="1250" y="1029"/>
                  </a:lnTo>
                  <a:lnTo>
                    <a:pt x="1197" y="1056"/>
                  </a:lnTo>
                  <a:lnTo>
                    <a:pt x="1145" y="1086"/>
                  </a:lnTo>
                  <a:lnTo>
                    <a:pt x="1095" y="1118"/>
                  </a:lnTo>
                  <a:lnTo>
                    <a:pt x="1047" y="1094"/>
                  </a:lnTo>
                  <a:lnTo>
                    <a:pt x="995" y="1068"/>
                  </a:lnTo>
                  <a:lnTo>
                    <a:pt x="937" y="1039"/>
                  </a:lnTo>
                  <a:lnTo>
                    <a:pt x="874" y="1006"/>
                  </a:lnTo>
                  <a:lnTo>
                    <a:pt x="804" y="969"/>
                  </a:lnTo>
                  <a:lnTo>
                    <a:pt x="728" y="929"/>
                  </a:lnTo>
                  <a:lnTo>
                    <a:pt x="645" y="886"/>
                  </a:lnTo>
                  <a:lnTo>
                    <a:pt x="557" y="839"/>
                  </a:lnTo>
                  <a:lnTo>
                    <a:pt x="462" y="787"/>
                  </a:lnTo>
                  <a:lnTo>
                    <a:pt x="358" y="734"/>
                  </a:lnTo>
                  <a:lnTo>
                    <a:pt x="247" y="676"/>
                  </a:lnTo>
                  <a:lnTo>
                    <a:pt x="127" y="612"/>
                  </a:lnTo>
                  <a:lnTo>
                    <a:pt x="0" y="545"/>
                  </a:lnTo>
                  <a:lnTo>
                    <a:pt x="60" y="492"/>
                  </a:lnTo>
                  <a:lnTo>
                    <a:pt x="125" y="442"/>
                  </a:lnTo>
                  <a:lnTo>
                    <a:pt x="193" y="397"/>
                  </a:lnTo>
                  <a:lnTo>
                    <a:pt x="268" y="352"/>
                  </a:lnTo>
                  <a:lnTo>
                    <a:pt x="345" y="312"/>
                  </a:lnTo>
                  <a:lnTo>
                    <a:pt x="425" y="274"/>
                  </a:lnTo>
                  <a:lnTo>
                    <a:pt x="507" y="240"/>
                  </a:lnTo>
                  <a:lnTo>
                    <a:pt x="588" y="207"/>
                  </a:lnTo>
                  <a:lnTo>
                    <a:pt x="672" y="178"/>
                  </a:lnTo>
                  <a:lnTo>
                    <a:pt x="754" y="152"/>
                  </a:lnTo>
                  <a:lnTo>
                    <a:pt x="835" y="127"/>
                  </a:lnTo>
                  <a:lnTo>
                    <a:pt x="914" y="105"/>
                  </a:lnTo>
                  <a:lnTo>
                    <a:pt x="990" y="85"/>
                  </a:lnTo>
                  <a:lnTo>
                    <a:pt x="1062" y="68"/>
                  </a:lnTo>
                  <a:lnTo>
                    <a:pt x="1130" y="53"/>
                  </a:lnTo>
                  <a:lnTo>
                    <a:pt x="1194" y="40"/>
                  </a:lnTo>
                  <a:lnTo>
                    <a:pt x="1250" y="28"/>
                  </a:lnTo>
                  <a:lnTo>
                    <a:pt x="1300" y="20"/>
                  </a:lnTo>
                  <a:lnTo>
                    <a:pt x="1344" y="12"/>
                  </a:lnTo>
                  <a:lnTo>
                    <a:pt x="1379" y="7"/>
                  </a:lnTo>
                  <a:lnTo>
                    <a:pt x="1405" y="3"/>
                  </a:lnTo>
                  <a:lnTo>
                    <a:pt x="1420" y="2"/>
                  </a:lnTo>
                  <a:lnTo>
                    <a:pt x="1427" y="0"/>
                  </a:lnTo>
                  <a:close/>
                </a:path>
              </a:pathLst>
            </a:custGeom>
            <a:solidFill>
              <a:schemeClr val="accent2"/>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2" name="Freeform 15"/>
            <p:cNvSpPr/>
            <p:nvPr/>
          </p:nvSpPr>
          <p:spPr bwMode="auto">
            <a:xfrm>
              <a:off x="-612775" y="3105150"/>
              <a:ext cx="1116013" cy="693738"/>
            </a:xfrm>
            <a:custGeom>
              <a:avLst/>
              <a:gdLst>
                <a:gd name="T0" fmla="*/ 1406 w 1406"/>
                <a:gd name="T1" fmla="*/ 0 h 874"/>
                <a:gd name="T2" fmla="*/ 1406 w 1406"/>
                <a:gd name="T3" fmla="*/ 842 h 874"/>
                <a:gd name="T4" fmla="*/ 0 w 1406"/>
                <a:gd name="T5" fmla="*/ 874 h 874"/>
                <a:gd name="T6" fmla="*/ 0 w 1406"/>
                <a:gd name="T7" fmla="*/ 58 h 874"/>
                <a:gd name="T8" fmla="*/ 1406 w 1406"/>
                <a:gd name="T9" fmla="*/ 0 h 874"/>
              </a:gdLst>
              <a:ahLst/>
              <a:cxnLst>
                <a:cxn ang="0">
                  <a:pos x="T0" y="T1"/>
                </a:cxn>
                <a:cxn ang="0">
                  <a:pos x="T2" y="T3"/>
                </a:cxn>
                <a:cxn ang="0">
                  <a:pos x="T4" y="T5"/>
                </a:cxn>
                <a:cxn ang="0">
                  <a:pos x="T6" y="T7"/>
                </a:cxn>
                <a:cxn ang="0">
                  <a:pos x="T8" y="T9"/>
                </a:cxn>
              </a:cxnLst>
              <a:rect l="0" t="0" r="r" b="b"/>
              <a:pathLst>
                <a:path w="1406" h="874">
                  <a:moveTo>
                    <a:pt x="1406" y="0"/>
                  </a:moveTo>
                  <a:lnTo>
                    <a:pt x="1406" y="842"/>
                  </a:lnTo>
                  <a:lnTo>
                    <a:pt x="0" y="874"/>
                  </a:lnTo>
                  <a:lnTo>
                    <a:pt x="0" y="58"/>
                  </a:lnTo>
                  <a:lnTo>
                    <a:pt x="1406" y="0"/>
                  </a:lnTo>
                  <a:close/>
                </a:path>
              </a:pathLst>
            </a:custGeom>
            <a:solidFill>
              <a:schemeClr val="accent3">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3" name="Freeform 16"/>
            <p:cNvSpPr/>
            <p:nvPr/>
          </p:nvSpPr>
          <p:spPr bwMode="auto">
            <a:xfrm>
              <a:off x="503239" y="2733675"/>
              <a:ext cx="106363" cy="833438"/>
            </a:xfrm>
            <a:custGeom>
              <a:avLst/>
              <a:gdLst>
                <a:gd name="T0" fmla="*/ 135 w 135"/>
                <a:gd name="T1" fmla="*/ 0 h 1051"/>
                <a:gd name="T2" fmla="*/ 135 w 135"/>
                <a:gd name="T3" fmla="*/ 933 h 1051"/>
                <a:gd name="T4" fmla="*/ 0 w 135"/>
                <a:gd name="T5" fmla="*/ 1051 h 1051"/>
                <a:gd name="T6" fmla="*/ 0 w 135"/>
                <a:gd name="T7" fmla="*/ 999 h 1051"/>
                <a:gd name="T8" fmla="*/ 0 w 135"/>
                <a:gd name="T9" fmla="*/ 963 h 1051"/>
                <a:gd name="T10" fmla="*/ 0 w 135"/>
                <a:gd name="T11" fmla="*/ 919 h 1051"/>
                <a:gd name="T12" fmla="*/ 0 w 135"/>
                <a:gd name="T13" fmla="*/ 871 h 1051"/>
                <a:gd name="T14" fmla="*/ 0 w 135"/>
                <a:gd name="T15" fmla="*/ 819 h 1051"/>
                <a:gd name="T16" fmla="*/ 0 w 135"/>
                <a:gd name="T17" fmla="*/ 766 h 1051"/>
                <a:gd name="T18" fmla="*/ 0 w 135"/>
                <a:gd name="T19" fmla="*/ 709 h 1051"/>
                <a:gd name="T20" fmla="*/ 0 w 135"/>
                <a:gd name="T21" fmla="*/ 474 h 1051"/>
                <a:gd name="T22" fmla="*/ 1 w 135"/>
                <a:gd name="T23" fmla="*/ 427 h 1051"/>
                <a:gd name="T24" fmla="*/ 8 w 135"/>
                <a:gd name="T25" fmla="*/ 380 h 1051"/>
                <a:gd name="T26" fmla="*/ 16 w 135"/>
                <a:gd name="T27" fmla="*/ 334 h 1051"/>
                <a:gd name="T28" fmla="*/ 26 w 135"/>
                <a:gd name="T29" fmla="*/ 287 h 1051"/>
                <a:gd name="T30" fmla="*/ 40 w 135"/>
                <a:gd name="T31" fmla="*/ 242 h 1051"/>
                <a:gd name="T32" fmla="*/ 53 w 135"/>
                <a:gd name="T33" fmla="*/ 199 h 1051"/>
                <a:gd name="T34" fmla="*/ 68 w 135"/>
                <a:gd name="T35" fmla="*/ 157 h 1051"/>
                <a:gd name="T36" fmla="*/ 81 w 135"/>
                <a:gd name="T37" fmla="*/ 120 h 1051"/>
                <a:gd name="T38" fmla="*/ 96 w 135"/>
                <a:gd name="T39" fmla="*/ 85 h 1051"/>
                <a:gd name="T40" fmla="*/ 108 w 135"/>
                <a:gd name="T41" fmla="*/ 57 h 1051"/>
                <a:gd name="T42" fmla="*/ 120 w 135"/>
                <a:gd name="T43" fmla="*/ 33 h 1051"/>
                <a:gd name="T44" fmla="*/ 128 w 135"/>
                <a:gd name="T45" fmla="*/ 15 h 1051"/>
                <a:gd name="T46" fmla="*/ 133 w 135"/>
                <a:gd name="T47" fmla="*/ 3 h 1051"/>
                <a:gd name="T48" fmla="*/ 135 w 135"/>
                <a:gd name="T49" fmla="*/ 0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051">
                  <a:moveTo>
                    <a:pt x="135" y="0"/>
                  </a:moveTo>
                  <a:lnTo>
                    <a:pt x="135" y="933"/>
                  </a:lnTo>
                  <a:lnTo>
                    <a:pt x="0" y="1051"/>
                  </a:lnTo>
                  <a:lnTo>
                    <a:pt x="0" y="999"/>
                  </a:lnTo>
                  <a:lnTo>
                    <a:pt x="0" y="963"/>
                  </a:lnTo>
                  <a:lnTo>
                    <a:pt x="0" y="919"/>
                  </a:lnTo>
                  <a:lnTo>
                    <a:pt x="0" y="871"/>
                  </a:lnTo>
                  <a:lnTo>
                    <a:pt x="0" y="819"/>
                  </a:lnTo>
                  <a:lnTo>
                    <a:pt x="0" y="766"/>
                  </a:lnTo>
                  <a:lnTo>
                    <a:pt x="0" y="709"/>
                  </a:lnTo>
                  <a:lnTo>
                    <a:pt x="0" y="474"/>
                  </a:lnTo>
                  <a:lnTo>
                    <a:pt x="1" y="427"/>
                  </a:lnTo>
                  <a:lnTo>
                    <a:pt x="8" y="380"/>
                  </a:lnTo>
                  <a:lnTo>
                    <a:pt x="16" y="334"/>
                  </a:lnTo>
                  <a:lnTo>
                    <a:pt x="26" y="287"/>
                  </a:lnTo>
                  <a:lnTo>
                    <a:pt x="40" y="242"/>
                  </a:lnTo>
                  <a:lnTo>
                    <a:pt x="53" y="199"/>
                  </a:lnTo>
                  <a:lnTo>
                    <a:pt x="68" y="157"/>
                  </a:lnTo>
                  <a:lnTo>
                    <a:pt x="81" y="120"/>
                  </a:lnTo>
                  <a:lnTo>
                    <a:pt x="96" y="85"/>
                  </a:lnTo>
                  <a:lnTo>
                    <a:pt x="108" y="57"/>
                  </a:lnTo>
                  <a:lnTo>
                    <a:pt x="120" y="33"/>
                  </a:lnTo>
                  <a:lnTo>
                    <a:pt x="128" y="15"/>
                  </a:lnTo>
                  <a:lnTo>
                    <a:pt x="133" y="3"/>
                  </a:lnTo>
                  <a:lnTo>
                    <a:pt x="135" y="0"/>
                  </a:lnTo>
                  <a:close/>
                </a:path>
              </a:pathLst>
            </a:custGeom>
            <a:solidFill>
              <a:schemeClr val="accent3"/>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4" name="Freeform 17"/>
            <p:cNvSpPr/>
            <p:nvPr/>
          </p:nvSpPr>
          <p:spPr bwMode="auto">
            <a:xfrm>
              <a:off x="-608012" y="2254250"/>
              <a:ext cx="1223963" cy="896938"/>
            </a:xfrm>
            <a:custGeom>
              <a:avLst/>
              <a:gdLst>
                <a:gd name="T0" fmla="*/ 448 w 1540"/>
                <a:gd name="T1" fmla="*/ 0 h 1131"/>
                <a:gd name="T2" fmla="*/ 1540 w 1540"/>
                <a:gd name="T3" fmla="*/ 604 h 1131"/>
                <a:gd name="T4" fmla="*/ 1539 w 1540"/>
                <a:gd name="T5" fmla="*/ 607 h 1131"/>
                <a:gd name="T6" fmla="*/ 1532 w 1540"/>
                <a:gd name="T7" fmla="*/ 621 h 1131"/>
                <a:gd name="T8" fmla="*/ 1522 w 1540"/>
                <a:gd name="T9" fmla="*/ 639 h 1131"/>
                <a:gd name="T10" fmla="*/ 1510 w 1540"/>
                <a:gd name="T11" fmla="*/ 664 h 1131"/>
                <a:gd name="T12" fmla="*/ 1497 w 1540"/>
                <a:gd name="T13" fmla="*/ 696 h 1131"/>
                <a:gd name="T14" fmla="*/ 1482 w 1540"/>
                <a:gd name="T15" fmla="*/ 733 h 1131"/>
                <a:gd name="T16" fmla="*/ 1465 w 1540"/>
                <a:gd name="T17" fmla="*/ 774 h 1131"/>
                <a:gd name="T18" fmla="*/ 1450 w 1540"/>
                <a:gd name="T19" fmla="*/ 819 h 1131"/>
                <a:gd name="T20" fmla="*/ 1437 w 1540"/>
                <a:gd name="T21" fmla="*/ 868 h 1131"/>
                <a:gd name="T22" fmla="*/ 1424 w 1540"/>
                <a:gd name="T23" fmla="*/ 918 h 1131"/>
                <a:gd name="T24" fmla="*/ 1414 w 1540"/>
                <a:gd name="T25" fmla="*/ 969 h 1131"/>
                <a:gd name="T26" fmla="*/ 1409 w 1540"/>
                <a:gd name="T27" fmla="*/ 1023 h 1131"/>
                <a:gd name="T28" fmla="*/ 1405 w 1540"/>
                <a:gd name="T29" fmla="*/ 1078 h 1131"/>
                <a:gd name="T30" fmla="*/ 1258 w 1540"/>
                <a:gd name="T31" fmla="*/ 1083 h 1131"/>
                <a:gd name="T32" fmla="*/ 1102 w 1540"/>
                <a:gd name="T33" fmla="*/ 1088 h 1131"/>
                <a:gd name="T34" fmla="*/ 942 w 1540"/>
                <a:gd name="T35" fmla="*/ 1093 h 1131"/>
                <a:gd name="T36" fmla="*/ 780 w 1540"/>
                <a:gd name="T37" fmla="*/ 1099 h 1131"/>
                <a:gd name="T38" fmla="*/ 615 w 1540"/>
                <a:gd name="T39" fmla="*/ 1106 h 1131"/>
                <a:gd name="T40" fmla="*/ 453 w 1540"/>
                <a:gd name="T41" fmla="*/ 1113 h 1131"/>
                <a:gd name="T42" fmla="*/ 295 w 1540"/>
                <a:gd name="T43" fmla="*/ 1119 h 1131"/>
                <a:gd name="T44" fmla="*/ 143 w 1540"/>
                <a:gd name="T45" fmla="*/ 1126 h 1131"/>
                <a:gd name="T46" fmla="*/ 0 w 1540"/>
                <a:gd name="T47" fmla="*/ 1131 h 1131"/>
                <a:gd name="T48" fmla="*/ 3 w 1540"/>
                <a:gd name="T49" fmla="*/ 1023 h 1131"/>
                <a:gd name="T50" fmla="*/ 13 w 1540"/>
                <a:gd name="T51" fmla="*/ 918 h 1131"/>
                <a:gd name="T52" fmla="*/ 26 w 1540"/>
                <a:gd name="T53" fmla="*/ 819 h 1131"/>
                <a:gd name="T54" fmla="*/ 46 w 1540"/>
                <a:gd name="T55" fmla="*/ 726 h 1131"/>
                <a:gd name="T56" fmla="*/ 70 w 1540"/>
                <a:gd name="T57" fmla="*/ 639 h 1131"/>
                <a:gd name="T58" fmla="*/ 96 w 1540"/>
                <a:gd name="T59" fmla="*/ 557 h 1131"/>
                <a:gd name="T60" fmla="*/ 126 w 1540"/>
                <a:gd name="T61" fmla="*/ 481 h 1131"/>
                <a:gd name="T62" fmla="*/ 158 w 1540"/>
                <a:gd name="T63" fmla="*/ 411 h 1131"/>
                <a:gd name="T64" fmla="*/ 190 w 1540"/>
                <a:gd name="T65" fmla="*/ 346 h 1131"/>
                <a:gd name="T66" fmla="*/ 223 w 1540"/>
                <a:gd name="T67" fmla="*/ 285 h 1131"/>
                <a:gd name="T68" fmla="*/ 258 w 1540"/>
                <a:gd name="T69" fmla="*/ 230 h 1131"/>
                <a:gd name="T70" fmla="*/ 290 w 1540"/>
                <a:gd name="T71" fmla="*/ 182 h 1131"/>
                <a:gd name="T72" fmla="*/ 321 w 1540"/>
                <a:gd name="T73" fmla="*/ 140 h 1131"/>
                <a:gd name="T74" fmla="*/ 351 w 1540"/>
                <a:gd name="T75" fmla="*/ 104 h 1131"/>
                <a:gd name="T76" fmla="*/ 378 w 1540"/>
                <a:gd name="T77" fmla="*/ 72 h 1131"/>
                <a:gd name="T78" fmla="*/ 401 w 1540"/>
                <a:gd name="T79" fmla="*/ 45 h 1131"/>
                <a:gd name="T80" fmla="*/ 421 w 1540"/>
                <a:gd name="T81" fmla="*/ 25 h 1131"/>
                <a:gd name="T82" fmla="*/ 435 w 1540"/>
                <a:gd name="T83" fmla="*/ 12 h 1131"/>
                <a:gd name="T84" fmla="*/ 445 w 1540"/>
                <a:gd name="T85" fmla="*/ 4 h 1131"/>
                <a:gd name="T86" fmla="*/ 448 w 1540"/>
                <a:gd name="T87" fmla="*/ 0 h 1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40" h="1131">
                  <a:moveTo>
                    <a:pt x="448" y="0"/>
                  </a:moveTo>
                  <a:lnTo>
                    <a:pt x="1540" y="604"/>
                  </a:lnTo>
                  <a:lnTo>
                    <a:pt x="1539" y="607"/>
                  </a:lnTo>
                  <a:lnTo>
                    <a:pt x="1532" y="621"/>
                  </a:lnTo>
                  <a:lnTo>
                    <a:pt x="1522" y="639"/>
                  </a:lnTo>
                  <a:lnTo>
                    <a:pt x="1510" y="664"/>
                  </a:lnTo>
                  <a:lnTo>
                    <a:pt x="1497" y="696"/>
                  </a:lnTo>
                  <a:lnTo>
                    <a:pt x="1482" y="733"/>
                  </a:lnTo>
                  <a:lnTo>
                    <a:pt x="1465" y="774"/>
                  </a:lnTo>
                  <a:lnTo>
                    <a:pt x="1450" y="819"/>
                  </a:lnTo>
                  <a:lnTo>
                    <a:pt x="1437" y="868"/>
                  </a:lnTo>
                  <a:lnTo>
                    <a:pt x="1424" y="918"/>
                  </a:lnTo>
                  <a:lnTo>
                    <a:pt x="1414" y="969"/>
                  </a:lnTo>
                  <a:lnTo>
                    <a:pt x="1409" y="1023"/>
                  </a:lnTo>
                  <a:lnTo>
                    <a:pt x="1405" y="1078"/>
                  </a:lnTo>
                  <a:lnTo>
                    <a:pt x="1258" y="1083"/>
                  </a:lnTo>
                  <a:lnTo>
                    <a:pt x="1102" y="1088"/>
                  </a:lnTo>
                  <a:lnTo>
                    <a:pt x="942" y="1093"/>
                  </a:lnTo>
                  <a:lnTo>
                    <a:pt x="780" y="1099"/>
                  </a:lnTo>
                  <a:lnTo>
                    <a:pt x="615" y="1106"/>
                  </a:lnTo>
                  <a:lnTo>
                    <a:pt x="453" y="1113"/>
                  </a:lnTo>
                  <a:lnTo>
                    <a:pt x="295" y="1119"/>
                  </a:lnTo>
                  <a:lnTo>
                    <a:pt x="143" y="1126"/>
                  </a:lnTo>
                  <a:lnTo>
                    <a:pt x="0" y="1131"/>
                  </a:lnTo>
                  <a:lnTo>
                    <a:pt x="3" y="1023"/>
                  </a:lnTo>
                  <a:lnTo>
                    <a:pt x="13" y="918"/>
                  </a:lnTo>
                  <a:lnTo>
                    <a:pt x="26" y="819"/>
                  </a:lnTo>
                  <a:lnTo>
                    <a:pt x="46" y="726"/>
                  </a:lnTo>
                  <a:lnTo>
                    <a:pt x="70" y="639"/>
                  </a:lnTo>
                  <a:lnTo>
                    <a:pt x="96" y="557"/>
                  </a:lnTo>
                  <a:lnTo>
                    <a:pt x="126" y="481"/>
                  </a:lnTo>
                  <a:lnTo>
                    <a:pt x="158" y="411"/>
                  </a:lnTo>
                  <a:lnTo>
                    <a:pt x="190" y="346"/>
                  </a:lnTo>
                  <a:lnTo>
                    <a:pt x="223" y="285"/>
                  </a:lnTo>
                  <a:lnTo>
                    <a:pt x="258" y="230"/>
                  </a:lnTo>
                  <a:lnTo>
                    <a:pt x="290" y="182"/>
                  </a:lnTo>
                  <a:lnTo>
                    <a:pt x="321" y="140"/>
                  </a:lnTo>
                  <a:lnTo>
                    <a:pt x="351" y="104"/>
                  </a:lnTo>
                  <a:lnTo>
                    <a:pt x="378" y="72"/>
                  </a:lnTo>
                  <a:lnTo>
                    <a:pt x="401" y="45"/>
                  </a:lnTo>
                  <a:lnTo>
                    <a:pt x="421" y="25"/>
                  </a:lnTo>
                  <a:lnTo>
                    <a:pt x="435" y="12"/>
                  </a:lnTo>
                  <a:lnTo>
                    <a:pt x="445" y="4"/>
                  </a:lnTo>
                  <a:lnTo>
                    <a:pt x="448" y="0"/>
                  </a:lnTo>
                  <a:close/>
                </a:path>
              </a:pathLst>
            </a:custGeom>
            <a:solidFill>
              <a:schemeClr val="accent3"/>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5" name="Freeform 16"/>
            <p:cNvSpPr/>
            <p:nvPr/>
          </p:nvSpPr>
          <p:spPr bwMode="auto">
            <a:xfrm>
              <a:off x="504156" y="2728913"/>
              <a:ext cx="106363" cy="833438"/>
            </a:xfrm>
            <a:custGeom>
              <a:avLst/>
              <a:gdLst>
                <a:gd name="T0" fmla="*/ 135 w 135"/>
                <a:gd name="T1" fmla="*/ 0 h 1051"/>
                <a:gd name="T2" fmla="*/ 135 w 135"/>
                <a:gd name="T3" fmla="*/ 933 h 1051"/>
                <a:gd name="T4" fmla="*/ 0 w 135"/>
                <a:gd name="T5" fmla="*/ 1051 h 1051"/>
                <a:gd name="T6" fmla="*/ 0 w 135"/>
                <a:gd name="T7" fmla="*/ 999 h 1051"/>
                <a:gd name="T8" fmla="*/ 0 w 135"/>
                <a:gd name="T9" fmla="*/ 963 h 1051"/>
                <a:gd name="T10" fmla="*/ 0 w 135"/>
                <a:gd name="T11" fmla="*/ 919 h 1051"/>
                <a:gd name="T12" fmla="*/ 0 w 135"/>
                <a:gd name="T13" fmla="*/ 871 h 1051"/>
                <a:gd name="T14" fmla="*/ 0 w 135"/>
                <a:gd name="T15" fmla="*/ 819 h 1051"/>
                <a:gd name="T16" fmla="*/ 0 w 135"/>
                <a:gd name="T17" fmla="*/ 766 h 1051"/>
                <a:gd name="T18" fmla="*/ 0 w 135"/>
                <a:gd name="T19" fmla="*/ 709 h 1051"/>
                <a:gd name="T20" fmla="*/ 0 w 135"/>
                <a:gd name="T21" fmla="*/ 474 h 1051"/>
                <a:gd name="T22" fmla="*/ 1 w 135"/>
                <a:gd name="T23" fmla="*/ 427 h 1051"/>
                <a:gd name="T24" fmla="*/ 8 w 135"/>
                <a:gd name="T25" fmla="*/ 380 h 1051"/>
                <a:gd name="T26" fmla="*/ 16 w 135"/>
                <a:gd name="T27" fmla="*/ 334 h 1051"/>
                <a:gd name="T28" fmla="*/ 26 w 135"/>
                <a:gd name="T29" fmla="*/ 287 h 1051"/>
                <a:gd name="T30" fmla="*/ 40 w 135"/>
                <a:gd name="T31" fmla="*/ 242 h 1051"/>
                <a:gd name="T32" fmla="*/ 53 w 135"/>
                <a:gd name="T33" fmla="*/ 199 h 1051"/>
                <a:gd name="T34" fmla="*/ 68 w 135"/>
                <a:gd name="T35" fmla="*/ 157 h 1051"/>
                <a:gd name="T36" fmla="*/ 81 w 135"/>
                <a:gd name="T37" fmla="*/ 120 h 1051"/>
                <a:gd name="T38" fmla="*/ 96 w 135"/>
                <a:gd name="T39" fmla="*/ 85 h 1051"/>
                <a:gd name="T40" fmla="*/ 108 w 135"/>
                <a:gd name="T41" fmla="*/ 57 h 1051"/>
                <a:gd name="T42" fmla="*/ 120 w 135"/>
                <a:gd name="T43" fmla="*/ 33 h 1051"/>
                <a:gd name="T44" fmla="*/ 128 w 135"/>
                <a:gd name="T45" fmla="*/ 15 h 1051"/>
                <a:gd name="T46" fmla="*/ 133 w 135"/>
                <a:gd name="T47" fmla="*/ 3 h 1051"/>
                <a:gd name="T48" fmla="*/ 135 w 135"/>
                <a:gd name="T49" fmla="*/ 0 h 1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051">
                  <a:moveTo>
                    <a:pt x="135" y="0"/>
                  </a:moveTo>
                  <a:lnTo>
                    <a:pt x="135" y="933"/>
                  </a:lnTo>
                  <a:lnTo>
                    <a:pt x="0" y="1051"/>
                  </a:lnTo>
                  <a:lnTo>
                    <a:pt x="0" y="999"/>
                  </a:lnTo>
                  <a:lnTo>
                    <a:pt x="0" y="963"/>
                  </a:lnTo>
                  <a:lnTo>
                    <a:pt x="0" y="919"/>
                  </a:lnTo>
                  <a:lnTo>
                    <a:pt x="0" y="871"/>
                  </a:lnTo>
                  <a:lnTo>
                    <a:pt x="0" y="819"/>
                  </a:lnTo>
                  <a:lnTo>
                    <a:pt x="0" y="766"/>
                  </a:lnTo>
                  <a:lnTo>
                    <a:pt x="0" y="709"/>
                  </a:lnTo>
                  <a:lnTo>
                    <a:pt x="0" y="474"/>
                  </a:lnTo>
                  <a:lnTo>
                    <a:pt x="1" y="427"/>
                  </a:lnTo>
                  <a:lnTo>
                    <a:pt x="8" y="380"/>
                  </a:lnTo>
                  <a:lnTo>
                    <a:pt x="16" y="334"/>
                  </a:lnTo>
                  <a:lnTo>
                    <a:pt x="26" y="287"/>
                  </a:lnTo>
                  <a:lnTo>
                    <a:pt x="40" y="242"/>
                  </a:lnTo>
                  <a:lnTo>
                    <a:pt x="53" y="199"/>
                  </a:lnTo>
                  <a:lnTo>
                    <a:pt x="68" y="157"/>
                  </a:lnTo>
                  <a:lnTo>
                    <a:pt x="81" y="120"/>
                  </a:lnTo>
                  <a:lnTo>
                    <a:pt x="96" y="85"/>
                  </a:lnTo>
                  <a:lnTo>
                    <a:pt x="108" y="57"/>
                  </a:lnTo>
                  <a:lnTo>
                    <a:pt x="120" y="33"/>
                  </a:lnTo>
                  <a:lnTo>
                    <a:pt x="128" y="15"/>
                  </a:lnTo>
                  <a:lnTo>
                    <a:pt x="133" y="3"/>
                  </a:lnTo>
                  <a:lnTo>
                    <a:pt x="135" y="0"/>
                  </a:lnTo>
                  <a:close/>
                </a:path>
              </a:pathLst>
            </a:custGeom>
            <a:solidFill>
              <a:schemeClr val="tx1">
                <a:alpha val="2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6" name="Freeform 18"/>
            <p:cNvSpPr/>
            <p:nvPr/>
          </p:nvSpPr>
          <p:spPr bwMode="auto">
            <a:xfrm>
              <a:off x="-569912" y="3355975"/>
              <a:ext cx="701675" cy="1512888"/>
            </a:xfrm>
            <a:custGeom>
              <a:avLst/>
              <a:gdLst>
                <a:gd name="T0" fmla="*/ 0 w 886"/>
                <a:gd name="T1" fmla="*/ 0 h 1907"/>
                <a:gd name="T2" fmla="*/ 2 w 886"/>
                <a:gd name="T3" fmla="*/ 5 h 1907"/>
                <a:gd name="T4" fmla="*/ 5 w 886"/>
                <a:gd name="T5" fmla="*/ 18 h 1907"/>
                <a:gd name="T6" fmla="*/ 12 w 886"/>
                <a:gd name="T7" fmla="*/ 42 h 1907"/>
                <a:gd name="T8" fmla="*/ 20 w 886"/>
                <a:gd name="T9" fmla="*/ 72 h 1907"/>
                <a:gd name="T10" fmla="*/ 32 w 886"/>
                <a:gd name="T11" fmla="*/ 108 h 1907"/>
                <a:gd name="T12" fmla="*/ 49 w 886"/>
                <a:gd name="T13" fmla="*/ 154 h 1907"/>
                <a:gd name="T14" fmla="*/ 69 w 886"/>
                <a:gd name="T15" fmla="*/ 204 h 1907"/>
                <a:gd name="T16" fmla="*/ 94 w 886"/>
                <a:gd name="T17" fmla="*/ 259 h 1907"/>
                <a:gd name="T18" fmla="*/ 124 w 886"/>
                <a:gd name="T19" fmla="*/ 319 h 1907"/>
                <a:gd name="T20" fmla="*/ 159 w 886"/>
                <a:gd name="T21" fmla="*/ 382 h 1907"/>
                <a:gd name="T22" fmla="*/ 199 w 886"/>
                <a:gd name="T23" fmla="*/ 449 h 1907"/>
                <a:gd name="T24" fmla="*/ 245 w 886"/>
                <a:gd name="T25" fmla="*/ 519 h 1907"/>
                <a:gd name="T26" fmla="*/ 299 w 886"/>
                <a:gd name="T27" fmla="*/ 592 h 1907"/>
                <a:gd name="T28" fmla="*/ 359 w 886"/>
                <a:gd name="T29" fmla="*/ 666 h 1907"/>
                <a:gd name="T30" fmla="*/ 427 w 886"/>
                <a:gd name="T31" fmla="*/ 741 h 1907"/>
                <a:gd name="T32" fmla="*/ 501 w 886"/>
                <a:gd name="T33" fmla="*/ 816 h 1907"/>
                <a:gd name="T34" fmla="*/ 584 w 886"/>
                <a:gd name="T35" fmla="*/ 889 h 1907"/>
                <a:gd name="T36" fmla="*/ 676 w 886"/>
                <a:gd name="T37" fmla="*/ 964 h 1907"/>
                <a:gd name="T38" fmla="*/ 776 w 886"/>
                <a:gd name="T39" fmla="*/ 1036 h 1907"/>
                <a:gd name="T40" fmla="*/ 884 w 886"/>
                <a:gd name="T41" fmla="*/ 1104 h 1907"/>
                <a:gd name="T42" fmla="*/ 884 w 886"/>
                <a:gd name="T43" fmla="*/ 1168 h 1907"/>
                <a:gd name="T44" fmla="*/ 884 w 886"/>
                <a:gd name="T45" fmla="*/ 1236 h 1907"/>
                <a:gd name="T46" fmla="*/ 884 w 886"/>
                <a:gd name="T47" fmla="*/ 1309 h 1907"/>
                <a:gd name="T48" fmla="*/ 884 w 886"/>
                <a:gd name="T49" fmla="*/ 1388 h 1907"/>
                <a:gd name="T50" fmla="*/ 884 w 886"/>
                <a:gd name="T51" fmla="*/ 1466 h 1907"/>
                <a:gd name="T52" fmla="*/ 884 w 886"/>
                <a:gd name="T53" fmla="*/ 1543 h 1907"/>
                <a:gd name="T54" fmla="*/ 884 w 886"/>
                <a:gd name="T55" fmla="*/ 1620 h 1907"/>
                <a:gd name="T56" fmla="*/ 886 w 886"/>
                <a:gd name="T57" fmla="*/ 1691 h 1907"/>
                <a:gd name="T58" fmla="*/ 886 w 886"/>
                <a:gd name="T59" fmla="*/ 1758 h 1907"/>
                <a:gd name="T60" fmla="*/ 886 w 886"/>
                <a:gd name="T61" fmla="*/ 1817 h 1907"/>
                <a:gd name="T62" fmla="*/ 886 w 886"/>
                <a:gd name="T63" fmla="*/ 1868 h 1907"/>
                <a:gd name="T64" fmla="*/ 886 w 886"/>
                <a:gd name="T65" fmla="*/ 1907 h 1907"/>
                <a:gd name="T66" fmla="*/ 847 w 886"/>
                <a:gd name="T67" fmla="*/ 1888 h 1907"/>
                <a:gd name="T68" fmla="*/ 804 w 886"/>
                <a:gd name="T69" fmla="*/ 1862 h 1907"/>
                <a:gd name="T70" fmla="*/ 756 w 886"/>
                <a:gd name="T71" fmla="*/ 1830 h 1907"/>
                <a:gd name="T72" fmla="*/ 704 w 886"/>
                <a:gd name="T73" fmla="*/ 1792 h 1907"/>
                <a:gd name="T74" fmla="*/ 649 w 886"/>
                <a:gd name="T75" fmla="*/ 1748 h 1907"/>
                <a:gd name="T76" fmla="*/ 592 w 886"/>
                <a:gd name="T77" fmla="*/ 1700 h 1907"/>
                <a:gd name="T78" fmla="*/ 534 w 886"/>
                <a:gd name="T79" fmla="*/ 1648 h 1907"/>
                <a:gd name="T80" fmla="*/ 474 w 886"/>
                <a:gd name="T81" fmla="*/ 1593 h 1907"/>
                <a:gd name="T82" fmla="*/ 414 w 886"/>
                <a:gd name="T83" fmla="*/ 1533 h 1907"/>
                <a:gd name="T84" fmla="*/ 355 w 886"/>
                <a:gd name="T85" fmla="*/ 1471 h 1907"/>
                <a:gd name="T86" fmla="*/ 299 w 886"/>
                <a:gd name="T87" fmla="*/ 1406 h 1907"/>
                <a:gd name="T88" fmla="*/ 245 w 886"/>
                <a:gd name="T89" fmla="*/ 1341 h 1907"/>
                <a:gd name="T90" fmla="*/ 195 w 886"/>
                <a:gd name="T91" fmla="*/ 1273 h 1907"/>
                <a:gd name="T92" fmla="*/ 149 w 886"/>
                <a:gd name="T93" fmla="*/ 1204 h 1907"/>
                <a:gd name="T94" fmla="*/ 107 w 886"/>
                <a:gd name="T95" fmla="*/ 1136 h 1907"/>
                <a:gd name="T96" fmla="*/ 70 w 886"/>
                <a:gd name="T97" fmla="*/ 1066 h 1907"/>
                <a:gd name="T98" fmla="*/ 42 w 886"/>
                <a:gd name="T99" fmla="*/ 998 h 1907"/>
                <a:gd name="T100" fmla="*/ 20 w 886"/>
                <a:gd name="T101" fmla="*/ 929 h 1907"/>
                <a:gd name="T102" fmla="*/ 5 w 886"/>
                <a:gd name="T103" fmla="*/ 862 h 1907"/>
                <a:gd name="T104" fmla="*/ 0 w 886"/>
                <a:gd name="T105" fmla="*/ 799 h 1907"/>
                <a:gd name="T106" fmla="*/ 0 w 886"/>
                <a:gd name="T107" fmla="*/ 302 h 1907"/>
                <a:gd name="T108" fmla="*/ 0 w 886"/>
                <a:gd name="T109" fmla="*/ 240 h 1907"/>
                <a:gd name="T110" fmla="*/ 0 w 886"/>
                <a:gd name="T111" fmla="*/ 184 h 1907"/>
                <a:gd name="T112" fmla="*/ 0 w 886"/>
                <a:gd name="T113" fmla="*/ 88 h 1907"/>
                <a:gd name="T114" fmla="*/ 0 w 886"/>
                <a:gd name="T115" fmla="*/ 52 h 1907"/>
                <a:gd name="T116" fmla="*/ 0 w 886"/>
                <a:gd name="T117" fmla="*/ 23 h 1907"/>
                <a:gd name="T118" fmla="*/ 0 w 886"/>
                <a:gd name="T119" fmla="*/ 7 h 1907"/>
                <a:gd name="T120" fmla="*/ 0 w 886"/>
                <a:gd name="T121" fmla="*/ 0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6" h="1907">
                  <a:moveTo>
                    <a:pt x="0" y="0"/>
                  </a:moveTo>
                  <a:lnTo>
                    <a:pt x="2" y="5"/>
                  </a:lnTo>
                  <a:lnTo>
                    <a:pt x="5" y="18"/>
                  </a:lnTo>
                  <a:lnTo>
                    <a:pt x="12" y="42"/>
                  </a:lnTo>
                  <a:lnTo>
                    <a:pt x="20" y="72"/>
                  </a:lnTo>
                  <a:lnTo>
                    <a:pt x="32" y="108"/>
                  </a:lnTo>
                  <a:lnTo>
                    <a:pt x="49" y="154"/>
                  </a:lnTo>
                  <a:lnTo>
                    <a:pt x="69" y="204"/>
                  </a:lnTo>
                  <a:lnTo>
                    <a:pt x="94" y="259"/>
                  </a:lnTo>
                  <a:lnTo>
                    <a:pt x="124" y="319"/>
                  </a:lnTo>
                  <a:lnTo>
                    <a:pt x="159" y="382"/>
                  </a:lnTo>
                  <a:lnTo>
                    <a:pt x="199" y="449"/>
                  </a:lnTo>
                  <a:lnTo>
                    <a:pt x="245" y="519"/>
                  </a:lnTo>
                  <a:lnTo>
                    <a:pt x="299" y="592"/>
                  </a:lnTo>
                  <a:lnTo>
                    <a:pt x="359" y="666"/>
                  </a:lnTo>
                  <a:lnTo>
                    <a:pt x="427" y="741"/>
                  </a:lnTo>
                  <a:lnTo>
                    <a:pt x="501" y="816"/>
                  </a:lnTo>
                  <a:lnTo>
                    <a:pt x="584" y="889"/>
                  </a:lnTo>
                  <a:lnTo>
                    <a:pt x="676" y="964"/>
                  </a:lnTo>
                  <a:lnTo>
                    <a:pt x="776" y="1036"/>
                  </a:lnTo>
                  <a:lnTo>
                    <a:pt x="884" y="1104"/>
                  </a:lnTo>
                  <a:lnTo>
                    <a:pt x="884" y="1168"/>
                  </a:lnTo>
                  <a:lnTo>
                    <a:pt x="884" y="1236"/>
                  </a:lnTo>
                  <a:lnTo>
                    <a:pt x="884" y="1309"/>
                  </a:lnTo>
                  <a:lnTo>
                    <a:pt x="884" y="1388"/>
                  </a:lnTo>
                  <a:lnTo>
                    <a:pt x="884" y="1466"/>
                  </a:lnTo>
                  <a:lnTo>
                    <a:pt x="884" y="1543"/>
                  </a:lnTo>
                  <a:lnTo>
                    <a:pt x="884" y="1620"/>
                  </a:lnTo>
                  <a:lnTo>
                    <a:pt x="886" y="1691"/>
                  </a:lnTo>
                  <a:lnTo>
                    <a:pt x="886" y="1758"/>
                  </a:lnTo>
                  <a:lnTo>
                    <a:pt x="886" y="1817"/>
                  </a:lnTo>
                  <a:lnTo>
                    <a:pt x="886" y="1868"/>
                  </a:lnTo>
                  <a:lnTo>
                    <a:pt x="886" y="1907"/>
                  </a:lnTo>
                  <a:lnTo>
                    <a:pt x="847" y="1888"/>
                  </a:lnTo>
                  <a:lnTo>
                    <a:pt x="804" y="1862"/>
                  </a:lnTo>
                  <a:lnTo>
                    <a:pt x="756" y="1830"/>
                  </a:lnTo>
                  <a:lnTo>
                    <a:pt x="704" y="1792"/>
                  </a:lnTo>
                  <a:lnTo>
                    <a:pt x="649" y="1748"/>
                  </a:lnTo>
                  <a:lnTo>
                    <a:pt x="592" y="1700"/>
                  </a:lnTo>
                  <a:lnTo>
                    <a:pt x="534" y="1648"/>
                  </a:lnTo>
                  <a:lnTo>
                    <a:pt x="474" y="1593"/>
                  </a:lnTo>
                  <a:lnTo>
                    <a:pt x="414" y="1533"/>
                  </a:lnTo>
                  <a:lnTo>
                    <a:pt x="355" y="1471"/>
                  </a:lnTo>
                  <a:lnTo>
                    <a:pt x="299" y="1406"/>
                  </a:lnTo>
                  <a:lnTo>
                    <a:pt x="245" y="1341"/>
                  </a:lnTo>
                  <a:lnTo>
                    <a:pt x="195" y="1273"/>
                  </a:lnTo>
                  <a:lnTo>
                    <a:pt x="149" y="1204"/>
                  </a:lnTo>
                  <a:lnTo>
                    <a:pt x="107" y="1136"/>
                  </a:lnTo>
                  <a:lnTo>
                    <a:pt x="70" y="1066"/>
                  </a:lnTo>
                  <a:lnTo>
                    <a:pt x="42" y="998"/>
                  </a:lnTo>
                  <a:lnTo>
                    <a:pt x="20" y="929"/>
                  </a:lnTo>
                  <a:lnTo>
                    <a:pt x="5" y="862"/>
                  </a:lnTo>
                  <a:lnTo>
                    <a:pt x="0" y="799"/>
                  </a:lnTo>
                  <a:lnTo>
                    <a:pt x="0" y="302"/>
                  </a:lnTo>
                  <a:lnTo>
                    <a:pt x="0" y="240"/>
                  </a:lnTo>
                  <a:lnTo>
                    <a:pt x="0" y="184"/>
                  </a:lnTo>
                  <a:lnTo>
                    <a:pt x="0" y="88"/>
                  </a:lnTo>
                  <a:lnTo>
                    <a:pt x="0" y="52"/>
                  </a:lnTo>
                  <a:lnTo>
                    <a:pt x="0" y="23"/>
                  </a:lnTo>
                  <a:lnTo>
                    <a:pt x="0" y="7"/>
                  </a:lnTo>
                  <a:lnTo>
                    <a:pt x="0" y="0"/>
                  </a:lnTo>
                  <a:close/>
                </a:path>
              </a:pathLst>
            </a:custGeom>
            <a:solidFill>
              <a:schemeClr val="accent4">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7" name="Freeform 20"/>
            <p:cNvSpPr/>
            <p:nvPr/>
          </p:nvSpPr>
          <p:spPr bwMode="auto">
            <a:xfrm>
              <a:off x="130176" y="3602039"/>
              <a:ext cx="652463" cy="1268413"/>
            </a:xfrm>
            <a:custGeom>
              <a:avLst/>
              <a:gdLst>
                <a:gd name="T0" fmla="*/ 822 w 822"/>
                <a:gd name="T1" fmla="*/ 0 h 1598"/>
                <a:gd name="T2" fmla="*/ 822 w 822"/>
                <a:gd name="T3" fmla="*/ 792 h 1598"/>
                <a:gd name="T4" fmla="*/ 0 w 822"/>
                <a:gd name="T5" fmla="*/ 1598 h 1598"/>
                <a:gd name="T6" fmla="*/ 2 w 822"/>
                <a:gd name="T7" fmla="*/ 792 h 1598"/>
                <a:gd name="T8" fmla="*/ 822 w 822"/>
                <a:gd name="T9" fmla="*/ 0 h 1598"/>
              </a:gdLst>
              <a:ahLst/>
              <a:cxnLst>
                <a:cxn ang="0">
                  <a:pos x="T0" y="T1"/>
                </a:cxn>
                <a:cxn ang="0">
                  <a:pos x="T2" y="T3"/>
                </a:cxn>
                <a:cxn ang="0">
                  <a:pos x="T4" y="T5"/>
                </a:cxn>
                <a:cxn ang="0">
                  <a:pos x="T6" y="T7"/>
                </a:cxn>
                <a:cxn ang="0">
                  <a:pos x="T8" y="T9"/>
                </a:cxn>
              </a:cxnLst>
              <a:rect l="0" t="0" r="r" b="b"/>
              <a:pathLst>
                <a:path w="822" h="1598">
                  <a:moveTo>
                    <a:pt x="822" y="0"/>
                  </a:moveTo>
                  <a:lnTo>
                    <a:pt x="822" y="792"/>
                  </a:lnTo>
                  <a:lnTo>
                    <a:pt x="0" y="1598"/>
                  </a:lnTo>
                  <a:lnTo>
                    <a:pt x="2" y="792"/>
                  </a:lnTo>
                  <a:lnTo>
                    <a:pt x="822" y="0"/>
                  </a:lnTo>
                  <a:close/>
                </a:path>
              </a:pathLst>
            </a:custGeom>
            <a:solidFill>
              <a:schemeClr val="accent4">
                <a:lumMod val="75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8" name="Freeform 19"/>
            <p:cNvSpPr/>
            <p:nvPr/>
          </p:nvSpPr>
          <p:spPr bwMode="auto">
            <a:xfrm>
              <a:off x="-565150" y="3264056"/>
              <a:ext cx="1354138" cy="976313"/>
            </a:xfrm>
            <a:custGeom>
              <a:avLst/>
              <a:gdLst>
                <a:gd name="T0" fmla="*/ 1411 w 1706"/>
                <a:gd name="T1" fmla="*/ 0 h 1229"/>
                <a:gd name="T2" fmla="*/ 1411 w 1706"/>
                <a:gd name="T3" fmla="*/ 5 h 1229"/>
                <a:gd name="T4" fmla="*/ 1414 w 1706"/>
                <a:gd name="T5" fmla="*/ 18 h 1229"/>
                <a:gd name="T6" fmla="*/ 1421 w 1706"/>
                <a:gd name="T7" fmla="*/ 42 h 1229"/>
                <a:gd name="T8" fmla="*/ 1431 w 1706"/>
                <a:gd name="T9" fmla="*/ 70 h 1229"/>
                <a:gd name="T10" fmla="*/ 1444 w 1706"/>
                <a:gd name="T11" fmla="*/ 107 h 1229"/>
                <a:gd name="T12" fmla="*/ 1462 w 1706"/>
                <a:gd name="T13" fmla="*/ 147 h 1229"/>
                <a:gd name="T14" fmla="*/ 1486 w 1706"/>
                <a:gd name="T15" fmla="*/ 190 h 1229"/>
                <a:gd name="T16" fmla="*/ 1516 w 1706"/>
                <a:gd name="T17" fmla="*/ 238 h 1229"/>
                <a:gd name="T18" fmla="*/ 1552 w 1706"/>
                <a:gd name="T19" fmla="*/ 287 h 1229"/>
                <a:gd name="T20" fmla="*/ 1596 w 1706"/>
                <a:gd name="T21" fmla="*/ 335 h 1229"/>
                <a:gd name="T22" fmla="*/ 1647 w 1706"/>
                <a:gd name="T23" fmla="*/ 385 h 1229"/>
                <a:gd name="T24" fmla="*/ 1706 w 1706"/>
                <a:gd name="T25" fmla="*/ 432 h 1229"/>
                <a:gd name="T26" fmla="*/ 1679 w 1706"/>
                <a:gd name="T27" fmla="*/ 464 h 1229"/>
                <a:gd name="T28" fmla="*/ 1646 w 1706"/>
                <a:gd name="T29" fmla="*/ 500 h 1229"/>
                <a:gd name="T30" fmla="*/ 1609 w 1706"/>
                <a:gd name="T31" fmla="*/ 540 h 1229"/>
                <a:gd name="T32" fmla="*/ 1569 w 1706"/>
                <a:gd name="T33" fmla="*/ 582 h 1229"/>
                <a:gd name="T34" fmla="*/ 1524 w 1706"/>
                <a:gd name="T35" fmla="*/ 627 h 1229"/>
                <a:gd name="T36" fmla="*/ 1477 w 1706"/>
                <a:gd name="T37" fmla="*/ 674 h 1229"/>
                <a:gd name="T38" fmla="*/ 1429 w 1706"/>
                <a:gd name="T39" fmla="*/ 722 h 1229"/>
                <a:gd name="T40" fmla="*/ 1379 w 1706"/>
                <a:gd name="T41" fmla="*/ 772 h 1229"/>
                <a:gd name="T42" fmla="*/ 1329 w 1706"/>
                <a:gd name="T43" fmla="*/ 821 h 1229"/>
                <a:gd name="T44" fmla="*/ 1277 w 1706"/>
                <a:gd name="T45" fmla="*/ 871 h 1229"/>
                <a:gd name="T46" fmla="*/ 1227 w 1706"/>
                <a:gd name="T47" fmla="*/ 919 h 1229"/>
                <a:gd name="T48" fmla="*/ 1177 w 1706"/>
                <a:gd name="T49" fmla="*/ 966 h 1229"/>
                <a:gd name="T50" fmla="*/ 1129 w 1706"/>
                <a:gd name="T51" fmla="*/ 1011 h 1229"/>
                <a:gd name="T52" fmla="*/ 1082 w 1706"/>
                <a:gd name="T53" fmla="*/ 1054 h 1229"/>
                <a:gd name="T54" fmla="*/ 1039 w 1706"/>
                <a:gd name="T55" fmla="*/ 1094 h 1229"/>
                <a:gd name="T56" fmla="*/ 999 w 1706"/>
                <a:gd name="T57" fmla="*/ 1129 h 1229"/>
                <a:gd name="T58" fmla="*/ 962 w 1706"/>
                <a:gd name="T59" fmla="*/ 1163 h 1229"/>
                <a:gd name="T60" fmla="*/ 930 w 1706"/>
                <a:gd name="T61" fmla="*/ 1189 h 1229"/>
                <a:gd name="T62" fmla="*/ 904 w 1706"/>
                <a:gd name="T63" fmla="*/ 1213 h 1229"/>
                <a:gd name="T64" fmla="*/ 882 w 1706"/>
                <a:gd name="T65" fmla="*/ 1229 h 1229"/>
                <a:gd name="T66" fmla="*/ 769 w 1706"/>
                <a:gd name="T67" fmla="*/ 1159 h 1229"/>
                <a:gd name="T68" fmla="*/ 664 w 1706"/>
                <a:gd name="T69" fmla="*/ 1086 h 1229"/>
                <a:gd name="T70" fmla="*/ 570 w 1706"/>
                <a:gd name="T71" fmla="*/ 1011 h 1229"/>
                <a:gd name="T72" fmla="*/ 485 w 1706"/>
                <a:gd name="T73" fmla="*/ 936 h 1229"/>
                <a:gd name="T74" fmla="*/ 410 w 1706"/>
                <a:gd name="T75" fmla="*/ 859 h 1229"/>
                <a:gd name="T76" fmla="*/ 342 w 1706"/>
                <a:gd name="T77" fmla="*/ 784 h 1229"/>
                <a:gd name="T78" fmla="*/ 282 w 1706"/>
                <a:gd name="T79" fmla="*/ 711 h 1229"/>
                <a:gd name="T80" fmla="*/ 228 w 1706"/>
                <a:gd name="T81" fmla="*/ 639 h 1229"/>
                <a:gd name="T82" fmla="*/ 183 w 1706"/>
                <a:gd name="T83" fmla="*/ 569 h 1229"/>
                <a:gd name="T84" fmla="*/ 143 w 1706"/>
                <a:gd name="T85" fmla="*/ 502 h 1229"/>
                <a:gd name="T86" fmla="*/ 110 w 1706"/>
                <a:gd name="T87" fmla="*/ 439 h 1229"/>
                <a:gd name="T88" fmla="*/ 82 w 1706"/>
                <a:gd name="T89" fmla="*/ 379 h 1229"/>
                <a:gd name="T90" fmla="*/ 60 w 1706"/>
                <a:gd name="T91" fmla="*/ 325 h 1229"/>
                <a:gd name="T92" fmla="*/ 42 w 1706"/>
                <a:gd name="T93" fmla="*/ 275 h 1229"/>
                <a:gd name="T94" fmla="*/ 27 w 1706"/>
                <a:gd name="T95" fmla="*/ 232 h 1229"/>
                <a:gd name="T96" fmla="*/ 17 w 1706"/>
                <a:gd name="T97" fmla="*/ 195 h 1229"/>
                <a:gd name="T98" fmla="*/ 8 w 1706"/>
                <a:gd name="T99" fmla="*/ 165 h 1229"/>
                <a:gd name="T100" fmla="*/ 3 w 1706"/>
                <a:gd name="T101" fmla="*/ 143 h 1229"/>
                <a:gd name="T102" fmla="*/ 2 w 1706"/>
                <a:gd name="T103" fmla="*/ 130 h 1229"/>
                <a:gd name="T104" fmla="*/ 0 w 1706"/>
                <a:gd name="T105" fmla="*/ 125 h 1229"/>
                <a:gd name="T106" fmla="*/ 1411 w 1706"/>
                <a:gd name="T107" fmla="*/ 0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06" h="1229">
                  <a:moveTo>
                    <a:pt x="1411" y="0"/>
                  </a:moveTo>
                  <a:lnTo>
                    <a:pt x="1411" y="5"/>
                  </a:lnTo>
                  <a:lnTo>
                    <a:pt x="1414" y="18"/>
                  </a:lnTo>
                  <a:lnTo>
                    <a:pt x="1421" y="42"/>
                  </a:lnTo>
                  <a:lnTo>
                    <a:pt x="1431" y="70"/>
                  </a:lnTo>
                  <a:lnTo>
                    <a:pt x="1444" y="107"/>
                  </a:lnTo>
                  <a:lnTo>
                    <a:pt x="1462" y="147"/>
                  </a:lnTo>
                  <a:lnTo>
                    <a:pt x="1486" y="190"/>
                  </a:lnTo>
                  <a:lnTo>
                    <a:pt x="1516" y="238"/>
                  </a:lnTo>
                  <a:lnTo>
                    <a:pt x="1552" y="287"/>
                  </a:lnTo>
                  <a:lnTo>
                    <a:pt x="1596" y="335"/>
                  </a:lnTo>
                  <a:lnTo>
                    <a:pt x="1647" y="385"/>
                  </a:lnTo>
                  <a:lnTo>
                    <a:pt x="1706" y="432"/>
                  </a:lnTo>
                  <a:lnTo>
                    <a:pt x="1679" y="464"/>
                  </a:lnTo>
                  <a:lnTo>
                    <a:pt x="1646" y="500"/>
                  </a:lnTo>
                  <a:lnTo>
                    <a:pt x="1609" y="540"/>
                  </a:lnTo>
                  <a:lnTo>
                    <a:pt x="1569" y="582"/>
                  </a:lnTo>
                  <a:lnTo>
                    <a:pt x="1524" y="627"/>
                  </a:lnTo>
                  <a:lnTo>
                    <a:pt x="1477" y="674"/>
                  </a:lnTo>
                  <a:lnTo>
                    <a:pt x="1429" y="722"/>
                  </a:lnTo>
                  <a:lnTo>
                    <a:pt x="1379" y="772"/>
                  </a:lnTo>
                  <a:lnTo>
                    <a:pt x="1329" y="821"/>
                  </a:lnTo>
                  <a:lnTo>
                    <a:pt x="1277" y="871"/>
                  </a:lnTo>
                  <a:lnTo>
                    <a:pt x="1227" y="919"/>
                  </a:lnTo>
                  <a:lnTo>
                    <a:pt x="1177" y="966"/>
                  </a:lnTo>
                  <a:lnTo>
                    <a:pt x="1129" y="1011"/>
                  </a:lnTo>
                  <a:lnTo>
                    <a:pt x="1082" y="1054"/>
                  </a:lnTo>
                  <a:lnTo>
                    <a:pt x="1039" y="1094"/>
                  </a:lnTo>
                  <a:lnTo>
                    <a:pt x="999" y="1129"/>
                  </a:lnTo>
                  <a:lnTo>
                    <a:pt x="962" y="1163"/>
                  </a:lnTo>
                  <a:lnTo>
                    <a:pt x="930" y="1189"/>
                  </a:lnTo>
                  <a:lnTo>
                    <a:pt x="904" y="1213"/>
                  </a:lnTo>
                  <a:lnTo>
                    <a:pt x="882" y="1229"/>
                  </a:lnTo>
                  <a:lnTo>
                    <a:pt x="769" y="1159"/>
                  </a:lnTo>
                  <a:lnTo>
                    <a:pt x="664" y="1086"/>
                  </a:lnTo>
                  <a:lnTo>
                    <a:pt x="570" y="1011"/>
                  </a:lnTo>
                  <a:lnTo>
                    <a:pt x="485" y="936"/>
                  </a:lnTo>
                  <a:lnTo>
                    <a:pt x="410" y="859"/>
                  </a:lnTo>
                  <a:lnTo>
                    <a:pt x="342" y="784"/>
                  </a:lnTo>
                  <a:lnTo>
                    <a:pt x="282" y="711"/>
                  </a:lnTo>
                  <a:lnTo>
                    <a:pt x="228" y="639"/>
                  </a:lnTo>
                  <a:lnTo>
                    <a:pt x="183" y="569"/>
                  </a:lnTo>
                  <a:lnTo>
                    <a:pt x="143" y="502"/>
                  </a:lnTo>
                  <a:lnTo>
                    <a:pt x="110" y="439"/>
                  </a:lnTo>
                  <a:lnTo>
                    <a:pt x="82" y="379"/>
                  </a:lnTo>
                  <a:lnTo>
                    <a:pt x="60" y="325"/>
                  </a:lnTo>
                  <a:lnTo>
                    <a:pt x="42" y="275"/>
                  </a:lnTo>
                  <a:lnTo>
                    <a:pt x="27" y="232"/>
                  </a:lnTo>
                  <a:lnTo>
                    <a:pt x="17" y="195"/>
                  </a:lnTo>
                  <a:lnTo>
                    <a:pt x="8" y="165"/>
                  </a:lnTo>
                  <a:lnTo>
                    <a:pt x="3" y="143"/>
                  </a:lnTo>
                  <a:lnTo>
                    <a:pt x="2" y="130"/>
                  </a:lnTo>
                  <a:lnTo>
                    <a:pt x="0" y="125"/>
                  </a:lnTo>
                  <a:lnTo>
                    <a:pt x="1411" y="0"/>
                  </a:lnTo>
                  <a:close/>
                </a:path>
              </a:pathLst>
            </a:custGeom>
            <a:solidFill>
              <a:schemeClr val="accent4"/>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19" name="Freeform 22"/>
            <p:cNvSpPr/>
            <p:nvPr/>
          </p:nvSpPr>
          <p:spPr bwMode="auto">
            <a:xfrm>
              <a:off x="363539" y="4311650"/>
              <a:ext cx="1363663" cy="922338"/>
            </a:xfrm>
            <a:custGeom>
              <a:avLst/>
              <a:gdLst>
                <a:gd name="T0" fmla="*/ 0 w 1718"/>
                <a:gd name="T1" fmla="*/ 0 h 1163"/>
                <a:gd name="T2" fmla="*/ 124 w 1718"/>
                <a:gd name="T3" fmla="*/ 52 h 1163"/>
                <a:gd name="T4" fmla="*/ 246 w 1718"/>
                <a:gd name="T5" fmla="*/ 99 h 1163"/>
                <a:gd name="T6" fmla="*/ 367 w 1718"/>
                <a:gd name="T7" fmla="*/ 140 h 1163"/>
                <a:gd name="T8" fmla="*/ 487 w 1718"/>
                <a:gd name="T9" fmla="*/ 177 h 1163"/>
                <a:gd name="T10" fmla="*/ 604 w 1718"/>
                <a:gd name="T11" fmla="*/ 211 h 1163"/>
                <a:gd name="T12" fmla="*/ 719 w 1718"/>
                <a:gd name="T13" fmla="*/ 237 h 1163"/>
                <a:gd name="T14" fmla="*/ 829 w 1718"/>
                <a:gd name="T15" fmla="*/ 261 h 1163"/>
                <a:gd name="T16" fmla="*/ 937 w 1718"/>
                <a:gd name="T17" fmla="*/ 281 h 1163"/>
                <a:gd name="T18" fmla="*/ 1039 w 1718"/>
                <a:gd name="T19" fmla="*/ 297 h 1163"/>
                <a:gd name="T20" fmla="*/ 1136 w 1718"/>
                <a:gd name="T21" fmla="*/ 311 h 1163"/>
                <a:gd name="T22" fmla="*/ 1228 w 1718"/>
                <a:gd name="T23" fmla="*/ 322 h 1163"/>
                <a:gd name="T24" fmla="*/ 1314 w 1718"/>
                <a:gd name="T25" fmla="*/ 331 h 1163"/>
                <a:gd name="T26" fmla="*/ 1393 w 1718"/>
                <a:gd name="T27" fmla="*/ 336 h 1163"/>
                <a:gd name="T28" fmla="*/ 1464 w 1718"/>
                <a:gd name="T29" fmla="*/ 341 h 1163"/>
                <a:gd name="T30" fmla="*/ 1528 w 1718"/>
                <a:gd name="T31" fmla="*/ 342 h 1163"/>
                <a:gd name="T32" fmla="*/ 1583 w 1718"/>
                <a:gd name="T33" fmla="*/ 344 h 1163"/>
                <a:gd name="T34" fmla="*/ 1629 w 1718"/>
                <a:gd name="T35" fmla="*/ 344 h 1163"/>
                <a:gd name="T36" fmla="*/ 1668 w 1718"/>
                <a:gd name="T37" fmla="*/ 344 h 1163"/>
                <a:gd name="T38" fmla="*/ 1694 w 1718"/>
                <a:gd name="T39" fmla="*/ 344 h 1163"/>
                <a:gd name="T40" fmla="*/ 1711 w 1718"/>
                <a:gd name="T41" fmla="*/ 342 h 1163"/>
                <a:gd name="T42" fmla="*/ 1718 w 1718"/>
                <a:gd name="T43" fmla="*/ 342 h 1163"/>
                <a:gd name="T44" fmla="*/ 1718 w 1718"/>
                <a:gd name="T45" fmla="*/ 1150 h 1163"/>
                <a:gd name="T46" fmla="*/ 1571 w 1718"/>
                <a:gd name="T47" fmla="*/ 1160 h 1163"/>
                <a:gd name="T48" fmla="*/ 1433 w 1718"/>
                <a:gd name="T49" fmla="*/ 1163 h 1163"/>
                <a:gd name="T50" fmla="*/ 1301 w 1718"/>
                <a:gd name="T51" fmla="*/ 1163 h 1163"/>
                <a:gd name="T52" fmla="*/ 1178 w 1718"/>
                <a:gd name="T53" fmla="*/ 1158 h 1163"/>
                <a:gd name="T54" fmla="*/ 1059 w 1718"/>
                <a:gd name="T55" fmla="*/ 1150 h 1163"/>
                <a:gd name="T56" fmla="*/ 947 w 1718"/>
                <a:gd name="T57" fmla="*/ 1140 h 1163"/>
                <a:gd name="T58" fmla="*/ 842 w 1718"/>
                <a:gd name="T59" fmla="*/ 1125 h 1163"/>
                <a:gd name="T60" fmla="*/ 742 w 1718"/>
                <a:gd name="T61" fmla="*/ 1108 h 1163"/>
                <a:gd name="T62" fmla="*/ 651 w 1718"/>
                <a:gd name="T63" fmla="*/ 1088 h 1163"/>
                <a:gd name="T64" fmla="*/ 566 w 1718"/>
                <a:gd name="T65" fmla="*/ 1068 h 1163"/>
                <a:gd name="T66" fmla="*/ 486 w 1718"/>
                <a:gd name="T67" fmla="*/ 1046 h 1163"/>
                <a:gd name="T68" fmla="*/ 412 w 1718"/>
                <a:gd name="T69" fmla="*/ 1023 h 1163"/>
                <a:gd name="T70" fmla="*/ 346 w 1718"/>
                <a:gd name="T71" fmla="*/ 1000 h 1163"/>
                <a:gd name="T72" fmla="*/ 284 w 1718"/>
                <a:gd name="T73" fmla="*/ 976 h 1163"/>
                <a:gd name="T74" fmla="*/ 231 w 1718"/>
                <a:gd name="T75" fmla="*/ 953 h 1163"/>
                <a:gd name="T76" fmla="*/ 181 w 1718"/>
                <a:gd name="T77" fmla="*/ 931 h 1163"/>
                <a:gd name="T78" fmla="*/ 139 w 1718"/>
                <a:gd name="T79" fmla="*/ 909 h 1163"/>
                <a:gd name="T80" fmla="*/ 100 w 1718"/>
                <a:gd name="T81" fmla="*/ 889 h 1163"/>
                <a:gd name="T82" fmla="*/ 70 w 1718"/>
                <a:gd name="T83" fmla="*/ 871 h 1163"/>
                <a:gd name="T84" fmla="*/ 45 w 1718"/>
                <a:gd name="T85" fmla="*/ 856 h 1163"/>
                <a:gd name="T86" fmla="*/ 25 w 1718"/>
                <a:gd name="T87" fmla="*/ 843 h 1163"/>
                <a:gd name="T88" fmla="*/ 10 w 1718"/>
                <a:gd name="T89" fmla="*/ 833 h 1163"/>
                <a:gd name="T90" fmla="*/ 2 w 1718"/>
                <a:gd name="T91" fmla="*/ 828 h 1163"/>
                <a:gd name="T92" fmla="*/ 0 w 1718"/>
                <a:gd name="T93" fmla="*/ 824 h 1163"/>
                <a:gd name="T94" fmla="*/ 0 w 1718"/>
                <a:gd name="T95" fmla="*/ 819 h 1163"/>
                <a:gd name="T96" fmla="*/ 0 w 1718"/>
                <a:gd name="T97" fmla="*/ 801 h 1163"/>
                <a:gd name="T98" fmla="*/ 0 w 1718"/>
                <a:gd name="T99" fmla="*/ 771 h 1163"/>
                <a:gd name="T100" fmla="*/ 0 w 1718"/>
                <a:gd name="T101" fmla="*/ 449 h 1163"/>
                <a:gd name="T102" fmla="*/ 0 w 1718"/>
                <a:gd name="T103" fmla="*/ 384 h 1163"/>
                <a:gd name="T104" fmla="*/ 0 w 1718"/>
                <a:gd name="T105" fmla="*/ 317 h 1163"/>
                <a:gd name="T106" fmla="*/ 0 w 1718"/>
                <a:gd name="T107" fmla="*/ 192 h 1163"/>
                <a:gd name="T108" fmla="*/ 0 w 1718"/>
                <a:gd name="T109" fmla="*/ 134 h 1163"/>
                <a:gd name="T110" fmla="*/ 0 w 1718"/>
                <a:gd name="T111" fmla="*/ 37 h 1163"/>
                <a:gd name="T112" fmla="*/ 0 w 1718"/>
                <a:gd name="T113"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8" h="1163">
                  <a:moveTo>
                    <a:pt x="0" y="0"/>
                  </a:moveTo>
                  <a:lnTo>
                    <a:pt x="124" y="52"/>
                  </a:lnTo>
                  <a:lnTo>
                    <a:pt x="246" y="99"/>
                  </a:lnTo>
                  <a:lnTo>
                    <a:pt x="367" y="140"/>
                  </a:lnTo>
                  <a:lnTo>
                    <a:pt x="487" y="177"/>
                  </a:lnTo>
                  <a:lnTo>
                    <a:pt x="604" y="211"/>
                  </a:lnTo>
                  <a:lnTo>
                    <a:pt x="719" y="237"/>
                  </a:lnTo>
                  <a:lnTo>
                    <a:pt x="829" y="261"/>
                  </a:lnTo>
                  <a:lnTo>
                    <a:pt x="937" y="281"/>
                  </a:lnTo>
                  <a:lnTo>
                    <a:pt x="1039" y="297"/>
                  </a:lnTo>
                  <a:lnTo>
                    <a:pt x="1136" y="311"/>
                  </a:lnTo>
                  <a:lnTo>
                    <a:pt x="1228" y="322"/>
                  </a:lnTo>
                  <a:lnTo>
                    <a:pt x="1314" y="331"/>
                  </a:lnTo>
                  <a:lnTo>
                    <a:pt x="1393" y="336"/>
                  </a:lnTo>
                  <a:lnTo>
                    <a:pt x="1464" y="341"/>
                  </a:lnTo>
                  <a:lnTo>
                    <a:pt x="1528" y="342"/>
                  </a:lnTo>
                  <a:lnTo>
                    <a:pt x="1583" y="344"/>
                  </a:lnTo>
                  <a:lnTo>
                    <a:pt x="1629" y="344"/>
                  </a:lnTo>
                  <a:lnTo>
                    <a:pt x="1668" y="344"/>
                  </a:lnTo>
                  <a:lnTo>
                    <a:pt x="1694" y="344"/>
                  </a:lnTo>
                  <a:lnTo>
                    <a:pt x="1711" y="342"/>
                  </a:lnTo>
                  <a:lnTo>
                    <a:pt x="1718" y="342"/>
                  </a:lnTo>
                  <a:lnTo>
                    <a:pt x="1718" y="1150"/>
                  </a:lnTo>
                  <a:lnTo>
                    <a:pt x="1571" y="1160"/>
                  </a:lnTo>
                  <a:lnTo>
                    <a:pt x="1433" y="1163"/>
                  </a:lnTo>
                  <a:lnTo>
                    <a:pt x="1301" y="1163"/>
                  </a:lnTo>
                  <a:lnTo>
                    <a:pt x="1178" y="1158"/>
                  </a:lnTo>
                  <a:lnTo>
                    <a:pt x="1059" y="1150"/>
                  </a:lnTo>
                  <a:lnTo>
                    <a:pt x="947" y="1140"/>
                  </a:lnTo>
                  <a:lnTo>
                    <a:pt x="842" y="1125"/>
                  </a:lnTo>
                  <a:lnTo>
                    <a:pt x="742" y="1108"/>
                  </a:lnTo>
                  <a:lnTo>
                    <a:pt x="651" y="1088"/>
                  </a:lnTo>
                  <a:lnTo>
                    <a:pt x="566" y="1068"/>
                  </a:lnTo>
                  <a:lnTo>
                    <a:pt x="486" y="1046"/>
                  </a:lnTo>
                  <a:lnTo>
                    <a:pt x="412" y="1023"/>
                  </a:lnTo>
                  <a:lnTo>
                    <a:pt x="346" y="1000"/>
                  </a:lnTo>
                  <a:lnTo>
                    <a:pt x="284" y="976"/>
                  </a:lnTo>
                  <a:lnTo>
                    <a:pt x="231" y="953"/>
                  </a:lnTo>
                  <a:lnTo>
                    <a:pt x="181" y="931"/>
                  </a:lnTo>
                  <a:lnTo>
                    <a:pt x="139" y="909"/>
                  </a:lnTo>
                  <a:lnTo>
                    <a:pt x="100" y="889"/>
                  </a:lnTo>
                  <a:lnTo>
                    <a:pt x="70" y="871"/>
                  </a:lnTo>
                  <a:lnTo>
                    <a:pt x="45" y="856"/>
                  </a:lnTo>
                  <a:lnTo>
                    <a:pt x="25" y="843"/>
                  </a:lnTo>
                  <a:lnTo>
                    <a:pt x="10" y="833"/>
                  </a:lnTo>
                  <a:lnTo>
                    <a:pt x="2" y="828"/>
                  </a:lnTo>
                  <a:lnTo>
                    <a:pt x="0" y="824"/>
                  </a:lnTo>
                  <a:lnTo>
                    <a:pt x="0" y="819"/>
                  </a:lnTo>
                  <a:lnTo>
                    <a:pt x="0" y="801"/>
                  </a:lnTo>
                  <a:lnTo>
                    <a:pt x="0" y="771"/>
                  </a:lnTo>
                  <a:lnTo>
                    <a:pt x="0" y="449"/>
                  </a:lnTo>
                  <a:lnTo>
                    <a:pt x="0" y="384"/>
                  </a:lnTo>
                  <a:lnTo>
                    <a:pt x="0" y="317"/>
                  </a:lnTo>
                  <a:lnTo>
                    <a:pt x="0" y="192"/>
                  </a:lnTo>
                  <a:lnTo>
                    <a:pt x="0" y="134"/>
                  </a:lnTo>
                  <a:lnTo>
                    <a:pt x="0" y="37"/>
                  </a:lnTo>
                  <a:lnTo>
                    <a:pt x="0" y="0"/>
                  </a:lnTo>
                  <a:close/>
                </a:path>
              </a:pathLst>
            </a:custGeom>
            <a:solidFill>
              <a:schemeClr val="accent2">
                <a:lumMod val="60000"/>
                <a:lumOff val="40000"/>
              </a:schemeClr>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20" name="Freeform 21"/>
            <p:cNvSpPr/>
            <p:nvPr/>
          </p:nvSpPr>
          <p:spPr bwMode="auto">
            <a:xfrm>
              <a:off x="360208" y="3681414"/>
              <a:ext cx="1365250" cy="904875"/>
            </a:xfrm>
            <a:custGeom>
              <a:avLst/>
              <a:gdLst>
                <a:gd name="T0" fmla="*/ 892 w 1721"/>
                <a:gd name="T1" fmla="*/ 24 h 1141"/>
                <a:gd name="T2" fmla="*/ 994 w 1721"/>
                <a:gd name="T3" fmla="*/ 60 h 1141"/>
                <a:gd name="T4" fmla="*/ 1113 w 1721"/>
                <a:gd name="T5" fmla="*/ 87 h 1141"/>
                <a:gd name="T6" fmla="*/ 1234 w 1721"/>
                <a:gd name="T7" fmla="*/ 104 h 1141"/>
                <a:gd name="T8" fmla="*/ 1346 w 1721"/>
                <a:gd name="T9" fmla="*/ 114 h 1141"/>
                <a:gd name="T10" fmla="*/ 1436 w 1721"/>
                <a:gd name="T11" fmla="*/ 117 h 1141"/>
                <a:gd name="T12" fmla="*/ 1473 w 1721"/>
                <a:gd name="T13" fmla="*/ 134 h 1141"/>
                <a:gd name="T14" fmla="*/ 1486 w 1721"/>
                <a:gd name="T15" fmla="*/ 192 h 1141"/>
                <a:gd name="T16" fmla="*/ 1508 w 1721"/>
                <a:gd name="T17" fmla="*/ 279 h 1141"/>
                <a:gd name="T18" fmla="*/ 1534 w 1721"/>
                <a:gd name="T19" fmla="*/ 387 h 1141"/>
                <a:gd name="T20" fmla="*/ 1564 w 1721"/>
                <a:gd name="T21" fmla="*/ 512 h 1141"/>
                <a:gd name="T22" fmla="*/ 1598 w 1721"/>
                <a:gd name="T23" fmla="*/ 648 h 1141"/>
                <a:gd name="T24" fmla="*/ 1631 w 1721"/>
                <a:gd name="T25" fmla="*/ 783 h 1141"/>
                <a:gd name="T26" fmla="*/ 1664 w 1721"/>
                <a:gd name="T27" fmla="*/ 914 h 1141"/>
                <a:gd name="T28" fmla="*/ 1694 w 1721"/>
                <a:gd name="T29" fmla="*/ 1035 h 1141"/>
                <a:gd name="T30" fmla="*/ 1721 w 1721"/>
                <a:gd name="T31" fmla="*/ 1136 h 1141"/>
                <a:gd name="T32" fmla="*/ 1463 w 1721"/>
                <a:gd name="T33" fmla="*/ 1140 h 1141"/>
                <a:gd name="T34" fmla="*/ 1221 w 1721"/>
                <a:gd name="T35" fmla="*/ 1126 h 1141"/>
                <a:gd name="T36" fmla="*/ 996 w 1721"/>
                <a:gd name="T37" fmla="*/ 1100 h 1141"/>
                <a:gd name="T38" fmla="*/ 789 w 1721"/>
                <a:gd name="T39" fmla="*/ 1063 h 1141"/>
                <a:gd name="T40" fmla="*/ 604 w 1721"/>
                <a:gd name="T41" fmla="*/ 1020 h 1141"/>
                <a:gd name="T42" fmla="*/ 439 w 1721"/>
                <a:gd name="T43" fmla="*/ 973 h 1141"/>
                <a:gd name="T44" fmla="*/ 299 w 1721"/>
                <a:gd name="T45" fmla="*/ 924 h 1141"/>
                <a:gd name="T46" fmla="*/ 184 w 1721"/>
                <a:gd name="T47" fmla="*/ 879 h 1141"/>
                <a:gd name="T48" fmla="*/ 95 w 1721"/>
                <a:gd name="T49" fmla="*/ 841 h 1141"/>
                <a:gd name="T50" fmla="*/ 35 w 1721"/>
                <a:gd name="T51" fmla="*/ 813 h 1141"/>
                <a:gd name="T52" fmla="*/ 4 w 1721"/>
                <a:gd name="T53" fmla="*/ 796 h 1141"/>
                <a:gd name="T54" fmla="*/ 2 w 1721"/>
                <a:gd name="T55" fmla="*/ 791 h 1141"/>
                <a:gd name="T56" fmla="*/ 27 w 1721"/>
                <a:gd name="T57" fmla="*/ 769 h 1141"/>
                <a:gd name="T58" fmla="*/ 72 w 1721"/>
                <a:gd name="T59" fmla="*/ 728 h 1141"/>
                <a:gd name="T60" fmla="*/ 134 w 1721"/>
                <a:gd name="T61" fmla="*/ 669 h 1141"/>
                <a:gd name="T62" fmla="*/ 209 w 1721"/>
                <a:gd name="T63" fmla="*/ 601 h 1141"/>
                <a:gd name="T64" fmla="*/ 294 w 1721"/>
                <a:gd name="T65" fmla="*/ 521 h 1141"/>
                <a:gd name="T66" fmla="*/ 384 w 1721"/>
                <a:gd name="T67" fmla="*/ 437 h 1141"/>
                <a:gd name="T68" fmla="*/ 477 w 1721"/>
                <a:gd name="T69" fmla="*/ 351 h 1141"/>
                <a:gd name="T70" fmla="*/ 569 w 1721"/>
                <a:gd name="T71" fmla="*/ 264 h 1141"/>
                <a:gd name="T72" fmla="*/ 656 w 1721"/>
                <a:gd name="T73" fmla="*/ 184 h 1141"/>
                <a:gd name="T74" fmla="*/ 736 w 1721"/>
                <a:gd name="T75" fmla="*/ 110 h 1141"/>
                <a:gd name="T76" fmla="*/ 801 w 1721"/>
                <a:gd name="T77" fmla="*/ 49 h 1141"/>
                <a:gd name="T78" fmla="*/ 851 w 1721"/>
                <a:gd name="T79" fmla="*/ 0 h 1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1" h="1141">
                  <a:moveTo>
                    <a:pt x="851" y="0"/>
                  </a:moveTo>
                  <a:lnTo>
                    <a:pt x="892" y="24"/>
                  </a:lnTo>
                  <a:lnTo>
                    <a:pt x="941" y="44"/>
                  </a:lnTo>
                  <a:lnTo>
                    <a:pt x="994" y="60"/>
                  </a:lnTo>
                  <a:lnTo>
                    <a:pt x="1052" y="75"/>
                  </a:lnTo>
                  <a:lnTo>
                    <a:pt x="1113" y="87"/>
                  </a:lnTo>
                  <a:lnTo>
                    <a:pt x="1174" y="97"/>
                  </a:lnTo>
                  <a:lnTo>
                    <a:pt x="1234" y="104"/>
                  </a:lnTo>
                  <a:lnTo>
                    <a:pt x="1291" y="109"/>
                  </a:lnTo>
                  <a:lnTo>
                    <a:pt x="1346" y="114"/>
                  </a:lnTo>
                  <a:lnTo>
                    <a:pt x="1394" y="115"/>
                  </a:lnTo>
                  <a:lnTo>
                    <a:pt x="1436" y="117"/>
                  </a:lnTo>
                  <a:lnTo>
                    <a:pt x="1469" y="117"/>
                  </a:lnTo>
                  <a:lnTo>
                    <a:pt x="1473" y="134"/>
                  </a:lnTo>
                  <a:lnTo>
                    <a:pt x="1479" y="159"/>
                  </a:lnTo>
                  <a:lnTo>
                    <a:pt x="1486" y="192"/>
                  </a:lnTo>
                  <a:lnTo>
                    <a:pt x="1496" y="232"/>
                  </a:lnTo>
                  <a:lnTo>
                    <a:pt x="1508" y="279"/>
                  </a:lnTo>
                  <a:lnTo>
                    <a:pt x="1521" y="331"/>
                  </a:lnTo>
                  <a:lnTo>
                    <a:pt x="1534" y="387"/>
                  </a:lnTo>
                  <a:lnTo>
                    <a:pt x="1549" y="449"/>
                  </a:lnTo>
                  <a:lnTo>
                    <a:pt x="1564" y="512"/>
                  </a:lnTo>
                  <a:lnTo>
                    <a:pt x="1581" y="579"/>
                  </a:lnTo>
                  <a:lnTo>
                    <a:pt x="1598" y="648"/>
                  </a:lnTo>
                  <a:lnTo>
                    <a:pt x="1614" y="714"/>
                  </a:lnTo>
                  <a:lnTo>
                    <a:pt x="1631" y="783"/>
                  </a:lnTo>
                  <a:lnTo>
                    <a:pt x="1648" y="849"/>
                  </a:lnTo>
                  <a:lnTo>
                    <a:pt x="1664" y="914"/>
                  </a:lnTo>
                  <a:lnTo>
                    <a:pt x="1679" y="976"/>
                  </a:lnTo>
                  <a:lnTo>
                    <a:pt x="1694" y="1035"/>
                  </a:lnTo>
                  <a:lnTo>
                    <a:pt x="1708" y="1088"/>
                  </a:lnTo>
                  <a:lnTo>
                    <a:pt x="1721" y="1136"/>
                  </a:lnTo>
                  <a:lnTo>
                    <a:pt x="1589" y="1141"/>
                  </a:lnTo>
                  <a:lnTo>
                    <a:pt x="1463" y="1140"/>
                  </a:lnTo>
                  <a:lnTo>
                    <a:pt x="1339" y="1136"/>
                  </a:lnTo>
                  <a:lnTo>
                    <a:pt x="1221" y="1126"/>
                  </a:lnTo>
                  <a:lnTo>
                    <a:pt x="1106" y="1115"/>
                  </a:lnTo>
                  <a:lnTo>
                    <a:pt x="996" y="1100"/>
                  </a:lnTo>
                  <a:lnTo>
                    <a:pt x="889" y="1083"/>
                  </a:lnTo>
                  <a:lnTo>
                    <a:pt x="789" y="1063"/>
                  </a:lnTo>
                  <a:lnTo>
                    <a:pt x="694" y="1041"/>
                  </a:lnTo>
                  <a:lnTo>
                    <a:pt x="604" y="1020"/>
                  </a:lnTo>
                  <a:lnTo>
                    <a:pt x="519" y="996"/>
                  </a:lnTo>
                  <a:lnTo>
                    <a:pt x="439" y="973"/>
                  </a:lnTo>
                  <a:lnTo>
                    <a:pt x="367" y="948"/>
                  </a:lnTo>
                  <a:lnTo>
                    <a:pt x="299" y="924"/>
                  </a:lnTo>
                  <a:lnTo>
                    <a:pt x="239" y="901"/>
                  </a:lnTo>
                  <a:lnTo>
                    <a:pt x="184" y="879"/>
                  </a:lnTo>
                  <a:lnTo>
                    <a:pt x="135" y="859"/>
                  </a:lnTo>
                  <a:lnTo>
                    <a:pt x="95" y="841"/>
                  </a:lnTo>
                  <a:lnTo>
                    <a:pt x="62" y="826"/>
                  </a:lnTo>
                  <a:lnTo>
                    <a:pt x="35" y="813"/>
                  </a:lnTo>
                  <a:lnTo>
                    <a:pt x="15" y="803"/>
                  </a:lnTo>
                  <a:lnTo>
                    <a:pt x="4" y="796"/>
                  </a:lnTo>
                  <a:lnTo>
                    <a:pt x="0" y="794"/>
                  </a:lnTo>
                  <a:lnTo>
                    <a:pt x="2" y="791"/>
                  </a:lnTo>
                  <a:lnTo>
                    <a:pt x="12" y="783"/>
                  </a:lnTo>
                  <a:lnTo>
                    <a:pt x="27" y="769"/>
                  </a:lnTo>
                  <a:lnTo>
                    <a:pt x="47" y="751"/>
                  </a:lnTo>
                  <a:lnTo>
                    <a:pt x="72" y="728"/>
                  </a:lnTo>
                  <a:lnTo>
                    <a:pt x="100" y="701"/>
                  </a:lnTo>
                  <a:lnTo>
                    <a:pt x="134" y="669"/>
                  </a:lnTo>
                  <a:lnTo>
                    <a:pt x="171" y="636"/>
                  </a:lnTo>
                  <a:lnTo>
                    <a:pt x="209" y="601"/>
                  </a:lnTo>
                  <a:lnTo>
                    <a:pt x="251" y="561"/>
                  </a:lnTo>
                  <a:lnTo>
                    <a:pt x="294" y="521"/>
                  </a:lnTo>
                  <a:lnTo>
                    <a:pt x="339" y="479"/>
                  </a:lnTo>
                  <a:lnTo>
                    <a:pt x="384" y="437"/>
                  </a:lnTo>
                  <a:lnTo>
                    <a:pt x="431" y="394"/>
                  </a:lnTo>
                  <a:lnTo>
                    <a:pt x="477" y="351"/>
                  </a:lnTo>
                  <a:lnTo>
                    <a:pt x="524" y="307"/>
                  </a:lnTo>
                  <a:lnTo>
                    <a:pt x="569" y="264"/>
                  </a:lnTo>
                  <a:lnTo>
                    <a:pt x="614" y="224"/>
                  </a:lnTo>
                  <a:lnTo>
                    <a:pt x="656" y="184"/>
                  </a:lnTo>
                  <a:lnTo>
                    <a:pt x="697" y="146"/>
                  </a:lnTo>
                  <a:lnTo>
                    <a:pt x="736" y="110"/>
                  </a:lnTo>
                  <a:lnTo>
                    <a:pt x="769" y="77"/>
                  </a:lnTo>
                  <a:lnTo>
                    <a:pt x="801" y="49"/>
                  </a:lnTo>
                  <a:lnTo>
                    <a:pt x="829" y="22"/>
                  </a:lnTo>
                  <a:lnTo>
                    <a:pt x="851" y="0"/>
                  </a:lnTo>
                  <a:close/>
                </a:path>
              </a:pathLst>
            </a:custGeom>
            <a:solidFill>
              <a:schemeClr val="accent2"/>
            </a:solid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sp>
        <p:nvSpPr>
          <p:cNvPr id="23" name="TextBox 22"/>
          <p:cNvSpPr txBox="1"/>
          <p:nvPr/>
        </p:nvSpPr>
        <p:spPr>
          <a:xfrm>
            <a:off x="6751604" y="1981760"/>
            <a:ext cx="4489164" cy="383540"/>
          </a:xfrm>
          <a:prstGeom prst="rect">
            <a:avLst/>
          </a:prstGeom>
          <a:noFill/>
        </p:spPr>
        <p:txBody>
          <a:bodyPr wrap="square" rtlCol="0">
            <a:spAutoFit/>
          </a:bodyPr>
          <a:lstStyle/>
          <a:p>
            <a:pPr>
              <a:lnSpc>
                <a:spcPct val="120000"/>
              </a:lnSpc>
            </a:pPr>
            <a:r>
              <a:rPr lang="zh-CN" altLang="ru-RU" sz="1600" dirty="0">
                <a:solidFill>
                  <a:schemeClr val="bg2"/>
                </a:solidFill>
                <a:cs typeface="+mn-ea"/>
                <a:sym typeface="+mn-lt"/>
              </a:rPr>
              <a:t>用户查询、修改个人信息</a:t>
            </a:r>
          </a:p>
        </p:txBody>
      </p:sp>
      <p:sp>
        <p:nvSpPr>
          <p:cNvPr id="24" name="TextBox 23"/>
          <p:cNvSpPr txBox="1"/>
          <p:nvPr/>
        </p:nvSpPr>
        <p:spPr>
          <a:xfrm>
            <a:off x="6751604" y="2597797"/>
            <a:ext cx="4489164" cy="383540"/>
          </a:xfrm>
          <a:prstGeom prst="rect">
            <a:avLst/>
          </a:prstGeom>
          <a:noFill/>
        </p:spPr>
        <p:txBody>
          <a:bodyPr wrap="square" rtlCol="0">
            <a:spAutoFit/>
          </a:bodyPr>
          <a:lstStyle>
            <a:defPPr>
              <a:defRPr lang="zh-CN"/>
            </a:defPPr>
            <a:lvl1pPr>
              <a:lnSpc>
                <a:spcPct val="120000"/>
              </a:lnSpc>
              <a:defRPr sz="1600">
                <a:cs typeface="+mn-ea"/>
              </a:defRPr>
            </a:lvl1pPr>
          </a:lstStyle>
          <a:p>
            <a:r>
              <a:rPr lang="zh-CN" altLang="ru-RU" dirty="0">
                <a:solidFill>
                  <a:schemeClr val="bg2"/>
                </a:solidFill>
                <a:sym typeface="+mn-lt"/>
              </a:rPr>
              <a:t>用户查询个人租借、购买自行车信息</a:t>
            </a:r>
          </a:p>
        </p:txBody>
      </p:sp>
      <p:sp>
        <p:nvSpPr>
          <p:cNvPr id="25" name="TextBox 24"/>
          <p:cNvSpPr txBox="1"/>
          <p:nvPr/>
        </p:nvSpPr>
        <p:spPr>
          <a:xfrm>
            <a:off x="3737669" y="4265581"/>
            <a:ext cx="7503101" cy="749300"/>
          </a:xfrm>
          <a:prstGeom prst="rect">
            <a:avLst/>
          </a:prstGeom>
          <a:noFill/>
        </p:spPr>
        <p:txBody>
          <a:bodyPr wrap="square" rtlCol="0">
            <a:spAutoFit/>
          </a:bodyPr>
          <a:lstStyle/>
          <a:p>
            <a:pPr>
              <a:lnSpc>
                <a:spcPct val="120000"/>
              </a:lnSpc>
            </a:pPr>
            <a:r>
              <a:rPr lang="zh-CN" altLang="ru-RU" dirty="0">
                <a:solidFill>
                  <a:schemeClr val="bg2"/>
                </a:solidFill>
                <a:cs typeface="+mn-ea"/>
                <a:sym typeface="+mn-lt"/>
              </a:rPr>
              <a:t>人员管理中主要包括的是用户的全面管理与管理员的部分管理，管理员部分管理中包括：个人密码查询等。</a:t>
            </a:r>
          </a:p>
        </p:txBody>
      </p:sp>
      <p:sp>
        <p:nvSpPr>
          <p:cNvPr id="26" name="TextBox 25"/>
          <p:cNvSpPr txBox="1"/>
          <p:nvPr/>
        </p:nvSpPr>
        <p:spPr>
          <a:xfrm>
            <a:off x="6751604" y="3196882"/>
            <a:ext cx="4489164" cy="383540"/>
          </a:xfrm>
          <a:prstGeom prst="rect">
            <a:avLst/>
          </a:prstGeom>
          <a:noFill/>
        </p:spPr>
        <p:txBody>
          <a:bodyPr wrap="square" rtlCol="0">
            <a:spAutoFit/>
          </a:bodyPr>
          <a:lstStyle>
            <a:defPPr>
              <a:defRPr lang="zh-CN"/>
            </a:defPPr>
            <a:lvl1pPr>
              <a:lnSpc>
                <a:spcPct val="120000"/>
              </a:lnSpc>
              <a:defRPr sz="1600">
                <a:cs typeface="+mn-ea"/>
              </a:defRPr>
            </a:lvl1pPr>
          </a:lstStyle>
          <a:p>
            <a:r>
              <a:rPr lang="zh-CN" altLang="ru-RU" dirty="0">
                <a:solidFill>
                  <a:schemeClr val="bg2"/>
                </a:solidFill>
                <a:sym typeface="+mn-lt"/>
              </a:rPr>
              <a:t>用户、管理员个人登录密码获取（忘记密码）</a:t>
            </a:r>
          </a:p>
        </p:txBody>
      </p:sp>
      <p:grpSp>
        <p:nvGrpSpPr>
          <p:cNvPr id="27" name="Group 239"/>
          <p:cNvGrpSpPr/>
          <p:nvPr/>
        </p:nvGrpSpPr>
        <p:grpSpPr>
          <a:xfrm>
            <a:off x="6352609" y="2699945"/>
            <a:ext cx="343290" cy="343222"/>
            <a:chOff x="7938" y="-3175"/>
            <a:chExt cx="8029575" cy="8027988"/>
          </a:xfrm>
          <a:solidFill>
            <a:schemeClr val="accent1"/>
          </a:solidFill>
        </p:grpSpPr>
        <p:sp>
          <p:nvSpPr>
            <p:cNvPr id="28" name="Freeform 23"/>
            <p:cNvSpPr>
              <a:spLocks noEditPoints="1"/>
            </p:cNvSpPr>
            <p:nvPr/>
          </p:nvSpPr>
          <p:spPr bwMode="auto">
            <a:xfrm>
              <a:off x="7938" y="-3175"/>
              <a:ext cx="8029575" cy="8027988"/>
            </a:xfrm>
            <a:custGeom>
              <a:avLst/>
              <a:gdLst>
                <a:gd name="T0" fmla="*/ 818 w 2138"/>
                <a:gd name="T1" fmla="*/ 1635 h 2138"/>
                <a:gd name="T2" fmla="*/ 818 w 2138"/>
                <a:gd name="T3" fmla="*/ 1635 h 2138"/>
                <a:gd name="T4" fmla="*/ 1257 w 2138"/>
                <a:gd name="T5" fmla="*/ 1507 h 2138"/>
                <a:gd name="T6" fmla="*/ 1301 w 2138"/>
                <a:gd name="T7" fmla="*/ 1550 h 2138"/>
                <a:gd name="T8" fmla="*/ 1249 w 2138"/>
                <a:gd name="T9" fmla="*/ 1602 h 2138"/>
                <a:gd name="T10" fmla="*/ 1711 w 2138"/>
                <a:gd name="T11" fmla="*/ 2064 h 2138"/>
                <a:gd name="T12" fmla="*/ 1888 w 2138"/>
                <a:gd name="T13" fmla="*/ 2138 h 2138"/>
                <a:gd name="T14" fmla="*/ 2065 w 2138"/>
                <a:gd name="T15" fmla="*/ 2064 h 2138"/>
                <a:gd name="T16" fmla="*/ 2138 w 2138"/>
                <a:gd name="T17" fmla="*/ 1888 h 2138"/>
                <a:gd name="T18" fmla="*/ 2065 w 2138"/>
                <a:gd name="T19" fmla="*/ 1711 h 2138"/>
                <a:gd name="T20" fmla="*/ 1603 w 2138"/>
                <a:gd name="T21" fmla="*/ 1248 h 2138"/>
                <a:gd name="T22" fmla="*/ 1551 w 2138"/>
                <a:gd name="T23" fmla="*/ 1300 h 2138"/>
                <a:gd name="T24" fmla="*/ 1507 w 2138"/>
                <a:gd name="T25" fmla="*/ 1257 h 2138"/>
                <a:gd name="T26" fmla="*/ 1633 w 2138"/>
                <a:gd name="T27" fmla="*/ 760 h 2138"/>
                <a:gd name="T28" fmla="*/ 1396 w 2138"/>
                <a:gd name="T29" fmla="*/ 239 h 2138"/>
                <a:gd name="T30" fmla="*/ 818 w 2138"/>
                <a:gd name="T31" fmla="*/ 0 h 2138"/>
                <a:gd name="T32" fmla="*/ 240 w 2138"/>
                <a:gd name="T33" fmla="*/ 239 h 2138"/>
                <a:gd name="T34" fmla="*/ 0 w 2138"/>
                <a:gd name="T35" fmla="*/ 817 h 2138"/>
                <a:gd name="T36" fmla="*/ 240 w 2138"/>
                <a:gd name="T37" fmla="*/ 1395 h 2138"/>
                <a:gd name="T38" fmla="*/ 818 w 2138"/>
                <a:gd name="T39" fmla="*/ 1635 h 2138"/>
                <a:gd name="T40" fmla="*/ 2009 w 2138"/>
                <a:gd name="T41" fmla="*/ 1888 h 2138"/>
                <a:gd name="T42" fmla="*/ 1973 w 2138"/>
                <a:gd name="T43" fmla="*/ 1973 h 2138"/>
                <a:gd name="T44" fmla="*/ 1888 w 2138"/>
                <a:gd name="T45" fmla="*/ 2008 h 2138"/>
                <a:gd name="T46" fmla="*/ 1803 w 2138"/>
                <a:gd name="T47" fmla="*/ 1973 h 2138"/>
                <a:gd name="T48" fmla="*/ 1444 w 2138"/>
                <a:gd name="T49" fmla="*/ 1614 h 2138"/>
                <a:gd name="T50" fmla="*/ 1614 w 2138"/>
                <a:gd name="T51" fmla="*/ 1444 h 2138"/>
                <a:gd name="T52" fmla="*/ 1973 w 2138"/>
                <a:gd name="T53" fmla="*/ 1802 h 2138"/>
                <a:gd name="T54" fmla="*/ 2009 w 2138"/>
                <a:gd name="T55" fmla="*/ 1888 h 2138"/>
                <a:gd name="T56" fmla="*/ 1392 w 2138"/>
                <a:gd name="T57" fmla="*/ 1459 h 2138"/>
                <a:gd name="T58" fmla="*/ 1361 w 2138"/>
                <a:gd name="T59" fmla="*/ 1427 h 2138"/>
                <a:gd name="T60" fmla="*/ 1362 w 2138"/>
                <a:gd name="T61" fmla="*/ 1427 h 2138"/>
                <a:gd name="T62" fmla="*/ 1377 w 2138"/>
                <a:gd name="T63" fmla="*/ 1413 h 2138"/>
                <a:gd name="T64" fmla="*/ 1380 w 2138"/>
                <a:gd name="T65" fmla="*/ 1410 h 2138"/>
                <a:gd name="T66" fmla="*/ 1396 w 2138"/>
                <a:gd name="T67" fmla="*/ 1395 h 2138"/>
                <a:gd name="T68" fmla="*/ 1411 w 2138"/>
                <a:gd name="T69" fmla="*/ 1380 h 2138"/>
                <a:gd name="T70" fmla="*/ 1413 w 2138"/>
                <a:gd name="T71" fmla="*/ 1377 h 2138"/>
                <a:gd name="T72" fmla="*/ 1428 w 2138"/>
                <a:gd name="T73" fmla="*/ 1361 h 2138"/>
                <a:gd name="T74" fmla="*/ 1428 w 2138"/>
                <a:gd name="T75" fmla="*/ 1361 h 2138"/>
                <a:gd name="T76" fmla="*/ 1459 w 2138"/>
                <a:gd name="T77" fmla="*/ 1392 h 2138"/>
                <a:gd name="T78" fmla="*/ 1392 w 2138"/>
                <a:gd name="T79" fmla="*/ 1459 h 2138"/>
                <a:gd name="T80" fmla="*/ 331 w 2138"/>
                <a:gd name="T81" fmla="*/ 331 h 2138"/>
                <a:gd name="T82" fmla="*/ 818 w 2138"/>
                <a:gd name="T83" fmla="*/ 129 h 2138"/>
                <a:gd name="T84" fmla="*/ 1304 w 2138"/>
                <a:gd name="T85" fmla="*/ 331 h 2138"/>
                <a:gd name="T86" fmla="*/ 1504 w 2138"/>
                <a:gd name="T87" fmla="*/ 769 h 2138"/>
                <a:gd name="T88" fmla="*/ 1371 w 2138"/>
                <a:gd name="T89" fmla="*/ 1226 h 2138"/>
                <a:gd name="T90" fmla="*/ 1371 w 2138"/>
                <a:gd name="T91" fmla="*/ 1226 h 2138"/>
                <a:gd name="T92" fmla="*/ 1304 w 2138"/>
                <a:gd name="T93" fmla="*/ 1303 h 2138"/>
                <a:gd name="T94" fmla="*/ 1280 w 2138"/>
                <a:gd name="T95" fmla="*/ 1326 h 2138"/>
                <a:gd name="T96" fmla="*/ 1226 w 2138"/>
                <a:gd name="T97" fmla="*/ 1370 h 2138"/>
                <a:gd name="T98" fmla="*/ 818 w 2138"/>
                <a:gd name="T99" fmla="*/ 1505 h 2138"/>
                <a:gd name="T100" fmla="*/ 331 w 2138"/>
                <a:gd name="T101" fmla="*/ 1303 h 2138"/>
                <a:gd name="T102" fmla="*/ 331 w 2138"/>
                <a:gd name="T103" fmla="*/ 331 h 2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8" h="2138">
                  <a:moveTo>
                    <a:pt x="818" y="1635"/>
                  </a:moveTo>
                  <a:cubicBezTo>
                    <a:pt x="818" y="1635"/>
                    <a:pt x="818" y="1635"/>
                    <a:pt x="818" y="1635"/>
                  </a:cubicBezTo>
                  <a:cubicBezTo>
                    <a:pt x="975" y="1635"/>
                    <a:pt x="1126" y="1590"/>
                    <a:pt x="1257" y="1507"/>
                  </a:cubicBezTo>
                  <a:cubicBezTo>
                    <a:pt x="1301" y="1550"/>
                    <a:pt x="1301" y="1550"/>
                    <a:pt x="1301" y="1550"/>
                  </a:cubicBezTo>
                  <a:cubicBezTo>
                    <a:pt x="1249" y="1602"/>
                    <a:pt x="1249" y="1602"/>
                    <a:pt x="1249" y="1602"/>
                  </a:cubicBezTo>
                  <a:cubicBezTo>
                    <a:pt x="1711" y="2064"/>
                    <a:pt x="1711" y="2064"/>
                    <a:pt x="1711" y="2064"/>
                  </a:cubicBezTo>
                  <a:cubicBezTo>
                    <a:pt x="1758" y="2112"/>
                    <a:pt x="1821" y="2138"/>
                    <a:pt x="1888" y="2138"/>
                  </a:cubicBezTo>
                  <a:cubicBezTo>
                    <a:pt x="1955" y="2138"/>
                    <a:pt x="2018" y="2112"/>
                    <a:pt x="2065" y="2064"/>
                  </a:cubicBezTo>
                  <a:cubicBezTo>
                    <a:pt x="2112" y="2017"/>
                    <a:pt x="2138" y="1954"/>
                    <a:pt x="2138" y="1888"/>
                  </a:cubicBezTo>
                  <a:cubicBezTo>
                    <a:pt x="2138" y="1821"/>
                    <a:pt x="2112" y="1758"/>
                    <a:pt x="2065" y="1711"/>
                  </a:cubicBezTo>
                  <a:cubicBezTo>
                    <a:pt x="1603" y="1248"/>
                    <a:pt x="1603" y="1248"/>
                    <a:pt x="1603" y="1248"/>
                  </a:cubicBezTo>
                  <a:cubicBezTo>
                    <a:pt x="1551" y="1300"/>
                    <a:pt x="1551" y="1300"/>
                    <a:pt x="1551" y="1300"/>
                  </a:cubicBezTo>
                  <a:cubicBezTo>
                    <a:pt x="1507" y="1257"/>
                    <a:pt x="1507" y="1257"/>
                    <a:pt x="1507" y="1257"/>
                  </a:cubicBezTo>
                  <a:cubicBezTo>
                    <a:pt x="1601" y="1110"/>
                    <a:pt x="1645" y="935"/>
                    <a:pt x="1633" y="760"/>
                  </a:cubicBezTo>
                  <a:cubicBezTo>
                    <a:pt x="1619" y="563"/>
                    <a:pt x="1535" y="379"/>
                    <a:pt x="1396" y="239"/>
                  </a:cubicBezTo>
                  <a:cubicBezTo>
                    <a:pt x="1241" y="85"/>
                    <a:pt x="1036" y="0"/>
                    <a:pt x="818" y="0"/>
                  </a:cubicBezTo>
                  <a:cubicBezTo>
                    <a:pt x="599" y="0"/>
                    <a:pt x="394" y="85"/>
                    <a:pt x="240" y="239"/>
                  </a:cubicBezTo>
                  <a:cubicBezTo>
                    <a:pt x="85" y="394"/>
                    <a:pt x="0" y="599"/>
                    <a:pt x="0" y="817"/>
                  </a:cubicBezTo>
                  <a:cubicBezTo>
                    <a:pt x="0" y="1036"/>
                    <a:pt x="85" y="1241"/>
                    <a:pt x="240" y="1395"/>
                  </a:cubicBezTo>
                  <a:cubicBezTo>
                    <a:pt x="394" y="1550"/>
                    <a:pt x="599" y="1635"/>
                    <a:pt x="818" y="1635"/>
                  </a:cubicBezTo>
                  <a:close/>
                  <a:moveTo>
                    <a:pt x="2009" y="1888"/>
                  </a:moveTo>
                  <a:cubicBezTo>
                    <a:pt x="2009" y="1920"/>
                    <a:pt x="1996" y="1950"/>
                    <a:pt x="1973" y="1973"/>
                  </a:cubicBezTo>
                  <a:cubicBezTo>
                    <a:pt x="1950" y="1996"/>
                    <a:pt x="1920" y="2008"/>
                    <a:pt x="1888" y="2008"/>
                  </a:cubicBezTo>
                  <a:cubicBezTo>
                    <a:pt x="1856" y="2008"/>
                    <a:pt x="1826" y="1996"/>
                    <a:pt x="1803" y="1973"/>
                  </a:cubicBezTo>
                  <a:cubicBezTo>
                    <a:pt x="1444" y="1614"/>
                    <a:pt x="1444" y="1614"/>
                    <a:pt x="1444" y="1614"/>
                  </a:cubicBezTo>
                  <a:cubicBezTo>
                    <a:pt x="1614" y="1444"/>
                    <a:pt x="1614" y="1444"/>
                    <a:pt x="1614" y="1444"/>
                  </a:cubicBezTo>
                  <a:cubicBezTo>
                    <a:pt x="1973" y="1802"/>
                    <a:pt x="1973" y="1802"/>
                    <a:pt x="1973" y="1802"/>
                  </a:cubicBezTo>
                  <a:cubicBezTo>
                    <a:pt x="1996" y="1825"/>
                    <a:pt x="2009" y="1855"/>
                    <a:pt x="2009" y="1888"/>
                  </a:cubicBezTo>
                  <a:close/>
                  <a:moveTo>
                    <a:pt x="1392" y="1459"/>
                  </a:moveTo>
                  <a:cubicBezTo>
                    <a:pt x="1361" y="1427"/>
                    <a:pt x="1361" y="1427"/>
                    <a:pt x="1361" y="1427"/>
                  </a:cubicBezTo>
                  <a:cubicBezTo>
                    <a:pt x="1361" y="1427"/>
                    <a:pt x="1362" y="1427"/>
                    <a:pt x="1362" y="1427"/>
                  </a:cubicBezTo>
                  <a:cubicBezTo>
                    <a:pt x="1367" y="1422"/>
                    <a:pt x="1372" y="1418"/>
                    <a:pt x="1377" y="1413"/>
                  </a:cubicBezTo>
                  <a:cubicBezTo>
                    <a:pt x="1378" y="1412"/>
                    <a:pt x="1379" y="1411"/>
                    <a:pt x="1380" y="1410"/>
                  </a:cubicBezTo>
                  <a:cubicBezTo>
                    <a:pt x="1385" y="1405"/>
                    <a:pt x="1391" y="1400"/>
                    <a:pt x="1396" y="1395"/>
                  </a:cubicBezTo>
                  <a:cubicBezTo>
                    <a:pt x="1401" y="1390"/>
                    <a:pt x="1406" y="1385"/>
                    <a:pt x="1411" y="1380"/>
                  </a:cubicBezTo>
                  <a:cubicBezTo>
                    <a:pt x="1411" y="1379"/>
                    <a:pt x="1412" y="1378"/>
                    <a:pt x="1413" y="1377"/>
                  </a:cubicBezTo>
                  <a:cubicBezTo>
                    <a:pt x="1418" y="1372"/>
                    <a:pt x="1423" y="1366"/>
                    <a:pt x="1428" y="1361"/>
                  </a:cubicBezTo>
                  <a:cubicBezTo>
                    <a:pt x="1428" y="1361"/>
                    <a:pt x="1428" y="1361"/>
                    <a:pt x="1428" y="1361"/>
                  </a:cubicBezTo>
                  <a:cubicBezTo>
                    <a:pt x="1459" y="1392"/>
                    <a:pt x="1459" y="1392"/>
                    <a:pt x="1459" y="1392"/>
                  </a:cubicBezTo>
                  <a:lnTo>
                    <a:pt x="1392" y="1459"/>
                  </a:lnTo>
                  <a:close/>
                  <a:moveTo>
                    <a:pt x="331" y="331"/>
                  </a:moveTo>
                  <a:cubicBezTo>
                    <a:pt x="461" y="201"/>
                    <a:pt x="634" y="129"/>
                    <a:pt x="818" y="129"/>
                  </a:cubicBezTo>
                  <a:cubicBezTo>
                    <a:pt x="1001" y="129"/>
                    <a:pt x="1174" y="201"/>
                    <a:pt x="1304" y="331"/>
                  </a:cubicBezTo>
                  <a:cubicBezTo>
                    <a:pt x="1421" y="448"/>
                    <a:pt x="1492" y="604"/>
                    <a:pt x="1504" y="769"/>
                  </a:cubicBezTo>
                  <a:cubicBezTo>
                    <a:pt x="1515" y="932"/>
                    <a:pt x="1468" y="1095"/>
                    <a:pt x="1371" y="1226"/>
                  </a:cubicBezTo>
                  <a:cubicBezTo>
                    <a:pt x="1371" y="1226"/>
                    <a:pt x="1371" y="1226"/>
                    <a:pt x="1371" y="1226"/>
                  </a:cubicBezTo>
                  <a:cubicBezTo>
                    <a:pt x="1351" y="1253"/>
                    <a:pt x="1328" y="1279"/>
                    <a:pt x="1304" y="1303"/>
                  </a:cubicBezTo>
                  <a:cubicBezTo>
                    <a:pt x="1296" y="1311"/>
                    <a:pt x="1288" y="1319"/>
                    <a:pt x="1280" y="1326"/>
                  </a:cubicBezTo>
                  <a:cubicBezTo>
                    <a:pt x="1263" y="1342"/>
                    <a:pt x="1245" y="1357"/>
                    <a:pt x="1226" y="1370"/>
                  </a:cubicBezTo>
                  <a:cubicBezTo>
                    <a:pt x="1107" y="1458"/>
                    <a:pt x="966" y="1505"/>
                    <a:pt x="818" y="1505"/>
                  </a:cubicBezTo>
                  <a:cubicBezTo>
                    <a:pt x="634" y="1505"/>
                    <a:pt x="461" y="1433"/>
                    <a:pt x="331" y="1303"/>
                  </a:cubicBezTo>
                  <a:cubicBezTo>
                    <a:pt x="63" y="1035"/>
                    <a:pt x="63" y="599"/>
                    <a:pt x="331" y="33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sp>
          <p:nvSpPr>
            <p:cNvPr id="29" name="Freeform 24"/>
            <p:cNvSpPr>
              <a:spLocks noEditPoints="1"/>
            </p:cNvSpPr>
            <p:nvPr/>
          </p:nvSpPr>
          <p:spPr bwMode="auto">
            <a:xfrm>
              <a:off x="788988" y="976313"/>
              <a:ext cx="4578350" cy="4176713"/>
            </a:xfrm>
            <a:custGeom>
              <a:avLst/>
              <a:gdLst>
                <a:gd name="T0" fmla="*/ 577 w 1219"/>
                <a:gd name="T1" fmla="*/ 1111 h 1112"/>
                <a:gd name="T2" fmla="*/ 577 w 1219"/>
                <a:gd name="T3" fmla="*/ 1112 h 1112"/>
                <a:gd name="T4" fmla="*/ 610 w 1219"/>
                <a:gd name="T5" fmla="*/ 1112 h 1112"/>
                <a:gd name="T6" fmla="*/ 940 w 1219"/>
                <a:gd name="T7" fmla="*/ 1003 h 1112"/>
                <a:gd name="T8" fmla="*/ 1002 w 1219"/>
                <a:gd name="T9" fmla="*/ 949 h 1112"/>
                <a:gd name="T10" fmla="*/ 1057 w 1219"/>
                <a:gd name="T11" fmla="*/ 886 h 1112"/>
                <a:gd name="T12" fmla="*/ 1003 w 1219"/>
                <a:gd name="T13" fmla="*/ 163 h 1112"/>
                <a:gd name="T14" fmla="*/ 610 w 1219"/>
                <a:gd name="T15" fmla="*/ 0 h 1112"/>
                <a:gd name="T16" fmla="*/ 217 w 1219"/>
                <a:gd name="T17" fmla="*/ 163 h 1112"/>
                <a:gd name="T18" fmla="*/ 217 w 1219"/>
                <a:gd name="T19" fmla="*/ 949 h 1112"/>
                <a:gd name="T20" fmla="*/ 577 w 1219"/>
                <a:gd name="T21" fmla="*/ 1111 h 1112"/>
                <a:gd name="T22" fmla="*/ 262 w 1219"/>
                <a:gd name="T23" fmla="*/ 209 h 1112"/>
                <a:gd name="T24" fmla="*/ 610 w 1219"/>
                <a:gd name="T25" fmla="*/ 65 h 1112"/>
                <a:gd name="T26" fmla="*/ 957 w 1219"/>
                <a:gd name="T27" fmla="*/ 209 h 1112"/>
                <a:gd name="T28" fmla="*/ 1005 w 1219"/>
                <a:gd name="T29" fmla="*/ 848 h 1112"/>
                <a:gd name="T30" fmla="*/ 957 w 1219"/>
                <a:gd name="T31" fmla="*/ 903 h 1112"/>
                <a:gd name="T32" fmla="*/ 901 w 1219"/>
                <a:gd name="T33" fmla="*/ 951 h 1112"/>
                <a:gd name="T34" fmla="*/ 612 w 1219"/>
                <a:gd name="T35" fmla="*/ 1047 h 1112"/>
                <a:gd name="T36" fmla="*/ 610 w 1219"/>
                <a:gd name="T37" fmla="*/ 1047 h 1112"/>
                <a:gd name="T38" fmla="*/ 262 w 1219"/>
                <a:gd name="T39" fmla="*/ 903 h 1112"/>
                <a:gd name="T40" fmla="*/ 262 w 1219"/>
                <a:gd name="T41" fmla="*/ 209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9" h="1112">
                  <a:moveTo>
                    <a:pt x="577" y="1111"/>
                  </a:moveTo>
                  <a:cubicBezTo>
                    <a:pt x="577" y="1112"/>
                    <a:pt x="577" y="1112"/>
                    <a:pt x="577" y="1112"/>
                  </a:cubicBezTo>
                  <a:cubicBezTo>
                    <a:pt x="610" y="1112"/>
                    <a:pt x="610" y="1112"/>
                    <a:pt x="610" y="1112"/>
                  </a:cubicBezTo>
                  <a:cubicBezTo>
                    <a:pt x="730" y="1112"/>
                    <a:pt x="844" y="1074"/>
                    <a:pt x="940" y="1003"/>
                  </a:cubicBezTo>
                  <a:cubicBezTo>
                    <a:pt x="962" y="987"/>
                    <a:pt x="983" y="969"/>
                    <a:pt x="1002" y="949"/>
                  </a:cubicBezTo>
                  <a:cubicBezTo>
                    <a:pt x="1022" y="930"/>
                    <a:pt x="1040" y="908"/>
                    <a:pt x="1057" y="886"/>
                  </a:cubicBezTo>
                  <a:cubicBezTo>
                    <a:pt x="1219" y="667"/>
                    <a:pt x="1196" y="356"/>
                    <a:pt x="1003" y="163"/>
                  </a:cubicBezTo>
                  <a:cubicBezTo>
                    <a:pt x="898" y="58"/>
                    <a:pt x="758" y="0"/>
                    <a:pt x="610" y="0"/>
                  </a:cubicBezTo>
                  <a:cubicBezTo>
                    <a:pt x="461" y="0"/>
                    <a:pt x="322" y="58"/>
                    <a:pt x="217" y="163"/>
                  </a:cubicBezTo>
                  <a:cubicBezTo>
                    <a:pt x="0" y="380"/>
                    <a:pt x="0" y="732"/>
                    <a:pt x="217" y="949"/>
                  </a:cubicBezTo>
                  <a:cubicBezTo>
                    <a:pt x="314" y="1046"/>
                    <a:pt x="441" y="1103"/>
                    <a:pt x="577" y="1111"/>
                  </a:cubicBezTo>
                  <a:close/>
                  <a:moveTo>
                    <a:pt x="262" y="209"/>
                  </a:moveTo>
                  <a:cubicBezTo>
                    <a:pt x="355" y="116"/>
                    <a:pt x="478" y="65"/>
                    <a:pt x="610" y="65"/>
                  </a:cubicBezTo>
                  <a:cubicBezTo>
                    <a:pt x="741" y="65"/>
                    <a:pt x="864" y="116"/>
                    <a:pt x="957" y="209"/>
                  </a:cubicBezTo>
                  <a:cubicBezTo>
                    <a:pt x="1127" y="380"/>
                    <a:pt x="1148" y="654"/>
                    <a:pt x="1005" y="848"/>
                  </a:cubicBezTo>
                  <a:cubicBezTo>
                    <a:pt x="990" y="867"/>
                    <a:pt x="974" y="886"/>
                    <a:pt x="957" y="903"/>
                  </a:cubicBezTo>
                  <a:cubicBezTo>
                    <a:pt x="939" y="921"/>
                    <a:pt x="921" y="937"/>
                    <a:pt x="901" y="951"/>
                  </a:cubicBezTo>
                  <a:cubicBezTo>
                    <a:pt x="817" y="1013"/>
                    <a:pt x="717" y="1046"/>
                    <a:pt x="612" y="1047"/>
                  </a:cubicBezTo>
                  <a:cubicBezTo>
                    <a:pt x="610" y="1047"/>
                    <a:pt x="610" y="1047"/>
                    <a:pt x="610" y="1047"/>
                  </a:cubicBezTo>
                  <a:cubicBezTo>
                    <a:pt x="478" y="1047"/>
                    <a:pt x="355" y="996"/>
                    <a:pt x="262" y="903"/>
                  </a:cubicBezTo>
                  <a:cubicBezTo>
                    <a:pt x="71" y="712"/>
                    <a:pt x="71" y="400"/>
                    <a:pt x="262" y="20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109728" tIns="54864" rIns="109728" bIns="54864" numCol="1" anchor="t" anchorCtr="0" compatLnSpc="1"/>
            <a:lstStyle/>
            <a:p>
              <a:endParaRPr lang="id-ID" sz="2160">
                <a:cs typeface="+mn-ea"/>
                <a:sym typeface="+mn-lt"/>
              </a:endParaRPr>
            </a:p>
          </p:txBody>
        </p:sp>
      </p:grpSp>
      <p:sp>
        <p:nvSpPr>
          <p:cNvPr id="30" name="Freeform 8"/>
          <p:cNvSpPr>
            <a:spLocks noEditPoints="1"/>
          </p:cNvSpPr>
          <p:nvPr/>
        </p:nvSpPr>
        <p:spPr bwMode="auto">
          <a:xfrm>
            <a:off x="6366778" y="3379972"/>
            <a:ext cx="358163" cy="31412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solidFill>
            <a:schemeClr val="accent1"/>
          </a:solidFill>
          <a:ln>
            <a:noFill/>
          </a:ln>
        </p:spPr>
        <p:txBody>
          <a:bodyPr vert="horz" wrap="square" lIns="109728" tIns="54864" rIns="109728" bIns="54864" numCol="1" anchor="t" anchorCtr="0" compatLnSpc="1"/>
          <a:lstStyle/>
          <a:p>
            <a:endParaRPr lang="id-ID" sz="2160">
              <a:cs typeface="+mn-ea"/>
              <a:sym typeface="+mn-lt"/>
            </a:endParaRPr>
          </a:p>
        </p:txBody>
      </p:sp>
      <p:grpSp>
        <p:nvGrpSpPr>
          <p:cNvPr id="31" name="Группа 30"/>
          <p:cNvGrpSpPr/>
          <p:nvPr/>
        </p:nvGrpSpPr>
        <p:grpSpPr>
          <a:xfrm>
            <a:off x="6353322" y="2105272"/>
            <a:ext cx="372007" cy="324091"/>
            <a:chOff x="4400550" y="1949450"/>
            <a:chExt cx="3389313" cy="2952750"/>
          </a:xfrm>
          <a:solidFill>
            <a:schemeClr val="accent1"/>
          </a:solidFill>
        </p:grpSpPr>
        <p:sp>
          <p:nvSpPr>
            <p:cNvPr id="32" name="Freeform 449"/>
            <p:cNvSpPr/>
            <p:nvPr/>
          </p:nvSpPr>
          <p:spPr bwMode="auto">
            <a:xfrm>
              <a:off x="4400550" y="1949450"/>
              <a:ext cx="2254250" cy="866775"/>
            </a:xfrm>
            <a:custGeom>
              <a:avLst/>
              <a:gdLst>
                <a:gd name="T0" fmla="*/ 1531 w 2840"/>
                <a:gd name="T1" fmla="*/ 1 h 1091"/>
                <a:gd name="T2" fmla="*/ 1745 w 2840"/>
                <a:gd name="T3" fmla="*/ 14 h 1091"/>
                <a:gd name="T4" fmla="*/ 1948 w 2840"/>
                <a:gd name="T5" fmla="*/ 39 h 1091"/>
                <a:gd name="T6" fmla="*/ 2136 w 2840"/>
                <a:gd name="T7" fmla="*/ 74 h 1091"/>
                <a:gd name="T8" fmla="*/ 2308 w 2840"/>
                <a:gd name="T9" fmla="*/ 119 h 1091"/>
                <a:gd name="T10" fmla="*/ 2460 w 2840"/>
                <a:gd name="T11" fmla="*/ 173 h 1091"/>
                <a:gd name="T12" fmla="*/ 2590 w 2840"/>
                <a:gd name="T13" fmla="*/ 235 h 1091"/>
                <a:gd name="T14" fmla="*/ 2695 w 2840"/>
                <a:gd name="T15" fmla="*/ 305 h 1091"/>
                <a:gd name="T16" fmla="*/ 2774 w 2840"/>
                <a:gd name="T17" fmla="*/ 380 h 1091"/>
                <a:gd name="T18" fmla="*/ 2823 w 2840"/>
                <a:gd name="T19" fmla="*/ 461 h 1091"/>
                <a:gd name="T20" fmla="*/ 2840 w 2840"/>
                <a:gd name="T21" fmla="*/ 545 h 1091"/>
                <a:gd name="T22" fmla="*/ 2823 w 2840"/>
                <a:gd name="T23" fmla="*/ 629 h 1091"/>
                <a:gd name="T24" fmla="*/ 2774 w 2840"/>
                <a:gd name="T25" fmla="*/ 711 h 1091"/>
                <a:gd name="T26" fmla="*/ 2695 w 2840"/>
                <a:gd name="T27" fmla="*/ 786 h 1091"/>
                <a:gd name="T28" fmla="*/ 2590 w 2840"/>
                <a:gd name="T29" fmla="*/ 854 h 1091"/>
                <a:gd name="T30" fmla="*/ 2460 w 2840"/>
                <a:gd name="T31" fmla="*/ 916 h 1091"/>
                <a:gd name="T32" fmla="*/ 2308 w 2840"/>
                <a:gd name="T33" fmla="*/ 971 h 1091"/>
                <a:gd name="T34" fmla="*/ 2136 w 2840"/>
                <a:gd name="T35" fmla="*/ 1016 h 1091"/>
                <a:gd name="T36" fmla="*/ 1948 w 2840"/>
                <a:gd name="T37" fmla="*/ 1052 h 1091"/>
                <a:gd name="T38" fmla="*/ 1745 w 2840"/>
                <a:gd name="T39" fmla="*/ 1077 h 1091"/>
                <a:gd name="T40" fmla="*/ 1531 w 2840"/>
                <a:gd name="T41" fmla="*/ 1089 h 1091"/>
                <a:gd name="T42" fmla="*/ 1309 w 2840"/>
                <a:gd name="T43" fmla="*/ 1089 h 1091"/>
                <a:gd name="T44" fmla="*/ 1094 w 2840"/>
                <a:gd name="T45" fmla="*/ 1077 h 1091"/>
                <a:gd name="T46" fmla="*/ 892 w 2840"/>
                <a:gd name="T47" fmla="*/ 1052 h 1091"/>
                <a:gd name="T48" fmla="*/ 703 w 2840"/>
                <a:gd name="T49" fmla="*/ 1016 h 1091"/>
                <a:gd name="T50" fmla="*/ 532 w 2840"/>
                <a:gd name="T51" fmla="*/ 971 h 1091"/>
                <a:gd name="T52" fmla="*/ 379 w 2840"/>
                <a:gd name="T53" fmla="*/ 916 h 1091"/>
                <a:gd name="T54" fmla="*/ 250 w 2840"/>
                <a:gd name="T55" fmla="*/ 854 h 1091"/>
                <a:gd name="T56" fmla="*/ 144 w 2840"/>
                <a:gd name="T57" fmla="*/ 786 h 1091"/>
                <a:gd name="T58" fmla="*/ 66 w 2840"/>
                <a:gd name="T59" fmla="*/ 711 h 1091"/>
                <a:gd name="T60" fmla="*/ 17 w 2840"/>
                <a:gd name="T61" fmla="*/ 629 h 1091"/>
                <a:gd name="T62" fmla="*/ 0 w 2840"/>
                <a:gd name="T63" fmla="*/ 545 h 1091"/>
                <a:gd name="T64" fmla="*/ 17 w 2840"/>
                <a:gd name="T65" fmla="*/ 461 h 1091"/>
                <a:gd name="T66" fmla="*/ 66 w 2840"/>
                <a:gd name="T67" fmla="*/ 380 h 1091"/>
                <a:gd name="T68" fmla="*/ 144 w 2840"/>
                <a:gd name="T69" fmla="*/ 305 h 1091"/>
                <a:gd name="T70" fmla="*/ 250 w 2840"/>
                <a:gd name="T71" fmla="*/ 235 h 1091"/>
                <a:gd name="T72" fmla="*/ 379 w 2840"/>
                <a:gd name="T73" fmla="*/ 173 h 1091"/>
                <a:gd name="T74" fmla="*/ 532 w 2840"/>
                <a:gd name="T75" fmla="*/ 119 h 1091"/>
                <a:gd name="T76" fmla="*/ 703 w 2840"/>
                <a:gd name="T77" fmla="*/ 74 h 1091"/>
                <a:gd name="T78" fmla="*/ 892 w 2840"/>
                <a:gd name="T79" fmla="*/ 39 h 1091"/>
                <a:gd name="T80" fmla="*/ 1094 w 2840"/>
                <a:gd name="T81" fmla="*/ 14 h 1091"/>
                <a:gd name="T82" fmla="*/ 1309 w 2840"/>
                <a:gd name="T83" fmla="*/ 1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40" h="1091">
                  <a:moveTo>
                    <a:pt x="1420" y="0"/>
                  </a:moveTo>
                  <a:lnTo>
                    <a:pt x="1531" y="1"/>
                  </a:lnTo>
                  <a:lnTo>
                    <a:pt x="1639" y="6"/>
                  </a:lnTo>
                  <a:lnTo>
                    <a:pt x="1745" y="14"/>
                  </a:lnTo>
                  <a:lnTo>
                    <a:pt x="1849" y="24"/>
                  </a:lnTo>
                  <a:lnTo>
                    <a:pt x="1948" y="39"/>
                  </a:lnTo>
                  <a:lnTo>
                    <a:pt x="2044" y="55"/>
                  </a:lnTo>
                  <a:lnTo>
                    <a:pt x="2136" y="74"/>
                  </a:lnTo>
                  <a:lnTo>
                    <a:pt x="2224" y="96"/>
                  </a:lnTo>
                  <a:lnTo>
                    <a:pt x="2308" y="119"/>
                  </a:lnTo>
                  <a:lnTo>
                    <a:pt x="2386" y="146"/>
                  </a:lnTo>
                  <a:lnTo>
                    <a:pt x="2460" y="173"/>
                  </a:lnTo>
                  <a:lnTo>
                    <a:pt x="2528" y="204"/>
                  </a:lnTo>
                  <a:lnTo>
                    <a:pt x="2590" y="235"/>
                  </a:lnTo>
                  <a:lnTo>
                    <a:pt x="2646" y="270"/>
                  </a:lnTo>
                  <a:lnTo>
                    <a:pt x="2695" y="305"/>
                  </a:lnTo>
                  <a:lnTo>
                    <a:pt x="2738" y="342"/>
                  </a:lnTo>
                  <a:lnTo>
                    <a:pt x="2774" y="380"/>
                  </a:lnTo>
                  <a:lnTo>
                    <a:pt x="2803" y="421"/>
                  </a:lnTo>
                  <a:lnTo>
                    <a:pt x="2823" y="461"/>
                  </a:lnTo>
                  <a:lnTo>
                    <a:pt x="2835" y="502"/>
                  </a:lnTo>
                  <a:lnTo>
                    <a:pt x="2840" y="545"/>
                  </a:lnTo>
                  <a:lnTo>
                    <a:pt x="2835" y="588"/>
                  </a:lnTo>
                  <a:lnTo>
                    <a:pt x="2823" y="629"/>
                  </a:lnTo>
                  <a:lnTo>
                    <a:pt x="2803" y="670"/>
                  </a:lnTo>
                  <a:lnTo>
                    <a:pt x="2774" y="711"/>
                  </a:lnTo>
                  <a:lnTo>
                    <a:pt x="2738" y="748"/>
                  </a:lnTo>
                  <a:lnTo>
                    <a:pt x="2695" y="786"/>
                  </a:lnTo>
                  <a:lnTo>
                    <a:pt x="2646" y="821"/>
                  </a:lnTo>
                  <a:lnTo>
                    <a:pt x="2590" y="854"/>
                  </a:lnTo>
                  <a:lnTo>
                    <a:pt x="2528" y="887"/>
                  </a:lnTo>
                  <a:lnTo>
                    <a:pt x="2460" y="916"/>
                  </a:lnTo>
                  <a:lnTo>
                    <a:pt x="2386" y="945"/>
                  </a:lnTo>
                  <a:lnTo>
                    <a:pt x="2308" y="971"/>
                  </a:lnTo>
                  <a:lnTo>
                    <a:pt x="2224" y="995"/>
                  </a:lnTo>
                  <a:lnTo>
                    <a:pt x="2136" y="1016"/>
                  </a:lnTo>
                  <a:lnTo>
                    <a:pt x="2044" y="1035"/>
                  </a:lnTo>
                  <a:lnTo>
                    <a:pt x="1948" y="1052"/>
                  </a:lnTo>
                  <a:lnTo>
                    <a:pt x="1849" y="1065"/>
                  </a:lnTo>
                  <a:lnTo>
                    <a:pt x="1745" y="1077"/>
                  </a:lnTo>
                  <a:lnTo>
                    <a:pt x="1639" y="1085"/>
                  </a:lnTo>
                  <a:lnTo>
                    <a:pt x="1531" y="1089"/>
                  </a:lnTo>
                  <a:lnTo>
                    <a:pt x="1420" y="1091"/>
                  </a:lnTo>
                  <a:lnTo>
                    <a:pt x="1309" y="1089"/>
                  </a:lnTo>
                  <a:lnTo>
                    <a:pt x="1200" y="1085"/>
                  </a:lnTo>
                  <a:lnTo>
                    <a:pt x="1094" y="1077"/>
                  </a:lnTo>
                  <a:lnTo>
                    <a:pt x="992" y="1065"/>
                  </a:lnTo>
                  <a:lnTo>
                    <a:pt x="892" y="1052"/>
                  </a:lnTo>
                  <a:lnTo>
                    <a:pt x="795" y="1035"/>
                  </a:lnTo>
                  <a:lnTo>
                    <a:pt x="703" y="1016"/>
                  </a:lnTo>
                  <a:lnTo>
                    <a:pt x="615" y="995"/>
                  </a:lnTo>
                  <a:lnTo>
                    <a:pt x="532" y="971"/>
                  </a:lnTo>
                  <a:lnTo>
                    <a:pt x="453" y="945"/>
                  </a:lnTo>
                  <a:lnTo>
                    <a:pt x="379" y="916"/>
                  </a:lnTo>
                  <a:lnTo>
                    <a:pt x="312" y="887"/>
                  </a:lnTo>
                  <a:lnTo>
                    <a:pt x="250" y="854"/>
                  </a:lnTo>
                  <a:lnTo>
                    <a:pt x="194" y="821"/>
                  </a:lnTo>
                  <a:lnTo>
                    <a:pt x="144" y="786"/>
                  </a:lnTo>
                  <a:lnTo>
                    <a:pt x="101" y="748"/>
                  </a:lnTo>
                  <a:lnTo>
                    <a:pt x="66" y="711"/>
                  </a:lnTo>
                  <a:lnTo>
                    <a:pt x="38" y="670"/>
                  </a:lnTo>
                  <a:lnTo>
                    <a:pt x="17" y="629"/>
                  </a:lnTo>
                  <a:lnTo>
                    <a:pt x="4" y="588"/>
                  </a:lnTo>
                  <a:lnTo>
                    <a:pt x="0" y="545"/>
                  </a:lnTo>
                  <a:lnTo>
                    <a:pt x="4" y="502"/>
                  </a:lnTo>
                  <a:lnTo>
                    <a:pt x="17" y="461"/>
                  </a:lnTo>
                  <a:lnTo>
                    <a:pt x="38" y="421"/>
                  </a:lnTo>
                  <a:lnTo>
                    <a:pt x="66" y="380"/>
                  </a:lnTo>
                  <a:lnTo>
                    <a:pt x="101" y="342"/>
                  </a:lnTo>
                  <a:lnTo>
                    <a:pt x="144" y="305"/>
                  </a:lnTo>
                  <a:lnTo>
                    <a:pt x="194" y="270"/>
                  </a:lnTo>
                  <a:lnTo>
                    <a:pt x="250" y="235"/>
                  </a:lnTo>
                  <a:lnTo>
                    <a:pt x="312" y="204"/>
                  </a:lnTo>
                  <a:lnTo>
                    <a:pt x="379" y="173"/>
                  </a:lnTo>
                  <a:lnTo>
                    <a:pt x="453" y="146"/>
                  </a:lnTo>
                  <a:lnTo>
                    <a:pt x="532" y="119"/>
                  </a:lnTo>
                  <a:lnTo>
                    <a:pt x="615" y="96"/>
                  </a:lnTo>
                  <a:lnTo>
                    <a:pt x="703" y="74"/>
                  </a:lnTo>
                  <a:lnTo>
                    <a:pt x="795" y="55"/>
                  </a:lnTo>
                  <a:lnTo>
                    <a:pt x="892" y="39"/>
                  </a:lnTo>
                  <a:lnTo>
                    <a:pt x="992" y="24"/>
                  </a:lnTo>
                  <a:lnTo>
                    <a:pt x="1094" y="14"/>
                  </a:lnTo>
                  <a:lnTo>
                    <a:pt x="1200" y="6"/>
                  </a:lnTo>
                  <a:lnTo>
                    <a:pt x="1309" y="1"/>
                  </a:lnTo>
                  <a:lnTo>
                    <a:pt x="142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3" name="Freeform 450"/>
            <p:cNvSpPr/>
            <p:nvPr/>
          </p:nvSpPr>
          <p:spPr bwMode="auto">
            <a:xfrm>
              <a:off x="4400550" y="2689225"/>
              <a:ext cx="2254250" cy="554038"/>
            </a:xfrm>
            <a:custGeom>
              <a:avLst/>
              <a:gdLst>
                <a:gd name="T0" fmla="*/ 78 w 2840"/>
                <a:gd name="T1" fmla="*/ 4 h 699"/>
                <a:gd name="T2" fmla="*/ 179 w 2840"/>
                <a:gd name="T3" fmla="*/ 70 h 699"/>
                <a:gd name="T4" fmla="*/ 296 w 2840"/>
                <a:gd name="T5" fmla="*/ 127 h 699"/>
                <a:gd name="T6" fmla="*/ 463 w 2840"/>
                <a:gd name="T7" fmla="*/ 190 h 699"/>
                <a:gd name="T8" fmla="*/ 677 w 2840"/>
                <a:gd name="T9" fmla="*/ 247 h 699"/>
                <a:gd name="T10" fmla="*/ 911 w 2840"/>
                <a:gd name="T11" fmla="*/ 290 h 699"/>
                <a:gd name="T12" fmla="*/ 1160 w 2840"/>
                <a:gd name="T13" fmla="*/ 316 h 699"/>
                <a:gd name="T14" fmla="*/ 1420 w 2840"/>
                <a:gd name="T15" fmla="*/ 325 h 699"/>
                <a:gd name="T16" fmla="*/ 1680 w 2840"/>
                <a:gd name="T17" fmla="*/ 316 h 699"/>
                <a:gd name="T18" fmla="*/ 1929 w 2840"/>
                <a:gd name="T19" fmla="*/ 290 h 699"/>
                <a:gd name="T20" fmla="*/ 2163 w 2840"/>
                <a:gd name="T21" fmla="*/ 247 h 699"/>
                <a:gd name="T22" fmla="*/ 2377 w 2840"/>
                <a:gd name="T23" fmla="*/ 190 h 699"/>
                <a:gd name="T24" fmla="*/ 2531 w 2840"/>
                <a:gd name="T25" fmla="*/ 133 h 699"/>
                <a:gd name="T26" fmla="*/ 2628 w 2840"/>
                <a:gd name="T27" fmla="*/ 89 h 699"/>
                <a:gd name="T28" fmla="*/ 2709 w 2840"/>
                <a:gd name="T29" fmla="*/ 41 h 699"/>
                <a:gd name="T30" fmla="*/ 2761 w 2840"/>
                <a:gd name="T31" fmla="*/ 6 h 699"/>
                <a:gd name="T32" fmla="*/ 2779 w 2840"/>
                <a:gd name="T33" fmla="*/ 5 h 699"/>
                <a:gd name="T34" fmla="*/ 2791 w 2840"/>
                <a:gd name="T35" fmla="*/ 12 h 699"/>
                <a:gd name="T36" fmla="*/ 2814 w 2840"/>
                <a:gd name="T37" fmla="*/ 49 h 699"/>
                <a:gd name="T38" fmla="*/ 2836 w 2840"/>
                <a:gd name="T39" fmla="*/ 118 h 699"/>
                <a:gd name="T40" fmla="*/ 2835 w 2840"/>
                <a:gd name="T41" fmla="*/ 195 h 699"/>
                <a:gd name="T42" fmla="*/ 2803 w 2840"/>
                <a:gd name="T43" fmla="*/ 278 h 699"/>
                <a:gd name="T44" fmla="*/ 2738 w 2840"/>
                <a:gd name="T45" fmla="*/ 356 h 699"/>
                <a:gd name="T46" fmla="*/ 2646 w 2840"/>
                <a:gd name="T47" fmla="*/ 428 h 699"/>
                <a:gd name="T48" fmla="*/ 2528 w 2840"/>
                <a:gd name="T49" fmla="*/ 494 h 699"/>
                <a:gd name="T50" fmla="*/ 2386 w 2840"/>
                <a:gd name="T51" fmla="*/ 553 h 699"/>
                <a:gd name="T52" fmla="*/ 2224 w 2840"/>
                <a:gd name="T53" fmla="*/ 602 h 699"/>
                <a:gd name="T54" fmla="*/ 2044 w 2840"/>
                <a:gd name="T55" fmla="*/ 643 h 699"/>
                <a:gd name="T56" fmla="*/ 1849 w 2840"/>
                <a:gd name="T57" fmla="*/ 673 h 699"/>
                <a:gd name="T58" fmla="*/ 1639 w 2840"/>
                <a:gd name="T59" fmla="*/ 692 h 699"/>
                <a:gd name="T60" fmla="*/ 1420 w 2840"/>
                <a:gd name="T61" fmla="*/ 699 h 699"/>
                <a:gd name="T62" fmla="*/ 1200 w 2840"/>
                <a:gd name="T63" fmla="*/ 692 h 699"/>
                <a:gd name="T64" fmla="*/ 992 w 2840"/>
                <a:gd name="T65" fmla="*/ 673 h 699"/>
                <a:gd name="T66" fmla="*/ 795 w 2840"/>
                <a:gd name="T67" fmla="*/ 643 h 699"/>
                <a:gd name="T68" fmla="*/ 615 w 2840"/>
                <a:gd name="T69" fmla="*/ 602 h 699"/>
                <a:gd name="T70" fmla="*/ 453 w 2840"/>
                <a:gd name="T71" fmla="*/ 553 h 699"/>
                <a:gd name="T72" fmla="*/ 312 w 2840"/>
                <a:gd name="T73" fmla="*/ 494 h 699"/>
                <a:gd name="T74" fmla="*/ 194 w 2840"/>
                <a:gd name="T75" fmla="*/ 428 h 699"/>
                <a:gd name="T76" fmla="*/ 101 w 2840"/>
                <a:gd name="T77" fmla="*/ 356 h 699"/>
                <a:gd name="T78" fmla="*/ 38 w 2840"/>
                <a:gd name="T79" fmla="*/ 278 h 699"/>
                <a:gd name="T80" fmla="*/ 4 w 2840"/>
                <a:gd name="T81" fmla="*/ 195 h 699"/>
                <a:gd name="T82" fmla="*/ 3 w 2840"/>
                <a:gd name="T83" fmla="*/ 118 h 699"/>
                <a:gd name="T84" fmla="*/ 25 w 2840"/>
                <a:gd name="T85" fmla="*/ 50 h 699"/>
                <a:gd name="T86" fmla="*/ 48 w 2840"/>
                <a:gd name="T87" fmla="*/ 12 h 699"/>
                <a:gd name="T88" fmla="*/ 61 w 2840"/>
                <a:gd name="T89" fmla="*/ 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840" h="699">
                  <a:moveTo>
                    <a:pt x="69" y="0"/>
                  </a:moveTo>
                  <a:lnTo>
                    <a:pt x="78" y="4"/>
                  </a:lnTo>
                  <a:lnTo>
                    <a:pt x="127" y="39"/>
                  </a:lnTo>
                  <a:lnTo>
                    <a:pt x="179" y="70"/>
                  </a:lnTo>
                  <a:lnTo>
                    <a:pt x="234" y="100"/>
                  </a:lnTo>
                  <a:lnTo>
                    <a:pt x="296" y="127"/>
                  </a:lnTo>
                  <a:lnTo>
                    <a:pt x="365" y="155"/>
                  </a:lnTo>
                  <a:lnTo>
                    <a:pt x="463" y="190"/>
                  </a:lnTo>
                  <a:lnTo>
                    <a:pt x="567" y="220"/>
                  </a:lnTo>
                  <a:lnTo>
                    <a:pt x="677" y="247"/>
                  </a:lnTo>
                  <a:lnTo>
                    <a:pt x="792" y="270"/>
                  </a:lnTo>
                  <a:lnTo>
                    <a:pt x="911" y="290"/>
                  </a:lnTo>
                  <a:lnTo>
                    <a:pt x="1033" y="304"/>
                  </a:lnTo>
                  <a:lnTo>
                    <a:pt x="1160" y="316"/>
                  </a:lnTo>
                  <a:lnTo>
                    <a:pt x="1289" y="322"/>
                  </a:lnTo>
                  <a:lnTo>
                    <a:pt x="1420" y="325"/>
                  </a:lnTo>
                  <a:lnTo>
                    <a:pt x="1551" y="322"/>
                  </a:lnTo>
                  <a:lnTo>
                    <a:pt x="1680" y="316"/>
                  </a:lnTo>
                  <a:lnTo>
                    <a:pt x="1806" y="304"/>
                  </a:lnTo>
                  <a:lnTo>
                    <a:pt x="1929" y="290"/>
                  </a:lnTo>
                  <a:lnTo>
                    <a:pt x="2048" y="270"/>
                  </a:lnTo>
                  <a:lnTo>
                    <a:pt x="2163" y="247"/>
                  </a:lnTo>
                  <a:lnTo>
                    <a:pt x="2272" y="220"/>
                  </a:lnTo>
                  <a:lnTo>
                    <a:pt x="2377" y="190"/>
                  </a:lnTo>
                  <a:lnTo>
                    <a:pt x="2474" y="155"/>
                  </a:lnTo>
                  <a:lnTo>
                    <a:pt x="2531" y="133"/>
                  </a:lnTo>
                  <a:lnTo>
                    <a:pt x="2581" y="111"/>
                  </a:lnTo>
                  <a:lnTo>
                    <a:pt x="2628" y="89"/>
                  </a:lnTo>
                  <a:lnTo>
                    <a:pt x="2669" y="66"/>
                  </a:lnTo>
                  <a:lnTo>
                    <a:pt x="2709" y="41"/>
                  </a:lnTo>
                  <a:lnTo>
                    <a:pt x="2748" y="13"/>
                  </a:lnTo>
                  <a:lnTo>
                    <a:pt x="2761" y="6"/>
                  </a:lnTo>
                  <a:lnTo>
                    <a:pt x="2770" y="4"/>
                  </a:lnTo>
                  <a:lnTo>
                    <a:pt x="2779" y="5"/>
                  </a:lnTo>
                  <a:lnTo>
                    <a:pt x="2786" y="8"/>
                  </a:lnTo>
                  <a:lnTo>
                    <a:pt x="2791" y="12"/>
                  </a:lnTo>
                  <a:lnTo>
                    <a:pt x="2795" y="17"/>
                  </a:lnTo>
                  <a:lnTo>
                    <a:pt x="2814" y="49"/>
                  </a:lnTo>
                  <a:lnTo>
                    <a:pt x="2829" y="83"/>
                  </a:lnTo>
                  <a:lnTo>
                    <a:pt x="2836" y="118"/>
                  </a:lnTo>
                  <a:lnTo>
                    <a:pt x="2840" y="153"/>
                  </a:lnTo>
                  <a:lnTo>
                    <a:pt x="2835" y="195"/>
                  </a:lnTo>
                  <a:lnTo>
                    <a:pt x="2823" y="237"/>
                  </a:lnTo>
                  <a:lnTo>
                    <a:pt x="2803" y="278"/>
                  </a:lnTo>
                  <a:lnTo>
                    <a:pt x="2774" y="317"/>
                  </a:lnTo>
                  <a:lnTo>
                    <a:pt x="2738" y="356"/>
                  </a:lnTo>
                  <a:lnTo>
                    <a:pt x="2695" y="393"/>
                  </a:lnTo>
                  <a:lnTo>
                    <a:pt x="2646" y="428"/>
                  </a:lnTo>
                  <a:lnTo>
                    <a:pt x="2590" y="462"/>
                  </a:lnTo>
                  <a:lnTo>
                    <a:pt x="2528" y="494"/>
                  </a:lnTo>
                  <a:lnTo>
                    <a:pt x="2460" y="524"/>
                  </a:lnTo>
                  <a:lnTo>
                    <a:pt x="2386" y="553"/>
                  </a:lnTo>
                  <a:lnTo>
                    <a:pt x="2308" y="579"/>
                  </a:lnTo>
                  <a:lnTo>
                    <a:pt x="2224" y="602"/>
                  </a:lnTo>
                  <a:lnTo>
                    <a:pt x="2136" y="624"/>
                  </a:lnTo>
                  <a:lnTo>
                    <a:pt x="2044" y="643"/>
                  </a:lnTo>
                  <a:lnTo>
                    <a:pt x="1948" y="659"/>
                  </a:lnTo>
                  <a:lnTo>
                    <a:pt x="1849" y="673"/>
                  </a:lnTo>
                  <a:lnTo>
                    <a:pt x="1745" y="683"/>
                  </a:lnTo>
                  <a:lnTo>
                    <a:pt x="1639" y="692"/>
                  </a:lnTo>
                  <a:lnTo>
                    <a:pt x="1531" y="696"/>
                  </a:lnTo>
                  <a:lnTo>
                    <a:pt x="1420" y="699"/>
                  </a:lnTo>
                  <a:lnTo>
                    <a:pt x="1309" y="696"/>
                  </a:lnTo>
                  <a:lnTo>
                    <a:pt x="1200" y="692"/>
                  </a:lnTo>
                  <a:lnTo>
                    <a:pt x="1094" y="683"/>
                  </a:lnTo>
                  <a:lnTo>
                    <a:pt x="992" y="673"/>
                  </a:lnTo>
                  <a:lnTo>
                    <a:pt x="892" y="659"/>
                  </a:lnTo>
                  <a:lnTo>
                    <a:pt x="795" y="643"/>
                  </a:lnTo>
                  <a:lnTo>
                    <a:pt x="703" y="624"/>
                  </a:lnTo>
                  <a:lnTo>
                    <a:pt x="615" y="602"/>
                  </a:lnTo>
                  <a:lnTo>
                    <a:pt x="532" y="579"/>
                  </a:lnTo>
                  <a:lnTo>
                    <a:pt x="453" y="553"/>
                  </a:lnTo>
                  <a:lnTo>
                    <a:pt x="379" y="524"/>
                  </a:lnTo>
                  <a:lnTo>
                    <a:pt x="312" y="494"/>
                  </a:lnTo>
                  <a:lnTo>
                    <a:pt x="250" y="462"/>
                  </a:lnTo>
                  <a:lnTo>
                    <a:pt x="194" y="428"/>
                  </a:lnTo>
                  <a:lnTo>
                    <a:pt x="144" y="393"/>
                  </a:lnTo>
                  <a:lnTo>
                    <a:pt x="101" y="356"/>
                  </a:lnTo>
                  <a:lnTo>
                    <a:pt x="66" y="317"/>
                  </a:lnTo>
                  <a:lnTo>
                    <a:pt x="38" y="278"/>
                  </a:lnTo>
                  <a:lnTo>
                    <a:pt x="17" y="237"/>
                  </a:lnTo>
                  <a:lnTo>
                    <a:pt x="4" y="195"/>
                  </a:lnTo>
                  <a:lnTo>
                    <a:pt x="0" y="153"/>
                  </a:lnTo>
                  <a:lnTo>
                    <a:pt x="3" y="118"/>
                  </a:lnTo>
                  <a:lnTo>
                    <a:pt x="12" y="84"/>
                  </a:lnTo>
                  <a:lnTo>
                    <a:pt x="25" y="50"/>
                  </a:lnTo>
                  <a:lnTo>
                    <a:pt x="44" y="17"/>
                  </a:lnTo>
                  <a:lnTo>
                    <a:pt x="48" y="12"/>
                  </a:lnTo>
                  <a:lnTo>
                    <a:pt x="54" y="5"/>
                  </a:lnTo>
                  <a:lnTo>
                    <a:pt x="61" y="1"/>
                  </a:lnTo>
                  <a:lnTo>
                    <a:pt x="6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4" name="Freeform 451"/>
            <p:cNvSpPr/>
            <p:nvPr/>
          </p:nvSpPr>
          <p:spPr bwMode="auto">
            <a:xfrm>
              <a:off x="4400550" y="3983038"/>
              <a:ext cx="1557338" cy="546100"/>
            </a:xfrm>
            <a:custGeom>
              <a:avLst/>
              <a:gdLst>
                <a:gd name="T0" fmla="*/ 95 w 1963"/>
                <a:gd name="T1" fmla="*/ 5 h 687"/>
                <a:gd name="T2" fmla="*/ 162 w 1963"/>
                <a:gd name="T3" fmla="*/ 50 h 687"/>
                <a:gd name="T4" fmla="*/ 233 w 1963"/>
                <a:gd name="T5" fmla="*/ 89 h 687"/>
                <a:gd name="T6" fmla="*/ 316 w 1963"/>
                <a:gd name="T7" fmla="*/ 125 h 687"/>
                <a:gd name="T8" fmla="*/ 463 w 1963"/>
                <a:gd name="T9" fmla="*/ 178 h 687"/>
                <a:gd name="T10" fmla="*/ 677 w 1963"/>
                <a:gd name="T11" fmla="*/ 237 h 687"/>
                <a:gd name="T12" fmla="*/ 911 w 1963"/>
                <a:gd name="T13" fmla="*/ 279 h 687"/>
                <a:gd name="T14" fmla="*/ 1160 w 1963"/>
                <a:gd name="T15" fmla="*/ 304 h 687"/>
                <a:gd name="T16" fmla="*/ 1420 w 1963"/>
                <a:gd name="T17" fmla="*/ 313 h 687"/>
                <a:gd name="T18" fmla="*/ 1617 w 1963"/>
                <a:gd name="T19" fmla="*/ 309 h 687"/>
                <a:gd name="T20" fmla="*/ 1808 w 1963"/>
                <a:gd name="T21" fmla="*/ 296 h 687"/>
                <a:gd name="T22" fmla="*/ 1816 w 1963"/>
                <a:gd name="T23" fmla="*/ 296 h 687"/>
                <a:gd name="T24" fmla="*/ 1821 w 1963"/>
                <a:gd name="T25" fmla="*/ 300 h 687"/>
                <a:gd name="T26" fmla="*/ 1823 w 1963"/>
                <a:gd name="T27" fmla="*/ 305 h 687"/>
                <a:gd name="T28" fmla="*/ 1824 w 1963"/>
                <a:gd name="T29" fmla="*/ 309 h 687"/>
                <a:gd name="T30" fmla="*/ 1854 w 1963"/>
                <a:gd name="T31" fmla="*/ 426 h 687"/>
                <a:gd name="T32" fmla="*/ 1903 w 1963"/>
                <a:gd name="T33" fmla="*/ 538 h 687"/>
                <a:gd name="T34" fmla="*/ 1959 w 1963"/>
                <a:gd name="T35" fmla="*/ 637 h 687"/>
                <a:gd name="T36" fmla="*/ 1963 w 1963"/>
                <a:gd name="T37" fmla="*/ 647 h 687"/>
                <a:gd name="T38" fmla="*/ 1952 w 1963"/>
                <a:gd name="T39" fmla="*/ 657 h 687"/>
                <a:gd name="T40" fmla="*/ 1811 w 1963"/>
                <a:gd name="T41" fmla="*/ 673 h 687"/>
                <a:gd name="T42" fmla="*/ 1653 w 1963"/>
                <a:gd name="T43" fmla="*/ 682 h 687"/>
                <a:gd name="T44" fmla="*/ 1495 w 1963"/>
                <a:gd name="T45" fmla="*/ 687 h 687"/>
                <a:gd name="T46" fmla="*/ 1309 w 1963"/>
                <a:gd name="T47" fmla="*/ 686 h 687"/>
                <a:gd name="T48" fmla="*/ 1094 w 1963"/>
                <a:gd name="T49" fmla="*/ 673 h 687"/>
                <a:gd name="T50" fmla="*/ 892 w 1963"/>
                <a:gd name="T51" fmla="*/ 648 h 687"/>
                <a:gd name="T52" fmla="*/ 703 w 1963"/>
                <a:gd name="T53" fmla="*/ 613 h 687"/>
                <a:gd name="T54" fmla="*/ 532 w 1963"/>
                <a:gd name="T55" fmla="*/ 568 h 687"/>
                <a:gd name="T56" fmla="*/ 379 w 1963"/>
                <a:gd name="T57" fmla="*/ 514 h 687"/>
                <a:gd name="T58" fmla="*/ 250 w 1963"/>
                <a:gd name="T59" fmla="*/ 452 h 687"/>
                <a:gd name="T60" fmla="*/ 144 w 1963"/>
                <a:gd name="T61" fmla="*/ 382 h 687"/>
                <a:gd name="T62" fmla="*/ 66 w 1963"/>
                <a:gd name="T63" fmla="*/ 307 h 687"/>
                <a:gd name="T64" fmla="*/ 17 w 1963"/>
                <a:gd name="T65" fmla="*/ 226 h 687"/>
                <a:gd name="T66" fmla="*/ 0 w 1963"/>
                <a:gd name="T67" fmla="*/ 142 h 687"/>
                <a:gd name="T68" fmla="*/ 16 w 1963"/>
                <a:gd name="T69" fmla="*/ 59 h 687"/>
                <a:gd name="T70" fmla="*/ 43 w 1963"/>
                <a:gd name="T71" fmla="*/ 11 h 687"/>
                <a:gd name="T72" fmla="*/ 66 w 1963"/>
                <a:gd name="T73"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63" h="687">
                  <a:moveTo>
                    <a:pt x="80" y="0"/>
                  </a:moveTo>
                  <a:lnTo>
                    <a:pt x="95" y="5"/>
                  </a:lnTo>
                  <a:lnTo>
                    <a:pt x="128" y="30"/>
                  </a:lnTo>
                  <a:lnTo>
                    <a:pt x="162" y="50"/>
                  </a:lnTo>
                  <a:lnTo>
                    <a:pt x="197" y="71"/>
                  </a:lnTo>
                  <a:lnTo>
                    <a:pt x="233" y="89"/>
                  </a:lnTo>
                  <a:lnTo>
                    <a:pt x="273" y="107"/>
                  </a:lnTo>
                  <a:lnTo>
                    <a:pt x="316" y="125"/>
                  </a:lnTo>
                  <a:lnTo>
                    <a:pt x="365" y="145"/>
                  </a:lnTo>
                  <a:lnTo>
                    <a:pt x="463" y="178"/>
                  </a:lnTo>
                  <a:lnTo>
                    <a:pt x="567" y="210"/>
                  </a:lnTo>
                  <a:lnTo>
                    <a:pt x="677" y="237"/>
                  </a:lnTo>
                  <a:lnTo>
                    <a:pt x="792" y="260"/>
                  </a:lnTo>
                  <a:lnTo>
                    <a:pt x="911" y="279"/>
                  </a:lnTo>
                  <a:lnTo>
                    <a:pt x="1033" y="294"/>
                  </a:lnTo>
                  <a:lnTo>
                    <a:pt x="1160" y="304"/>
                  </a:lnTo>
                  <a:lnTo>
                    <a:pt x="1289" y="312"/>
                  </a:lnTo>
                  <a:lnTo>
                    <a:pt x="1420" y="313"/>
                  </a:lnTo>
                  <a:lnTo>
                    <a:pt x="1517" y="312"/>
                  </a:lnTo>
                  <a:lnTo>
                    <a:pt x="1617" y="309"/>
                  </a:lnTo>
                  <a:lnTo>
                    <a:pt x="1714" y="304"/>
                  </a:lnTo>
                  <a:lnTo>
                    <a:pt x="1808" y="296"/>
                  </a:lnTo>
                  <a:lnTo>
                    <a:pt x="1812" y="296"/>
                  </a:lnTo>
                  <a:lnTo>
                    <a:pt x="1816" y="296"/>
                  </a:lnTo>
                  <a:lnTo>
                    <a:pt x="1819" y="299"/>
                  </a:lnTo>
                  <a:lnTo>
                    <a:pt x="1821" y="300"/>
                  </a:lnTo>
                  <a:lnTo>
                    <a:pt x="1823" y="303"/>
                  </a:lnTo>
                  <a:lnTo>
                    <a:pt x="1823" y="305"/>
                  </a:lnTo>
                  <a:lnTo>
                    <a:pt x="1824" y="308"/>
                  </a:lnTo>
                  <a:lnTo>
                    <a:pt x="1824" y="309"/>
                  </a:lnTo>
                  <a:lnTo>
                    <a:pt x="1836" y="367"/>
                  </a:lnTo>
                  <a:lnTo>
                    <a:pt x="1854" y="426"/>
                  </a:lnTo>
                  <a:lnTo>
                    <a:pt x="1877" y="484"/>
                  </a:lnTo>
                  <a:lnTo>
                    <a:pt x="1903" y="538"/>
                  </a:lnTo>
                  <a:lnTo>
                    <a:pt x="1930" y="590"/>
                  </a:lnTo>
                  <a:lnTo>
                    <a:pt x="1959" y="637"/>
                  </a:lnTo>
                  <a:lnTo>
                    <a:pt x="1961" y="642"/>
                  </a:lnTo>
                  <a:lnTo>
                    <a:pt x="1963" y="647"/>
                  </a:lnTo>
                  <a:lnTo>
                    <a:pt x="1960" y="654"/>
                  </a:lnTo>
                  <a:lnTo>
                    <a:pt x="1952" y="657"/>
                  </a:lnTo>
                  <a:lnTo>
                    <a:pt x="1885" y="665"/>
                  </a:lnTo>
                  <a:lnTo>
                    <a:pt x="1811" y="673"/>
                  </a:lnTo>
                  <a:lnTo>
                    <a:pt x="1733" y="678"/>
                  </a:lnTo>
                  <a:lnTo>
                    <a:pt x="1653" y="682"/>
                  </a:lnTo>
                  <a:lnTo>
                    <a:pt x="1573" y="686"/>
                  </a:lnTo>
                  <a:lnTo>
                    <a:pt x="1495" y="687"/>
                  </a:lnTo>
                  <a:lnTo>
                    <a:pt x="1420" y="687"/>
                  </a:lnTo>
                  <a:lnTo>
                    <a:pt x="1309" y="686"/>
                  </a:lnTo>
                  <a:lnTo>
                    <a:pt x="1200" y="681"/>
                  </a:lnTo>
                  <a:lnTo>
                    <a:pt x="1094" y="673"/>
                  </a:lnTo>
                  <a:lnTo>
                    <a:pt x="992" y="663"/>
                  </a:lnTo>
                  <a:lnTo>
                    <a:pt x="892" y="648"/>
                  </a:lnTo>
                  <a:lnTo>
                    <a:pt x="795" y="633"/>
                  </a:lnTo>
                  <a:lnTo>
                    <a:pt x="703" y="613"/>
                  </a:lnTo>
                  <a:lnTo>
                    <a:pt x="615" y="591"/>
                  </a:lnTo>
                  <a:lnTo>
                    <a:pt x="532" y="568"/>
                  </a:lnTo>
                  <a:lnTo>
                    <a:pt x="453" y="542"/>
                  </a:lnTo>
                  <a:lnTo>
                    <a:pt x="379" y="514"/>
                  </a:lnTo>
                  <a:lnTo>
                    <a:pt x="312" y="484"/>
                  </a:lnTo>
                  <a:lnTo>
                    <a:pt x="250" y="452"/>
                  </a:lnTo>
                  <a:lnTo>
                    <a:pt x="194" y="418"/>
                  </a:lnTo>
                  <a:lnTo>
                    <a:pt x="144" y="382"/>
                  </a:lnTo>
                  <a:lnTo>
                    <a:pt x="101" y="345"/>
                  </a:lnTo>
                  <a:lnTo>
                    <a:pt x="66" y="307"/>
                  </a:lnTo>
                  <a:lnTo>
                    <a:pt x="38" y="268"/>
                  </a:lnTo>
                  <a:lnTo>
                    <a:pt x="17" y="226"/>
                  </a:lnTo>
                  <a:lnTo>
                    <a:pt x="4" y="185"/>
                  </a:lnTo>
                  <a:lnTo>
                    <a:pt x="0" y="142"/>
                  </a:lnTo>
                  <a:lnTo>
                    <a:pt x="4" y="101"/>
                  </a:lnTo>
                  <a:lnTo>
                    <a:pt x="16" y="59"/>
                  </a:lnTo>
                  <a:lnTo>
                    <a:pt x="36" y="19"/>
                  </a:lnTo>
                  <a:lnTo>
                    <a:pt x="43" y="11"/>
                  </a:lnTo>
                  <a:lnTo>
                    <a:pt x="53" y="5"/>
                  </a:lnTo>
                  <a:lnTo>
                    <a:pt x="66" y="0"/>
                  </a:lnTo>
                  <a:lnTo>
                    <a:pt x="8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5" name="Freeform 452"/>
            <p:cNvSpPr/>
            <p:nvPr/>
          </p:nvSpPr>
          <p:spPr bwMode="auto">
            <a:xfrm>
              <a:off x="4400550" y="3551238"/>
              <a:ext cx="1455738" cy="549275"/>
            </a:xfrm>
            <a:custGeom>
              <a:avLst/>
              <a:gdLst>
                <a:gd name="T0" fmla="*/ 84 w 1833"/>
                <a:gd name="T1" fmla="*/ 3 h 691"/>
                <a:gd name="T2" fmla="*/ 132 w 1833"/>
                <a:gd name="T3" fmla="*/ 36 h 691"/>
                <a:gd name="T4" fmla="*/ 198 w 1833"/>
                <a:gd name="T5" fmla="*/ 76 h 691"/>
                <a:gd name="T6" fmla="*/ 273 w 1833"/>
                <a:gd name="T7" fmla="*/ 111 h 691"/>
                <a:gd name="T8" fmla="*/ 365 w 1833"/>
                <a:gd name="T9" fmla="*/ 149 h 691"/>
                <a:gd name="T10" fmla="*/ 567 w 1833"/>
                <a:gd name="T11" fmla="*/ 214 h 691"/>
                <a:gd name="T12" fmla="*/ 792 w 1833"/>
                <a:gd name="T13" fmla="*/ 264 h 691"/>
                <a:gd name="T14" fmla="*/ 1033 w 1833"/>
                <a:gd name="T15" fmla="*/ 298 h 691"/>
                <a:gd name="T16" fmla="*/ 1289 w 1833"/>
                <a:gd name="T17" fmla="*/ 316 h 691"/>
                <a:gd name="T18" fmla="*/ 1503 w 1833"/>
                <a:gd name="T19" fmla="*/ 317 h 691"/>
                <a:gd name="T20" fmla="*/ 1660 w 1833"/>
                <a:gd name="T21" fmla="*/ 311 h 691"/>
                <a:gd name="T22" fmla="*/ 1815 w 1833"/>
                <a:gd name="T23" fmla="*/ 297 h 691"/>
                <a:gd name="T24" fmla="*/ 1832 w 1833"/>
                <a:gd name="T25" fmla="*/ 302 h 691"/>
                <a:gd name="T26" fmla="*/ 1833 w 1833"/>
                <a:gd name="T27" fmla="*/ 316 h 691"/>
                <a:gd name="T28" fmla="*/ 1829 w 1833"/>
                <a:gd name="T29" fmla="*/ 330 h 691"/>
                <a:gd name="T30" fmla="*/ 1797 w 1833"/>
                <a:gd name="T31" fmla="*/ 488 h 691"/>
                <a:gd name="T32" fmla="*/ 1785 w 1833"/>
                <a:gd name="T33" fmla="*/ 653 h 691"/>
                <a:gd name="T34" fmla="*/ 1784 w 1833"/>
                <a:gd name="T35" fmla="*/ 663 h 691"/>
                <a:gd name="T36" fmla="*/ 1774 w 1833"/>
                <a:gd name="T37" fmla="*/ 673 h 691"/>
                <a:gd name="T38" fmla="*/ 1727 w 1833"/>
                <a:gd name="T39" fmla="*/ 680 h 691"/>
                <a:gd name="T40" fmla="*/ 1647 w 1833"/>
                <a:gd name="T41" fmla="*/ 686 h 691"/>
                <a:gd name="T42" fmla="*/ 1546 w 1833"/>
                <a:gd name="T43" fmla="*/ 690 h 691"/>
                <a:gd name="T44" fmla="*/ 1420 w 1833"/>
                <a:gd name="T45" fmla="*/ 691 h 691"/>
                <a:gd name="T46" fmla="*/ 1200 w 1833"/>
                <a:gd name="T47" fmla="*/ 685 h 691"/>
                <a:gd name="T48" fmla="*/ 992 w 1833"/>
                <a:gd name="T49" fmla="*/ 667 h 691"/>
                <a:gd name="T50" fmla="*/ 795 w 1833"/>
                <a:gd name="T51" fmla="*/ 637 h 691"/>
                <a:gd name="T52" fmla="*/ 615 w 1833"/>
                <a:gd name="T53" fmla="*/ 596 h 691"/>
                <a:gd name="T54" fmla="*/ 453 w 1833"/>
                <a:gd name="T55" fmla="*/ 546 h 691"/>
                <a:gd name="T56" fmla="*/ 312 w 1833"/>
                <a:gd name="T57" fmla="*/ 488 h 691"/>
                <a:gd name="T58" fmla="*/ 194 w 1833"/>
                <a:gd name="T59" fmla="*/ 422 h 691"/>
                <a:gd name="T60" fmla="*/ 101 w 1833"/>
                <a:gd name="T61" fmla="*/ 350 h 691"/>
                <a:gd name="T62" fmla="*/ 38 w 1833"/>
                <a:gd name="T63" fmla="*/ 272 h 691"/>
                <a:gd name="T64" fmla="*/ 4 w 1833"/>
                <a:gd name="T65" fmla="*/ 189 h 691"/>
                <a:gd name="T66" fmla="*/ 4 w 1833"/>
                <a:gd name="T67" fmla="*/ 105 h 691"/>
                <a:gd name="T68" fmla="*/ 36 w 1833"/>
                <a:gd name="T69" fmla="*/ 25 h 691"/>
                <a:gd name="T70" fmla="*/ 45 w 1833"/>
                <a:gd name="T71" fmla="*/ 12 h 691"/>
                <a:gd name="T72" fmla="*/ 61 w 1833"/>
                <a:gd name="T73" fmla="*/ 1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33" h="691">
                  <a:moveTo>
                    <a:pt x="71" y="0"/>
                  </a:moveTo>
                  <a:lnTo>
                    <a:pt x="84" y="3"/>
                  </a:lnTo>
                  <a:lnTo>
                    <a:pt x="98" y="12"/>
                  </a:lnTo>
                  <a:lnTo>
                    <a:pt x="132" y="36"/>
                  </a:lnTo>
                  <a:lnTo>
                    <a:pt x="164" y="57"/>
                  </a:lnTo>
                  <a:lnTo>
                    <a:pt x="198" y="76"/>
                  </a:lnTo>
                  <a:lnTo>
                    <a:pt x="234" y="95"/>
                  </a:lnTo>
                  <a:lnTo>
                    <a:pt x="273" y="111"/>
                  </a:lnTo>
                  <a:lnTo>
                    <a:pt x="317" y="130"/>
                  </a:lnTo>
                  <a:lnTo>
                    <a:pt x="365" y="149"/>
                  </a:lnTo>
                  <a:lnTo>
                    <a:pt x="463" y="183"/>
                  </a:lnTo>
                  <a:lnTo>
                    <a:pt x="567" y="214"/>
                  </a:lnTo>
                  <a:lnTo>
                    <a:pt x="677" y="241"/>
                  </a:lnTo>
                  <a:lnTo>
                    <a:pt x="792" y="264"/>
                  </a:lnTo>
                  <a:lnTo>
                    <a:pt x="911" y="284"/>
                  </a:lnTo>
                  <a:lnTo>
                    <a:pt x="1033" y="298"/>
                  </a:lnTo>
                  <a:lnTo>
                    <a:pt x="1160" y="309"/>
                  </a:lnTo>
                  <a:lnTo>
                    <a:pt x="1289" y="316"/>
                  </a:lnTo>
                  <a:lnTo>
                    <a:pt x="1420" y="317"/>
                  </a:lnTo>
                  <a:lnTo>
                    <a:pt x="1503" y="317"/>
                  </a:lnTo>
                  <a:lnTo>
                    <a:pt x="1582" y="315"/>
                  </a:lnTo>
                  <a:lnTo>
                    <a:pt x="1660" y="311"/>
                  </a:lnTo>
                  <a:lnTo>
                    <a:pt x="1736" y="306"/>
                  </a:lnTo>
                  <a:lnTo>
                    <a:pt x="1815" y="297"/>
                  </a:lnTo>
                  <a:lnTo>
                    <a:pt x="1825" y="298"/>
                  </a:lnTo>
                  <a:lnTo>
                    <a:pt x="1832" y="302"/>
                  </a:lnTo>
                  <a:lnTo>
                    <a:pt x="1833" y="308"/>
                  </a:lnTo>
                  <a:lnTo>
                    <a:pt x="1833" y="316"/>
                  </a:lnTo>
                  <a:lnTo>
                    <a:pt x="1830" y="324"/>
                  </a:lnTo>
                  <a:lnTo>
                    <a:pt x="1829" y="330"/>
                  </a:lnTo>
                  <a:lnTo>
                    <a:pt x="1810" y="408"/>
                  </a:lnTo>
                  <a:lnTo>
                    <a:pt x="1797" y="488"/>
                  </a:lnTo>
                  <a:lnTo>
                    <a:pt x="1789" y="570"/>
                  </a:lnTo>
                  <a:lnTo>
                    <a:pt x="1785" y="653"/>
                  </a:lnTo>
                  <a:lnTo>
                    <a:pt x="1785" y="656"/>
                  </a:lnTo>
                  <a:lnTo>
                    <a:pt x="1784" y="663"/>
                  </a:lnTo>
                  <a:lnTo>
                    <a:pt x="1780" y="668"/>
                  </a:lnTo>
                  <a:lnTo>
                    <a:pt x="1774" y="673"/>
                  </a:lnTo>
                  <a:lnTo>
                    <a:pt x="1763" y="676"/>
                  </a:lnTo>
                  <a:lnTo>
                    <a:pt x="1727" y="680"/>
                  </a:lnTo>
                  <a:lnTo>
                    <a:pt x="1688" y="682"/>
                  </a:lnTo>
                  <a:lnTo>
                    <a:pt x="1647" y="686"/>
                  </a:lnTo>
                  <a:lnTo>
                    <a:pt x="1599" y="689"/>
                  </a:lnTo>
                  <a:lnTo>
                    <a:pt x="1546" y="690"/>
                  </a:lnTo>
                  <a:lnTo>
                    <a:pt x="1486" y="691"/>
                  </a:lnTo>
                  <a:lnTo>
                    <a:pt x="1420" y="691"/>
                  </a:lnTo>
                  <a:lnTo>
                    <a:pt x="1309" y="690"/>
                  </a:lnTo>
                  <a:lnTo>
                    <a:pt x="1200" y="685"/>
                  </a:lnTo>
                  <a:lnTo>
                    <a:pt x="1094" y="677"/>
                  </a:lnTo>
                  <a:lnTo>
                    <a:pt x="992" y="667"/>
                  </a:lnTo>
                  <a:lnTo>
                    <a:pt x="892" y="653"/>
                  </a:lnTo>
                  <a:lnTo>
                    <a:pt x="795" y="637"/>
                  </a:lnTo>
                  <a:lnTo>
                    <a:pt x="703" y="618"/>
                  </a:lnTo>
                  <a:lnTo>
                    <a:pt x="615" y="596"/>
                  </a:lnTo>
                  <a:lnTo>
                    <a:pt x="532" y="572"/>
                  </a:lnTo>
                  <a:lnTo>
                    <a:pt x="453" y="546"/>
                  </a:lnTo>
                  <a:lnTo>
                    <a:pt x="379" y="518"/>
                  </a:lnTo>
                  <a:lnTo>
                    <a:pt x="312" y="488"/>
                  </a:lnTo>
                  <a:lnTo>
                    <a:pt x="250" y="456"/>
                  </a:lnTo>
                  <a:lnTo>
                    <a:pt x="194" y="422"/>
                  </a:lnTo>
                  <a:lnTo>
                    <a:pt x="144" y="386"/>
                  </a:lnTo>
                  <a:lnTo>
                    <a:pt x="101" y="350"/>
                  </a:lnTo>
                  <a:lnTo>
                    <a:pt x="66" y="311"/>
                  </a:lnTo>
                  <a:lnTo>
                    <a:pt x="38" y="272"/>
                  </a:lnTo>
                  <a:lnTo>
                    <a:pt x="17" y="230"/>
                  </a:lnTo>
                  <a:lnTo>
                    <a:pt x="4" y="189"/>
                  </a:lnTo>
                  <a:lnTo>
                    <a:pt x="0" y="146"/>
                  </a:lnTo>
                  <a:lnTo>
                    <a:pt x="4" y="105"/>
                  </a:lnTo>
                  <a:lnTo>
                    <a:pt x="16" y="63"/>
                  </a:lnTo>
                  <a:lnTo>
                    <a:pt x="36" y="25"/>
                  </a:lnTo>
                  <a:lnTo>
                    <a:pt x="40" y="18"/>
                  </a:lnTo>
                  <a:lnTo>
                    <a:pt x="45" y="12"/>
                  </a:lnTo>
                  <a:lnTo>
                    <a:pt x="52" y="5"/>
                  </a:lnTo>
                  <a:lnTo>
                    <a:pt x="61" y="1"/>
                  </a:lnTo>
                  <a:lnTo>
                    <a:pt x="71"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6" name="Freeform 453"/>
            <p:cNvSpPr/>
            <p:nvPr/>
          </p:nvSpPr>
          <p:spPr bwMode="auto">
            <a:xfrm>
              <a:off x="4400550" y="3119438"/>
              <a:ext cx="1754188" cy="552450"/>
            </a:xfrm>
            <a:custGeom>
              <a:avLst/>
              <a:gdLst>
                <a:gd name="T0" fmla="*/ 75 w 2210"/>
                <a:gd name="T1" fmla="*/ 2 h 697"/>
                <a:gd name="T2" fmla="*/ 127 w 2210"/>
                <a:gd name="T3" fmla="*/ 37 h 697"/>
                <a:gd name="T4" fmla="*/ 211 w 2210"/>
                <a:gd name="T5" fmla="*/ 86 h 697"/>
                <a:gd name="T6" fmla="*/ 308 w 2210"/>
                <a:gd name="T7" fmla="*/ 130 h 697"/>
                <a:gd name="T8" fmla="*/ 463 w 2210"/>
                <a:gd name="T9" fmla="*/ 188 h 697"/>
                <a:gd name="T10" fmla="*/ 677 w 2210"/>
                <a:gd name="T11" fmla="*/ 245 h 697"/>
                <a:gd name="T12" fmla="*/ 911 w 2210"/>
                <a:gd name="T13" fmla="*/ 288 h 697"/>
                <a:gd name="T14" fmla="*/ 1160 w 2210"/>
                <a:gd name="T15" fmla="*/ 314 h 697"/>
                <a:gd name="T16" fmla="*/ 1420 w 2210"/>
                <a:gd name="T17" fmla="*/ 321 h 697"/>
                <a:gd name="T18" fmla="*/ 1658 w 2210"/>
                <a:gd name="T19" fmla="*/ 318 h 697"/>
                <a:gd name="T20" fmla="*/ 1877 w 2210"/>
                <a:gd name="T21" fmla="*/ 299 h 697"/>
                <a:gd name="T22" fmla="*/ 2086 w 2210"/>
                <a:gd name="T23" fmla="*/ 266 h 697"/>
                <a:gd name="T24" fmla="*/ 2201 w 2210"/>
                <a:gd name="T25" fmla="*/ 242 h 697"/>
                <a:gd name="T26" fmla="*/ 2210 w 2210"/>
                <a:gd name="T27" fmla="*/ 248 h 697"/>
                <a:gd name="T28" fmla="*/ 2207 w 2210"/>
                <a:gd name="T29" fmla="*/ 259 h 697"/>
                <a:gd name="T30" fmla="*/ 2197 w 2210"/>
                <a:gd name="T31" fmla="*/ 271 h 697"/>
                <a:gd name="T32" fmla="*/ 2185 w 2210"/>
                <a:gd name="T33" fmla="*/ 281 h 697"/>
                <a:gd name="T34" fmla="*/ 2078 w 2210"/>
                <a:gd name="T35" fmla="*/ 389 h 697"/>
                <a:gd name="T36" fmla="*/ 1986 w 2210"/>
                <a:gd name="T37" fmla="*/ 504 h 697"/>
                <a:gd name="T38" fmla="*/ 1911 w 2210"/>
                <a:gd name="T39" fmla="*/ 635 h 697"/>
                <a:gd name="T40" fmla="*/ 1902 w 2210"/>
                <a:gd name="T41" fmla="*/ 649 h 697"/>
                <a:gd name="T42" fmla="*/ 1881 w 2210"/>
                <a:gd name="T43" fmla="*/ 664 h 697"/>
                <a:gd name="T44" fmla="*/ 1792 w 2210"/>
                <a:gd name="T45" fmla="*/ 677 h 697"/>
                <a:gd name="T46" fmla="*/ 1649 w 2210"/>
                <a:gd name="T47" fmla="*/ 690 h 697"/>
                <a:gd name="T48" fmla="*/ 1500 w 2210"/>
                <a:gd name="T49" fmla="*/ 696 h 697"/>
                <a:gd name="T50" fmla="*/ 1309 w 2210"/>
                <a:gd name="T51" fmla="*/ 694 h 697"/>
                <a:gd name="T52" fmla="*/ 1094 w 2210"/>
                <a:gd name="T53" fmla="*/ 681 h 697"/>
                <a:gd name="T54" fmla="*/ 892 w 2210"/>
                <a:gd name="T55" fmla="*/ 657 h 697"/>
                <a:gd name="T56" fmla="*/ 703 w 2210"/>
                <a:gd name="T57" fmla="*/ 622 h 697"/>
                <a:gd name="T58" fmla="*/ 532 w 2210"/>
                <a:gd name="T59" fmla="*/ 576 h 697"/>
                <a:gd name="T60" fmla="*/ 379 w 2210"/>
                <a:gd name="T61" fmla="*/ 522 h 697"/>
                <a:gd name="T62" fmla="*/ 250 w 2210"/>
                <a:gd name="T63" fmla="*/ 460 h 697"/>
                <a:gd name="T64" fmla="*/ 144 w 2210"/>
                <a:gd name="T65" fmla="*/ 390 h 697"/>
                <a:gd name="T66" fmla="*/ 66 w 2210"/>
                <a:gd name="T67" fmla="*/ 315 h 697"/>
                <a:gd name="T68" fmla="*/ 17 w 2210"/>
                <a:gd name="T69" fmla="*/ 235 h 697"/>
                <a:gd name="T70" fmla="*/ 0 w 2210"/>
                <a:gd name="T71" fmla="*/ 150 h 697"/>
                <a:gd name="T72" fmla="*/ 10 w 2210"/>
                <a:gd name="T73" fmla="*/ 83 h 697"/>
                <a:gd name="T74" fmla="*/ 41 w 2210"/>
                <a:gd name="T75" fmla="*/ 20 h 697"/>
                <a:gd name="T76" fmla="*/ 50 w 2210"/>
                <a:gd name="T77" fmla="*/ 8 h 697"/>
                <a:gd name="T78" fmla="*/ 65 w 2210"/>
                <a:gd name="T79" fmla="*/ 0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0" h="697">
                  <a:moveTo>
                    <a:pt x="65" y="0"/>
                  </a:moveTo>
                  <a:lnTo>
                    <a:pt x="75" y="2"/>
                  </a:lnTo>
                  <a:lnTo>
                    <a:pt x="88" y="8"/>
                  </a:lnTo>
                  <a:lnTo>
                    <a:pt x="127" y="37"/>
                  </a:lnTo>
                  <a:lnTo>
                    <a:pt x="168" y="62"/>
                  </a:lnTo>
                  <a:lnTo>
                    <a:pt x="211" y="86"/>
                  </a:lnTo>
                  <a:lnTo>
                    <a:pt x="256" y="108"/>
                  </a:lnTo>
                  <a:lnTo>
                    <a:pt x="308" y="130"/>
                  </a:lnTo>
                  <a:lnTo>
                    <a:pt x="365" y="153"/>
                  </a:lnTo>
                  <a:lnTo>
                    <a:pt x="463" y="188"/>
                  </a:lnTo>
                  <a:lnTo>
                    <a:pt x="567" y="218"/>
                  </a:lnTo>
                  <a:lnTo>
                    <a:pt x="677" y="245"/>
                  </a:lnTo>
                  <a:lnTo>
                    <a:pt x="792" y="268"/>
                  </a:lnTo>
                  <a:lnTo>
                    <a:pt x="911" y="288"/>
                  </a:lnTo>
                  <a:lnTo>
                    <a:pt x="1033" y="302"/>
                  </a:lnTo>
                  <a:lnTo>
                    <a:pt x="1160" y="314"/>
                  </a:lnTo>
                  <a:lnTo>
                    <a:pt x="1289" y="320"/>
                  </a:lnTo>
                  <a:lnTo>
                    <a:pt x="1420" y="321"/>
                  </a:lnTo>
                  <a:lnTo>
                    <a:pt x="1542" y="321"/>
                  </a:lnTo>
                  <a:lnTo>
                    <a:pt x="1658" y="318"/>
                  </a:lnTo>
                  <a:lnTo>
                    <a:pt x="1770" y="310"/>
                  </a:lnTo>
                  <a:lnTo>
                    <a:pt x="1877" y="299"/>
                  </a:lnTo>
                  <a:lnTo>
                    <a:pt x="1982" y="285"/>
                  </a:lnTo>
                  <a:lnTo>
                    <a:pt x="2086" y="266"/>
                  </a:lnTo>
                  <a:lnTo>
                    <a:pt x="2188" y="242"/>
                  </a:lnTo>
                  <a:lnTo>
                    <a:pt x="2201" y="242"/>
                  </a:lnTo>
                  <a:lnTo>
                    <a:pt x="2207" y="244"/>
                  </a:lnTo>
                  <a:lnTo>
                    <a:pt x="2210" y="248"/>
                  </a:lnTo>
                  <a:lnTo>
                    <a:pt x="2210" y="253"/>
                  </a:lnTo>
                  <a:lnTo>
                    <a:pt x="2207" y="259"/>
                  </a:lnTo>
                  <a:lnTo>
                    <a:pt x="2202" y="264"/>
                  </a:lnTo>
                  <a:lnTo>
                    <a:pt x="2197" y="271"/>
                  </a:lnTo>
                  <a:lnTo>
                    <a:pt x="2190" y="277"/>
                  </a:lnTo>
                  <a:lnTo>
                    <a:pt x="2185" y="281"/>
                  </a:lnTo>
                  <a:lnTo>
                    <a:pt x="2130" y="334"/>
                  </a:lnTo>
                  <a:lnTo>
                    <a:pt x="2078" y="389"/>
                  </a:lnTo>
                  <a:lnTo>
                    <a:pt x="2030" y="444"/>
                  </a:lnTo>
                  <a:lnTo>
                    <a:pt x="1986" y="504"/>
                  </a:lnTo>
                  <a:lnTo>
                    <a:pt x="1946" y="567"/>
                  </a:lnTo>
                  <a:lnTo>
                    <a:pt x="1911" y="635"/>
                  </a:lnTo>
                  <a:lnTo>
                    <a:pt x="1907" y="641"/>
                  </a:lnTo>
                  <a:lnTo>
                    <a:pt x="1902" y="649"/>
                  </a:lnTo>
                  <a:lnTo>
                    <a:pt x="1893" y="658"/>
                  </a:lnTo>
                  <a:lnTo>
                    <a:pt x="1881" y="664"/>
                  </a:lnTo>
                  <a:lnTo>
                    <a:pt x="1864" y="668"/>
                  </a:lnTo>
                  <a:lnTo>
                    <a:pt x="1792" y="677"/>
                  </a:lnTo>
                  <a:lnTo>
                    <a:pt x="1720" y="685"/>
                  </a:lnTo>
                  <a:lnTo>
                    <a:pt x="1649" y="690"/>
                  </a:lnTo>
                  <a:lnTo>
                    <a:pt x="1577" y="694"/>
                  </a:lnTo>
                  <a:lnTo>
                    <a:pt x="1500" y="696"/>
                  </a:lnTo>
                  <a:lnTo>
                    <a:pt x="1420" y="697"/>
                  </a:lnTo>
                  <a:lnTo>
                    <a:pt x="1309" y="694"/>
                  </a:lnTo>
                  <a:lnTo>
                    <a:pt x="1200" y="690"/>
                  </a:lnTo>
                  <a:lnTo>
                    <a:pt x="1094" y="681"/>
                  </a:lnTo>
                  <a:lnTo>
                    <a:pt x="992" y="671"/>
                  </a:lnTo>
                  <a:lnTo>
                    <a:pt x="892" y="657"/>
                  </a:lnTo>
                  <a:lnTo>
                    <a:pt x="795" y="641"/>
                  </a:lnTo>
                  <a:lnTo>
                    <a:pt x="703" y="622"/>
                  </a:lnTo>
                  <a:lnTo>
                    <a:pt x="615" y="600"/>
                  </a:lnTo>
                  <a:lnTo>
                    <a:pt x="532" y="576"/>
                  </a:lnTo>
                  <a:lnTo>
                    <a:pt x="453" y="551"/>
                  </a:lnTo>
                  <a:lnTo>
                    <a:pt x="379" y="522"/>
                  </a:lnTo>
                  <a:lnTo>
                    <a:pt x="312" y="492"/>
                  </a:lnTo>
                  <a:lnTo>
                    <a:pt x="250" y="460"/>
                  </a:lnTo>
                  <a:lnTo>
                    <a:pt x="194" y="426"/>
                  </a:lnTo>
                  <a:lnTo>
                    <a:pt x="144" y="390"/>
                  </a:lnTo>
                  <a:lnTo>
                    <a:pt x="101" y="354"/>
                  </a:lnTo>
                  <a:lnTo>
                    <a:pt x="66" y="315"/>
                  </a:lnTo>
                  <a:lnTo>
                    <a:pt x="38" y="276"/>
                  </a:lnTo>
                  <a:lnTo>
                    <a:pt x="17" y="235"/>
                  </a:lnTo>
                  <a:lnTo>
                    <a:pt x="4" y="193"/>
                  </a:lnTo>
                  <a:lnTo>
                    <a:pt x="0" y="150"/>
                  </a:lnTo>
                  <a:lnTo>
                    <a:pt x="3" y="117"/>
                  </a:lnTo>
                  <a:lnTo>
                    <a:pt x="10" y="83"/>
                  </a:lnTo>
                  <a:lnTo>
                    <a:pt x="23" y="51"/>
                  </a:lnTo>
                  <a:lnTo>
                    <a:pt x="41" y="20"/>
                  </a:lnTo>
                  <a:lnTo>
                    <a:pt x="45" y="13"/>
                  </a:lnTo>
                  <a:lnTo>
                    <a:pt x="50" y="8"/>
                  </a:lnTo>
                  <a:lnTo>
                    <a:pt x="57" y="3"/>
                  </a:lnTo>
                  <a:lnTo>
                    <a:pt x="65"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7" name="Freeform 454"/>
            <p:cNvSpPr/>
            <p:nvPr/>
          </p:nvSpPr>
          <p:spPr bwMode="auto">
            <a:xfrm>
              <a:off x="6689725" y="3567113"/>
              <a:ext cx="454025" cy="925513"/>
            </a:xfrm>
            <a:custGeom>
              <a:avLst/>
              <a:gdLst>
                <a:gd name="T0" fmla="*/ 328 w 571"/>
                <a:gd name="T1" fmla="*/ 4 h 1167"/>
                <a:gd name="T2" fmla="*/ 356 w 571"/>
                <a:gd name="T3" fmla="*/ 46 h 1167"/>
                <a:gd name="T4" fmla="*/ 359 w 571"/>
                <a:gd name="T5" fmla="*/ 135 h 1167"/>
                <a:gd name="T6" fmla="*/ 363 w 571"/>
                <a:gd name="T7" fmla="*/ 138 h 1167"/>
                <a:gd name="T8" fmla="*/ 378 w 571"/>
                <a:gd name="T9" fmla="*/ 140 h 1167"/>
                <a:gd name="T10" fmla="*/ 431 w 571"/>
                <a:gd name="T11" fmla="*/ 152 h 1167"/>
                <a:gd name="T12" fmla="*/ 496 w 571"/>
                <a:gd name="T13" fmla="*/ 170 h 1167"/>
                <a:gd name="T14" fmla="*/ 534 w 571"/>
                <a:gd name="T15" fmla="*/ 195 h 1167"/>
                <a:gd name="T16" fmla="*/ 512 w 571"/>
                <a:gd name="T17" fmla="*/ 280 h 1167"/>
                <a:gd name="T18" fmla="*/ 471 w 571"/>
                <a:gd name="T19" fmla="*/ 309 h 1167"/>
                <a:gd name="T20" fmla="*/ 447 w 571"/>
                <a:gd name="T21" fmla="*/ 301 h 1167"/>
                <a:gd name="T22" fmla="*/ 407 w 571"/>
                <a:gd name="T23" fmla="*/ 287 h 1167"/>
                <a:gd name="T24" fmla="*/ 333 w 571"/>
                <a:gd name="T25" fmla="*/ 271 h 1167"/>
                <a:gd name="T26" fmla="*/ 250 w 571"/>
                <a:gd name="T27" fmla="*/ 278 h 1167"/>
                <a:gd name="T28" fmla="*/ 200 w 571"/>
                <a:gd name="T29" fmla="*/ 307 h 1167"/>
                <a:gd name="T30" fmla="*/ 179 w 571"/>
                <a:gd name="T31" fmla="*/ 350 h 1167"/>
                <a:gd name="T32" fmla="*/ 185 w 571"/>
                <a:gd name="T33" fmla="*/ 402 h 1167"/>
                <a:gd name="T34" fmla="*/ 233 w 571"/>
                <a:gd name="T35" fmla="*/ 448 h 1167"/>
                <a:gd name="T36" fmla="*/ 338 w 571"/>
                <a:gd name="T37" fmla="*/ 499 h 1167"/>
                <a:gd name="T38" fmla="*/ 471 w 571"/>
                <a:gd name="T39" fmla="*/ 570 h 1167"/>
                <a:gd name="T40" fmla="*/ 547 w 571"/>
                <a:gd name="T41" fmla="*/ 658 h 1167"/>
                <a:gd name="T42" fmla="*/ 571 w 571"/>
                <a:gd name="T43" fmla="*/ 769 h 1167"/>
                <a:gd name="T44" fmla="*/ 545 w 571"/>
                <a:gd name="T45" fmla="*/ 882 h 1167"/>
                <a:gd name="T46" fmla="*/ 471 w 571"/>
                <a:gd name="T47" fmla="*/ 969 h 1167"/>
                <a:gd name="T48" fmla="*/ 356 w 571"/>
                <a:gd name="T49" fmla="*/ 1019 h 1167"/>
                <a:gd name="T50" fmla="*/ 351 w 571"/>
                <a:gd name="T51" fmla="*/ 1021 h 1167"/>
                <a:gd name="T52" fmla="*/ 348 w 571"/>
                <a:gd name="T53" fmla="*/ 1030 h 1167"/>
                <a:gd name="T54" fmla="*/ 334 w 571"/>
                <a:gd name="T55" fmla="*/ 1154 h 1167"/>
                <a:gd name="T56" fmla="*/ 259 w 571"/>
                <a:gd name="T57" fmla="*/ 1167 h 1167"/>
                <a:gd name="T58" fmla="*/ 216 w 571"/>
                <a:gd name="T59" fmla="*/ 1140 h 1167"/>
                <a:gd name="T60" fmla="*/ 213 w 571"/>
                <a:gd name="T61" fmla="*/ 1031 h 1167"/>
                <a:gd name="T62" fmla="*/ 207 w 571"/>
                <a:gd name="T63" fmla="*/ 1026 h 1167"/>
                <a:gd name="T64" fmla="*/ 198 w 571"/>
                <a:gd name="T65" fmla="*/ 1023 h 1167"/>
                <a:gd name="T66" fmla="*/ 145 w 571"/>
                <a:gd name="T67" fmla="*/ 1013 h 1167"/>
                <a:gd name="T68" fmla="*/ 69 w 571"/>
                <a:gd name="T69" fmla="*/ 993 h 1167"/>
                <a:gd name="T70" fmla="*/ 12 w 571"/>
                <a:gd name="T71" fmla="*/ 966 h 1167"/>
                <a:gd name="T72" fmla="*/ 3 w 571"/>
                <a:gd name="T73" fmla="*/ 926 h 1167"/>
                <a:gd name="T74" fmla="*/ 40 w 571"/>
                <a:gd name="T75" fmla="*/ 847 h 1167"/>
                <a:gd name="T76" fmla="*/ 73 w 571"/>
                <a:gd name="T77" fmla="*/ 839 h 1167"/>
                <a:gd name="T78" fmla="*/ 88 w 571"/>
                <a:gd name="T79" fmla="*/ 846 h 1167"/>
                <a:gd name="T80" fmla="*/ 126 w 571"/>
                <a:gd name="T81" fmla="*/ 860 h 1167"/>
                <a:gd name="T82" fmla="*/ 188 w 571"/>
                <a:gd name="T83" fmla="*/ 881 h 1167"/>
                <a:gd name="T84" fmla="*/ 257 w 571"/>
                <a:gd name="T85" fmla="*/ 890 h 1167"/>
                <a:gd name="T86" fmla="*/ 350 w 571"/>
                <a:gd name="T87" fmla="*/ 868 h 1167"/>
                <a:gd name="T88" fmla="*/ 398 w 571"/>
                <a:gd name="T89" fmla="*/ 806 h 1167"/>
                <a:gd name="T90" fmla="*/ 387 w 571"/>
                <a:gd name="T91" fmla="*/ 725 h 1167"/>
                <a:gd name="T92" fmla="*/ 303 w 571"/>
                <a:gd name="T93" fmla="*/ 659 h 1167"/>
                <a:gd name="T94" fmla="*/ 188 w 571"/>
                <a:gd name="T95" fmla="*/ 610 h 1167"/>
                <a:gd name="T96" fmla="*/ 99 w 571"/>
                <a:gd name="T97" fmla="*/ 556 h 1167"/>
                <a:gd name="T98" fmla="*/ 34 w 571"/>
                <a:gd name="T99" fmla="*/ 482 h 1167"/>
                <a:gd name="T100" fmla="*/ 9 w 571"/>
                <a:gd name="T101" fmla="*/ 381 h 1167"/>
                <a:gd name="T102" fmla="*/ 40 w 571"/>
                <a:gd name="T103" fmla="*/ 263 h 1167"/>
                <a:gd name="T104" fmla="*/ 128 w 571"/>
                <a:gd name="T105" fmla="*/ 178 h 1167"/>
                <a:gd name="T106" fmla="*/ 214 w 571"/>
                <a:gd name="T107" fmla="*/ 144 h 1167"/>
                <a:gd name="T108" fmla="*/ 220 w 571"/>
                <a:gd name="T109" fmla="*/ 139 h 1167"/>
                <a:gd name="T110" fmla="*/ 223 w 571"/>
                <a:gd name="T111" fmla="*/ 46 h 1167"/>
                <a:gd name="T112" fmla="*/ 251 w 571"/>
                <a:gd name="T113" fmla="*/ 4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1" h="1167">
                  <a:moveTo>
                    <a:pt x="270" y="0"/>
                  </a:moveTo>
                  <a:lnTo>
                    <a:pt x="310" y="0"/>
                  </a:lnTo>
                  <a:lnTo>
                    <a:pt x="328" y="4"/>
                  </a:lnTo>
                  <a:lnTo>
                    <a:pt x="343" y="13"/>
                  </a:lnTo>
                  <a:lnTo>
                    <a:pt x="354" y="28"/>
                  </a:lnTo>
                  <a:lnTo>
                    <a:pt x="356" y="46"/>
                  </a:lnTo>
                  <a:lnTo>
                    <a:pt x="358" y="130"/>
                  </a:lnTo>
                  <a:lnTo>
                    <a:pt x="358" y="133"/>
                  </a:lnTo>
                  <a:lnTo>
                    <a:pt x="359" y="135"/>
                  </a:lnTo>
                  <a:lnTo>
                    <a:pt x="360" y="136"/>
                  </a:lnTo>
                  <a:lnTo>
                    <a:pt x="361" y="136"/>
                  </a:lnTo>
                  <a:lnTo>
                    <a:pt x="363" y="138"/>
                  </a:lnTo>
                  <a:lnTo>
                    <a:pt x="364" y="138"/>
                  </a:lnTo>
                  <a:lnTo>
                    <a:pt x="368" y="139"/>
                  </a:lnTo>
                  <a:lnTo>
                    <a:pt x="378" y="140"/>
                  </a:lnTo>
                  <a:lnTo>
                    <a:pt x="392" y="143"/>
                  </a:lnTo>
                  <a:lnTo>
                    <a:pt x="411" y="147"/>
                  </a:lnTo>
                  <a:lnTo>
                    <a:pt x="431" y="152"/>
                  </a:lnTo>
                  <a:lnTo>
                    <a:pt x="453" y="157"/>
                  </a:lnTo>
                  <a:lnTo>
                    <a:pt x="475" y="164"/>
                  </a:lnTo>
                  <a:lnTo>
                    <a:pt x="496" y="170"/>
                  </a:lnTo>
                  <a:lnTo>
                    <a:pt x="514" y="177"/>
                  </a:lnTo>
                  <a:lnTo>
                    <a:pt x="526" y="184"/>
                  </a:lnTo>
                  <a:lnTo>
                    <a:pt x="534" y="195"/>
                  </a:lnTo>
                  <a:lnTo>
                    <a:pt x="536" y="208"/>
                  </a:lnTo>
                  <a:lnTo>
                    <a:pt x="534" y="223"/>
                  </a:lnTo>
                  <a:lnTo>
                    <a:pt x="512" y="280"/>
                  </a:lnTo>
                  <a:lnTo>
                    <a:pt x="503" y="296"/>
                  </a:lnTo>
                  <a:lnTo>
                    <a:pt x="488" y="305"/>
                  </a:lnTo>
                  <a:lnTo>
                    <a:pt x="471" y="309"/>
                  </a:lnTo>
                  <a:lnTo>
                    <a:pt x="460" y="307"/>
                  </a:lnTo>
                  <a:lnTo>
                    <a:pt x="449" y="303"/>
                  </a:lnTo>
                  <a:lnTo>
                    <a:pt x="447" y="301"/>
                  </a:lnTo>
                  <a:lnTo>
                    <a:pt x="438" y="298"/>
                  </a:lnTo>
                  <a:lnTo>
                    <a:pt x="425" y="293"/>
                  </a:lnTo>
                  <a:lnTo>
                    <a:pt x="407" y="287"/>
                  </a:lnTo>
                  <a:lnTo>
                    <a:pt x="386" y="280"/>
                  </a:lnTo>
                  <a:lnTo>
                    <a:pt x="361" y="275"/>
                  </a:lnTo>
                  <a:lnTo>
                    <a:pt x="333" y="271"/>
                  </a:lnTo>
                  <a:lnTo>
                    <a:pt x="303" y="270"/>
                  </a:lnTo>
                  <a:lnTo>
                    <a:pt x="275" y="272"/>
                  </a:lnTo>
                  <a:lnTo>
                    <a:pt x="250" y="278"/>
                  </a:lnTo>
                  <a:lnTo>
                    <a:pt x="229" y="285"/>
                  </a:lnTo>
                  <a:lnTo>
                    <a:pt x="213" y="296"/>
                  </a:lnTo>
                  <a:lnTo>
                    <a:pt x="200" y="307"/>
                  </a:lnTo>
                  <a:lnTo>
                    <a:pt x="189" y="320"/>
                  </a:lnTo>
                  <a:lnTo>
                    <a:pt x="183" y="334"/>
                  </a:lnTo>
                  <a:lnTo>
                    <a:pt x="179" y="350"/>
                  </a:lnTo>
                  <a:lnTo>
                    <a:pt x="178" y="364"/>
                  </a:lnTo>
                  <a:lnTo>
                    <a:pt x="180" y="384"/>
                  </a:lnTo>
                  <a:lnTo>
                    <a:pt x="185" y="402"/>
                  </a:lnTo>
                  <a:lnTo>
                    <a:pt x="196" y="417"/>
                  </a:lnTo>
                  <a:lnTo>
                    <a:pt x="211" y="433"/>
                  </a:lnTo>
                  <a:lnTo>
                    <a:pt x="233" y="448"/>
                  </a:lnTo>
                  <a:lnTo>
                    <a:pt x="260" y="464"/>
                  </a:lnTo>
                  <a:lnTo>
                    <a:pt x="295" y="481"/>
                  </a:lnTo>
                  <a:lnTo>
                    <a:pt x="338" y="499"/>
                  </a:lnTo>
                  <a:lnTo>
                    <a:pt x="389" y="521"/>
                  </a:lnTo>
                  <a:lnTo>
                    <a:pt x="433" y="544"/>
                  </a:lnTo>
                  <a:lnTo>
                    <a:pt x="471" y="570"/>
                  </a:lnTo>
                  <a:lnTo>
                    <a:pt x="503" y="597"/>
                  </a:lnTo>
                  <a:lnTo>
                    <a:pt x="527" y="627"/>
                  </a:lnTo>
                  <a:lnTo>
                    <a:pt x="547" y="658"/>
                  </a:lnTo>
                  <a:lnTo>
                    <a:pt x="561" y="693"/>
                  </a:lnTo>
                  <a:lnTo>
                    <a:pt x="569" y="729"/>
                  </a:lnTo>
                  <a:lnTo>
                    <a:pt x="571" y="769"/>
                  </a:lnTo>
                  <a:lnTo>
                    <a:pt x="569" y="810"/>
                  </a:lnTo>
                  <a:lnTo>
                    <a:pt x="559" y="847"/>
                  </a:lnTo>
                  <a:lnTo>
                    <a:pt x="545" y="882"/>
                  </a:lnTo>
                  <a:lnTo>
                    <a:pt x="525" y="914"/>
                  </a:lnTo>
                  <a:lnTo>
                    <a:pt x="500" y="943"/>
                  </a:lnTo>
                  <a:lnTo>
                    <a:pt x="471" y="969"/>
                  </a:lnTo>
                  <a:lnTo>
                    <a:pt x="437" y="990"/>
                  </a:lnTo>
                  <a:lnTo>
                    <a:pt x="399" y="1006"/>
                  </a:lnTo>
                  <a:lnTo>
                    <a:pt x="356" y="1019"/>
                  </a:lnTo>
                  <a:lnTo>
                    <a:pt x="355" y="1019"/>
                  </a:lnTo>
                  <a:lnTo>
                    <a:pt x="354" y="1021"/>
                  </a:lnTo>
                  <a:lnTo>
                    <a:pt x="351" y="1021"/>
                  </a:lnTo>
                  <a:lnTo>
                    <a:pt x="350" y="1023"/>
                  </a:lnTo>
                  <a:lnTo>
                    <a:pt x="348" y="1026"/>
                  </a:lnTo>
                  <a:lnTo>
                    <a:pt x="348" y="1030"/>
                  </a:lnTo>
                  <a:lnTo>
                    <a:pt x="348" y="1122"/>
                  </a:lnTo>
                  <a:lnTo>
                    <a:pt x="345" y="1140"/>
                  </a:lnTo>
                  <a:lnTo>
                    <a:pt x="334" y="1154"/>
                  </a:lnTo>
                  <a:lnTo>
                    <a:pt x="320" y="1163"/>
                  </a:lnTo>
                  <a:lnTo>
                    <a:pt x="302" y="1167"/>
                  </a:lnTo>
                  <a:lnTo>
                    <a:pt x="259" y="1167"/>
                  </a:lnTo>
                  <a:lnTo>
                    <a:pt x="241" y="1163"/>
                  </a:lnTo>
                  <a:lnTo>
                    <a:pt x="227" y="1154"/>
                  </a:lnTo>
                  <a:lnTo>
                    <a:pt x="216" y="1140"/>
                  </a:lnTo>
                  <a:lnTo>
                    <a:pt x="213" y="1122"/>
                  </a:lnTo>
                  <a:lnTo>
                    <a:pt x="213" y="1034"/>
                  </a:lnTo>
                  <a:lnTo>
                    <a:pt x="213" y="1031"/>
                  </a:lnTo>
                  <a:lnTo>
                    <a:pt x="211" y="1028"/>
                  </a:lnTo>
                  <a:lnTo>
                    <a:pt x="209" y="1027"/>
                  </a:lnTo>
                  <a:lnTo>
                    <a:pt x="207" y="1026"/>
                  </a:lnTo>
                  <a:lnTo>
                    <a:pt x="205" y="1025"/>
                  </a:lnTo>
                  <a:lnTo>
                    <a:pt x="203" y="1025"/>
                  </a:lnTo>
                  <a:lnTo>
                    <a:pt x="198" y="1023"/>
                  </a:lnTo>
                  <a:lnTo>
                    <a:pt x="185" y="1022"/>
                  </a:lnTo>
                  <a:lnTo>
                    <a:pt x="169" y="1018"/>
                  </a:lnTo>
                  <a:lnTo>
                    <a:pt x="145" y="1013"/>
                  </a:lnTo>
                  <a:lnTo>
                    <a:pt x="121" y="1008"/>
                  </a:lnTo>
                  <a:lnTo>
                    <a:pt x="95" y="1001"/>
                  </a:lnTo>
                  <a:lnTo>
                    <a:pt x="69" y="993"/>
                  </a:lnTo>
                  <a:lnTo>
                    <a:pt x="44" y="984"/>
                  </a:lnTo>
                  <a:lnTo>
                    <a:pt x="22" y="974"/>
                  </a:lnTo>
                  <a:lnTo>
                    <a:pt x="12" y="966"/>
                  </a:lnTo>
                  <a:lnTo>
                    <a:pt x="4" y="956"/>
                  </a:lnTo>
                  <a:lnTo>
                    <a:pt x="0" y="942"/>
                  </a:lnTo>
                  <a:lnTo>
                    <a:pt x="3" y="926"/>
                  </a:lnTo>
                  <a:lnTo>
                    <a:pt x="25" y="868"/>
                  </a:lnTo>
                  <a:lnTo>
                    <a:pt x="31" y="856"/>
                  </a:lnTo>
                  <a:lnTo>
                    <a:pt x="40" y="847"/>
                  </a:lnTo>
                  <a:lnTo>
                    <a:pt x="52" y="842"/>
                  </a:lnTo>
                  <a:lnTo>
                    <a:pt x="66" y="839"/>
                  </a:lnTo>
                  <a:lnTo>
                    <a:pt x="73" y="839"/>
                  </a:lnTo>
                  <a:lnTo>
                    <a:pt x="79" y="842"/>
                  </a:lnTo>
                  <a:lnTo>
                    <a:pt x="86" y="843"/>
                  </a:lnTo>
                  <a:lnTo>
                    <a:pt x="88" y="846"/>
                  </a:lnTo>
                  <a:lnTo>
                    <a:pt x="97" y="848"/>
                  </a:lnTo>
                  <a:lnTo>
                    <a:pt x="109" y="854"/>
                  </a:lnTo>
                  <a:lnTo>
                    <a:pt x="126" y="860"/>
                  </a:lnTo>
                  <a:lnTo>
                    <a:pt x="144" y="868"/>
                  </a:lnTo>
                  <a:lnTo>
                    <a:pt x="166" y="874"/>
                  </a:lnTo>
                  <a:lnTo>
                    <a:pt x="188" y="881"/>
                  </a:lnTo>
                  <a:lnTo>
                    <a:pt x="211" y="886"/>
                  </a:lnTo>
                  <a:lnTo>
                    <a:pt x="235" y="889"/>
                  </a:lnTo>
                  <a:lnTo>
                    <a:pt x="257" y="890"/>
                  </a:lnTo>
                  <a:lnTo>
                    <a:pt x="292" y="887"/>
                  </a:lnTo>
                  <a:lnTo>
                    <a:pt x="323" y="880"/>
                  </a:lnTo>
                  <a:lnTo>
                    <a:pt x="350" y="868"/>
                  </a:lnTo>
                  <a:lnTo>
                    <a:pt x="372" y="851"/>
                  </a:lnTo>
                  <a:lnTo>
                    <a:pt x="387" y="830"/>
                  </a:lnTo>
                  <a:lnTo>
                    <a:pt x="398" y="806"/>
                  </a:lnTo>
                  <a:lnTo>
                    <a:pt x="402" y="780"/>
                  </a:lnTo>
                  <a:lnTo>
                    <a:pt x="398" y="751"/>
                  </a:lnTo>
                  <a:lnTo>
                    <a:pt x="387" y="725"/>
                  </a:lnTo>
                  <a:lnTo>
                    <a:pt x="368" y="702"/>
                  </a:lnTo>
                  <a:lnTo>
                    <a:pt x="339" y="680"/>
                  </a:lnTo>
                  <a:lnTo>
                    <a:pt x="303" y="659"/>
                  </a:lnTo>
                  <a:lnTo>
                    <a:pt x="257" y="639"/>
                  </a:lnTo>
                  <a:lnTo>
                    <a:pt x="223" y="624"/>
                  </a:lnTo>
                  <a:lnTo>
                    <a:pt x="188" y="610"/>
                  </a:lnTo>
                  <a:lnTo>
                    <a:pt x="157" y="593"/>
                  </a:lnTo>
                  <a:lnTo>
                    <a:pt x="126" y="575"/>
                  </a:lnTo>
                  <a:lnTo>
                    <a:pt x="99" y="556"/>
                  </a:lnTo>
                  <a:lnTo>
                    <a:pt x="73" y="534"/>
                  </a:lnTo>
                  <a:lnTo>
                    <a:pt x="52" y="509"/>
                  </a:lnTo>
                  <a:lnTo>
                    <a:pt x="34" y="482"/>
                  </a:lnTo>
                  <a:lnTo>
                    <a:pt x="21" y="452"/>
                  </a:lnTo>
                  <a:lnTo>
                    <a:pt x="13" y="419"/>
                  </a:lnTo>
                  <a:lnTo>
                    <a:pt x="9" y="381"/>
                  </a:lnTo>
                  <a:lnTo>
                    <a:pt x="13" y="338"/>
                  </a:lnTo>
                  <a:lnTo>
                    <a:pt x="24" y="300"/>
                  </a:lnTo>
                  <a:lnTo>
                    <a:pt x="40" y="263"/>
                  </a:lnTo>
                  <a:lnTo>
                    <a:pt x="65" y="231"/>
                  </a:lnTo>
                  <a:lnTo>
                    <a:pt x="93" y="202"/>
                  </a:lnTo>
                  <a:lnTo>
                    <a:pt x="128" y="178"/>
                  </a:lnTo>
                  <a:lnTo>
                    <a:pt x="169" y="158"/>
                  </a:lnTo>
                  <a:lnTo>
                    <a:pt x="213" y="144"/>
                  </a:lnTo>
                  <a:lnTo>
                    <a:pt x="214" y="144"/>
                  </a:lnTo>
                  <a:lnTo>
                    <a:pt x="216" y="143"/>
                  </a:lnTo>
                  <a:lnTo>
                    <a:pt x="219" y="142"/>
                  </a:lnTo>
                  <a:lnTo>
                    <a:pt x="220" y="139"/>
                  </a:lnTo>
                  <a:lnTo>
                    <a:pt x="222" y="138"/>
                  </a:lnTo>
                  <a:lnTo>
                    <a:pt x="223" y="134"/>
                  </a:lnTo>
                  <a:lnTo>
                    <a:pt x="223" y="46"/>
                  </a:lnTo>
                  <a:lnTo>
                    <a:pt x="227" y="28"/>
                  </a:lnTo>
                  <a:lnTo>
                    <a:pt x="236" y="13"/>
                  </a:lnTo>
                  <a:lnTo>
                    <a:pt x="251" y="4"/>
                  </a:lnTo>
                  <a:lnTo>
                    <a:pt x="270"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sp>
          <p:nvSpPr>
            <p:cNvPr id="38" name="Freeform 455"/>
            <p:cNvSpPr>
              <a:spLocks noEditPoints="1"/>
            </p:cNvSpPr>
            <p:nvPr/>
          </p:nvSpPr>
          <p:spPr bwMode="auto">
            <a:xfrm>
              <a:off x="6043613" y="3155950"/>
              <a:ext cx="1746250" cy="1746250"/>
            </a:xfrm>
            <a:custGeom>
              <a:avLst/>
              <a:gdLst>
                <a:gd name="T0" fmla="*/ 939 w 2199"/>
                <a:gd name="T1" fmla="*/ 271 h 2199"/>
                <a:gd name="T2" fmla="*/ 718 w 2199"/>
                <a:gd name="T3" fmla="*/ 346 h 2199"/>
                <a:gd name="T4" fmla="*/ 529 w 2199"/>
                <a:gd name="T5" fmla="*/ 476 h 2199"/>
                <a:gd name="T6" fmla="*/ 383 w 2199"/>
                <a:gd name="T7" fmla="*/ 651 h 2199"/>
                <a:gd name="T8" fmla="*/ 289 w 2199"/>
                <a:gd name="T9" fmla="*/ 862 h 2199"/>
                <a:gd name="T10" fmla="*/ 255 w 2199"/>
                <a:gd name="T11" fmla="*/ 1099 h 2199"/>
                <a:gd name="T12" fmla="*/ 289 w 2199"/>
                <a:gd name="T13" fmla="*/ 1337 h 2199"/>
                <a:gd name="T14" fmla="*/ 383 w 2199"/>
                <a:gd name="T15" fmla="*/ 1548 h 2199"/>
                <a:gd name="T16" fmla="*/ 529 w 2199"/>
                <a:gd name="T17" fmla="*/ 1723 h 2199"/>
                <a:gd name="T18" fmla="*/ 718 w 2199"/>
                <a:gd name="T19" fmla="*/ 1854 h 2199"/>
                <a:gd name="T20" fmla="*/ 939 w 2199"/>
                <a:gd name="T21" fmla="*/ 1929 h 2199"/>
                <a:gd name="T22" fmla="*/ 1181 w 2199"/>
                <a:gd name="T23" fmla="*/ 1941 h 2199"/>
                <a:gd name="T24" fmla="*/ 1411 w 2199"/>
                <a:gd name="T25" fmla="*/ 1885 h 2199"/>
                <a:gd name="T26" fmla="*/ 1610 w 2199"/>
                <a:gd name="T27" fmla="*/ 1772 h 2199"/>
                <a:gd name="T28" fmla="*/ 1772 w 2199"/>
                <a:gd name="T29" fmla="*/ 1610 h 2199"/>
                <a:gd name="T30" fmla="*/ 1885 w 2199"/>
                <a:gd name="T31" fmla="*/ 1411 h 2199"/>
                <a:gd name="T32" fmla="*/ 1941 w 2199"/>
                <a:gd name="T33" fmla="*/ 1181 h 2199"/>
                <a:gd name="T34" fmla="*/ 1929 w 2199"/>
                <a:gd name="T35" fmla="*/ 940 h 2199"/>
                <a:gd name="T36" fmla="*/ 1854 w 2199"/>
                <a:gd name="T37" fmla="*/ 718 h 2199"/>
                <a:gd name="T38" fmla="*/ 1723 w 2199"/>
                <a:gd name="T39" fmla="*/ 529 h 2199"/>
                <a:gd name="T40" fmla="*/ 1548 w 2199"/>
                <a:gd name="T41" fmla="*/ 383 h 2199"/>
                <a:gd name="T42" fmla="*/ 1337 w 2199"/>
                <a:gd name="T43" fmla="*/ 289 h 2199"/>
                <a:gd name="T44" fmla="*/ 1099 w 2199"/>
                <a:gd name="T45" fmla="*/ 255 h 2199"/>
                <a:gd name="T46" fmla="*/ 1287 w 2199"/>
                <a:gd name="T47" fmla="*/ 17 h 2199"/>
                <a:gd name="T48" fmla="*/ 1548 w 2199"/>
                <a:gd name="T49" fmla="*/ 96 h 2199"/>
                <a:gd name="T50" fmla="*/ 1777 w 2199"/>
                <a:gd name="T51" fmla="*/ 234 h 2199"/>
                <a:gd name="T52" fmla="*/ 1965 w 2199"/>
                <a:gd name="T53" fmla="*/ 422 h 2199"/>
                <a:gd name="T54" fmla="*/ 2104 w 2199"/>
                <a:gd name="T55" fmla="*/ 651 h 2199"/>
                <a:gd name="T56" fmla="*/ 2183 w 2199"/>
                <a:gd name="T57" fmla="*/ 913 h 2199"/>
                <a:gd name="T58" fmla="*/ 2196 w 2199"/>
                <a:gd name="T59" fmla="*/ 1195 h 2199"/>
                <a:gd name="T60" fmla="*/ 2137 w 2199"/>
                <a:gd name="T61" fmla="*/ 1464 h 2199"/>
                <a:gd name="T62" fmla="*/ 2017 w 2199"/>
                <a:gd name="T63" fmla="*/ 1705 h 2199"/>
                <a:gd name="T64" fmla="*/ 1845 w 2199"/>
                <a:gd name="T65" fmla="*/ 1908 h 2199"/>
                <a:gd name="T66" fmla="*/ 1629 w 2199"/>
                <a:gd name="T67" fmla="*/ 2064 h 2199"/>
                <a:gd name="T68" fmla="*/ 1377 w 2199"/>
                <a:gd name="T69" fmla="*/ 2163 h 2199"/>
                <a:gd name="T70" fmla="*/ 1099 w 2199"/>
                <a:gd name="T71" fmla="*/ 2199 h 2199"/>
                <a:gd name="T72" fmla="*/ 822 w 2199"/>
                <a:gd name="T73" fmla="*/ 2163 h 2199"/>
                <a:gd name="T74" fmla="*/ 571 w 2199"/>
                <a:gd name="T75" fmla="*/ 2064 h 2199"/>
                <a:gd name="T76" fmla="*/ 355 w 2199"/>
                <a:gd name="T77" fmla="*/ 1908 h 2199"/>
                <a:gd name="T78" fmla="*/ 183 w 2199"/>
                <a:gd name="T79" fmla="*/ 1705 h 2199"/>
                <a:gd name="T80" fmla="*/ 62 w 2199"/>
                <a:gd name="T81" fmla="*/ 1464 h 2199"/>
                <a:gd name="T82" fmla="*/ 4 w 2199"/>
                <a:gd name="T83" fmla="*/ 1195 h 2199"/>
                <a:gd name="T84" fmla="*/ 17 w 2199"/>
                <a:gd name="T85" fmla="*/ 913 h 2199"/>
                <a:gd name="T86" fmla="*/ 96 w 2199"/>
                <a:gd name="T87" fmla="*/ 651 h 2199"/>
                <a:gd name="T88" fmla="*/ 234 w 2199"/>
                <a:gd name="T89" fmla="*/ 422 h 2199"/>
                <a:gd name="T90" fmla="*/ 422 w 2199"/>
                <a:gd name="T91" fmla="*/ 234 h 2199"/>
                <a:gd name="T92" fmla="*/ 651 w 2199"/>
                <a:gd name="T93" fmla="*/ 96 h 2199"/>
                <a:gd name="T94" fmla="*/ 913 w 2199"/>
                <a:gd name="T95" fmla="*/ 17 h 2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99" h="2199">
                  <a:moveTo>
                    <a:pt x="1099" y="255"/>
                  </a:moveTo>
                  <a:lnTo>
                    <a:pt x="1019" y="259"/>
                  </a:lnTo>
                  <a:lnTo>
                    <a:pt x="939" y="271"/>
                  </a:lnTo>
                  <a:lnTo>
                    <a:pt x="862" y="289"/>
                  </a:lnTo>
                  <a:lnTo>
                    <a:pt x="788" y="315"/>
                  </a:lnTo>
                  <a:lnTo>
                    <a:pt x="718" y="346"/>
                  </a:lnTo>
                  <a:lnTo>
                    <a:pt x="651" y="383"/>
                  </a:lnTo>
                  <a:lnTo>
                    <a:pt x="589" y="427"/>
                  </a:lnTo>
                  <a:lnTo>
                    <a:pt x="529" y="476"/>
                  </a:lnTo>
                  <a:lnTo>
                    <a:pt x="476" y="529"/>
                  </a:lnTo>
                  <a:lnTo>
                    <a:pt x="427" y="589"/>
                  </a:lnTo>
                  <a:lnTo>
                    <a:pt x="383" y="651"/>
                  </a:lnTo>
                  <a:lnTo>
                    <a:pt x="346" y="718"/>
                  </a:lnTo>
                  <a:lnTo>
                    <a:pt x="315" y="788"/>
                  </a:lnTo>
                  <a:lnTo>
                    <a:pt x="289" y="862"/>
                  </a:lnTo>
                  <a:lnTo>
                    <a:pt x="271" y="940"/>
                  </a:lnTo>
                  <a:lnTo>
                    <a:pt x="259" y="1019"/>
                  </a:lnTo>
                  <a:lnTo>
                    <a:pt x="255" y="1099"/>
                  </a:lnTo>
                  <a:lnTo>
                    <a:pt x="259" y="1181"/>
                  </a:lnTo>
                  <a:lnTo>
                    <a:pt x="271" y="1260"/>
                  </a:lnTo>
                  <a:lnTo>
                    <a:pt x="289" y="1337"/>
                  </a:lnTo>
                  <a:lnTo>
                    <a:pt x="315" y="1411"/>
                  </a:lnTo>
                  <a:lnTo>
                    <a:pt x="346" y="1481"/>
                  </a:lnTo>
                  <a:lnTo>
                    <a:pt x="383" y="1548"/>
                  </a:lnTo>
                  <a:lnTo>
                    <a:pt x="427" y="1610"/>
                  </a:lnTo>
                  <a:lnTo>
                    <a:pt x="476" y="1669"/>
                  </a:lnTo>
                  <a:lnTo>
                    <a:pt x="529" y="1723"/>
                  </a:lnTo>
                  <a:lnTo>
                    <a:pt x="589" y="1772"/>
                  </a:lnTo>
                  <a:lnTo>
                    <a:pt x="651" y="1816"/>
                  </a:lnTo>
                  <a:lnTo>
                    <a:pt x="718" y="1854"/>
                  </a:lnTo>
                  <a:lnTo>
                    <a:pt x="788" y="1885"/>
                  </a:lnTo>
                  <a:lnTo>
                    <a:pt x="862" y="1911"/>
                  </a:lnTo>
                  <a:lnTo>
                    <a:pt x="939" y="1929"/>
                  </a:lnTo>
                  <a:lnTo>
                    <a:pt x="1019" y="1941"/>
                  </a:lnTo>
                  <a:lnTo>
                    <a:pt x="1099" y="1944"/>
                  </a:lnTo>
                  <a:lnTo>
                    <a:pt x="1181" y="1941"/>
                  </a:lnTo>
                  <a:lnTo>
                    <a:pt x="1260" y="1929"/>
                  </a:lnTo>
                  <a:lnTo>
                    <a:pt x="1337" y="1911"/>
                  </a:lnTo>
                  <a:lnTo>
                    <a:pt x="1411" y="1885"/>
                  </a:lnTo>
                  <a:lnTo>
                    <a:pt x="1481" y="1854"/>
                  </a:lnTo>
                  <a:lnTo>
                    <a:pt x="1548" y="1816"/>
                  </a:lnTo>
                  <a:lnTo>
                    <a:pt x="1610" y="1772"/>
                  </a:lnTo>
                  <a:lnTo>
                    <a:pt x="1669" y="1723"/>
                  </a:lnTo>
                  <a:lnTo>
                    <a:pt x="1723" y="1669"/>
                  </a:lnTo>
                  <a:lnTo>
                    <a:pt x="1772" y="1610"/>
                  </a:lnTo>
                  <a:lnTo>
                    <a:pt x="1816" y="1548"/>
                  </a:lnTo>
                  <a:lnTo>
                    <a:pt x="1854" y="1481"/>
                  </a:lnTo>
                  <a:lnTo>
                    <a:pt x="1885" y="1411"/>
                  </a:lnTo>
                  <a:lnTo>
                    <a:pt x="1911" y="1337"/>
                  </a:lnTo>
                  <a:lnTo>
                    <a:pt x="1929" y="1260"/>
                  </a:lnTo>
                  <a:lnTo>
                    <a:pt x="1941" y="1181"/>
                  </a:lnTo>
                  <a:lnTo>
                    <a:pt x="1944" y="1099"/>
                  </a:lnTo>
                  <a:lnTo>
                    <a:pt x="1941" y="1019"/>
                  </a:lnTo>
                  <a:lnTo>
                    <a:pt x="1929" y="940"/>
                  </a:lnTo>
                  <a:lnTo>
                    <a:pt x="1911" y="862"/>
                  </a:lnTo>
                  <a:lnTo>
                    <a:pt x="1885" y="788"/>
                  </a:lnTo>
                  <a:lnTo>
                    <a:pt x="1854" y="718"/>
                  </a:lnTo>
                  <a:lnTo>
                    <a:pt x="1816" y="651"/>
                  </a:lnTo>
                  <a:lnTo>
                    <a:pt x="1772" y="589"/>
                  </a:lnTo>
                  <a:lnTo>
                    <a:pt x="1723" y="529"/>
                  </a:lnTo>
                  <a:lnTo>
                    <a:pt x="1669" y="476"/>
                  </a:lnTo>
                  <a:lnTo>
                    <a:pt x="1610" y="427"/>
                  </a:lnTo>
                  <a:lnTo>
                    <a:pt x="1548" y="383"/>
                  </a:lnTo>
                  <a:lnTo>
                    <a:pt x="1481" y="346"/>
                  </a:lnTo>
                  <a:lnTo>
                    <a:pt x="1411" y="315"/>
                  </a:lnTo>
                  <a:lnTo>
                    <a:pt x="1337" y="289"/>
                  </a:lnTo>
                  <a:lnTo>
                    <a:pt x="1260" y="271"/>
                  </a:lnTo>
                  <a:lnTo>
                    <a:pt x="1181" y="259"/>
                  </a:lnTo>
                  <a:lnTo>
                    <a:pt x="1099" y="255"/>
                  </a:lnTo>
                  <a:close/>
                  <a:moveTo>
                    <a:pt x="1099" y="0"/>
                  </a:moveTo>
                  <a:lnTo>
                    <a:pt x="1195" y="4"/>
                  </a:lnTo>
                  <a:lnTo>
                    <a:pt x="1287" y="17"/>
                  </a:lnTo>
                  <a:lnTo>
                    <a:pt x="1377" y="36"/>
                  </a:lnTo>
                  <a:lnTo>
                    <a:pt x="1464" y="62"/>
                  </a:lnTo>
                  <a:lnTo>
                    <a:pt x="1548" y="96"/>
                  </a:lnTo>
                  <a:lnTo>
                    <a:pt x="1629" y="136"/>
                  </a:lnTo>
                  <a:lnTo>
                    <a:pt x="1705" y="182"/>
                  </a:lnTo>
                  <a:lnTo>
                    <a:pt x="1777" y="234"/>
                  </a:lnTo>
                  <a:lnTo>
                    <a:pt x="1845" y="291"/>
                  </a:lnTo>
                  <a:lnTo>
                    <a:pt x="1908" y="355"/>
                  </a:lnTo>
                  <a:lnTo>
                    <a:pt x="1965" y="422"/>
                  </a:lnTo>
                  <a:lnTo>
                    <a:pt x="2017" y="494"/>
                  </a:lnTo>
                  <a:lnTo>
                    <a:pt x="2063" y="571"/>
                  </a:lnTo>
                  <a:lnTo>
                    <a:pt x="2104" y="651"/>
                  </a:lnTo>
                  <a:lnTo>
                    <a:pt x="2137" y="735"/>
                  </a:lnTo>
                  <a:lnTo>
                    <a:pt x="2163" y="822"/>
                  </a:lnTo>
                  <a:lnTo>
                    <a:pt x="2183" y="913"/>
                  </a:lnTo>
                  <a:lnTo>
                    <a:pt x="2196" y="1005"/>
                  </a:lnTo>
                  <a:lnTo>
                    <a:pt x="2199" y="1100"/>
                  </a:lnTo>
                  <a:lnTo>
                    <a:pt x="2196" y="1195"/>
                  </a:lnTo>
                  <a:lnTo>
                    <a:pt x="2183" y="1287"/>
                  </a:lnTo>
                  <a:lnTo>
                    <a:pt x="2163" y="1377"/>
                  </a:lnTo>
                  <a:lnTo>
                    <a:pt x="2137" y="1464"/>
                  </a:lnTo>
                  <a:lnTo>
                    <a:pt x="2104" y="1548"/>
                  </a:lnTo>
                  <a:lnTo>
                    <a:pt x="2063" y="1629"/>
                  </a:lnTo>
                  <a:lnTo>
                    <a:pt x="2017" y="1705"/>
                  </a:lnTo>
                  <a:lnTo>
                    <a:pt x="1965" y="1777"/>
                  </a:lnTo>
                  <a:lnTo>
                    <a:pt x="1908" y="1845"/>
                  </a:lnTo>
                  <a:lnTo>
                    <a:pt x="1845" y="1908"/>
                  </a:lnTo>
                  <a:lnTo>
                    <a:pt x="1777" y="1965"/>
                  </a:lnTo>
                  <a:lnTo>
                    <a:pt x="1705" y="2017"/>
                  </a:lnTo>
                  <a:lnTo>
                    <a:pt x="1629" y="2064"/>
                  </a:lnTo>
                  <a:lnTo>
                    <a:pt x="1548" y="2104"/>
                  </a:lnTo>
                  <a:lnTo>
                    <a:pt x="1464" y="2137"/>
                  </a:lnTo>
                  <a:lnTo>
                    <a:pt x="1377" y="2163"/>
                  </a:lnTo>
                  <a:lnTo>
                    <a:pt x="1287" y="2183"/>
                  </a:lnTo>
                  <a:lnTo>
                    <a:pt x="1195" y="2196"/>
                  </a:lnTo>
                  <a:lnTo>
                    <a:pt x="1099" y="2199"/>
                  </a:lnTo>
                  <a:lnTo>
                    <a:pt x="1005" y="2196"/>
                  </a:lnTo>
                  <a:lnTo>
                    <a:pt x="913" y="2183"/>
                  </a:lnTo>
                  <a:lnTo>
                    <a:pt x="822" y="2163"/>
                  </a:lnTo>
                  <a:lnTo>
                    <a:pt x="735" y="2137"/>
                  </a:lnTo>
                  <a:lnTo>
                    <a:pt x="651" y="2104"/>
                  </a:lnTo>
                  <a:lnTo>
                    <a:pt x="571" y="2064"/>
                  </a:lnTo>
                  <a:lnTo>
                    <a:pt x="494" y="2017"/>
                  </a:lnTo>
                  <a:lnTo>
                    <a:pt x="422" y="1965"/>
                  </a:lnTo>
                  <a:lnTo>
                    <a:pt x="355" y="1908"/>
                  </a:lnTo>
                  <a:lnTo>
                    <a:pt x="291" y="1845"/>
                  </a:lnTo>
                  <a:lnTo>
                    <a:pt x="234" y="1777"/>
                  </a:lnTo>
                  <a:lnTo>
                    <a:pt x="183" y="1705"/>
                  </a:lnTo>
                  <a:lnTo>
                    <a:pt x="136" y="1629"/>
                  </a:lnTo>
                  <a:lnTo>
                    <a:pt x="96" y="1548"/>
                  </a:lnTo>
                  <a:lnTo>
                    <a:pt x="62" y="1464"/>
                  </a:lnTo>
                  <a:lnTo>
                    <a:pt x="36" y="1377"/>
                  </a:lnTo>
                  <a:lnTo>
                    <a:pt x="17" y="1287"/>
                  </a:lnTo>
                  <a:lnTo>
                    <a:pt x="4" y="1195"/>
                  </a:lnTo>
                  <a:lnTo>
                    <a:pt x="0" y="1100"/>
                  </a:lnTo>
                  <a:lnTo>
                    <a:pt x="4" y="1005"/>
                  </a:lnTo>
                  <a:lnTo>
                    <a:pt x="17" y="913"/>
                  </a:lnTo>
                  <a:lnTo>
                    <a:pt x="36" y="822"/>
                  </a:lnTo>
                  <a:lnTo>
                    <a:pt x="62" y="735"/>
                  </a:lnTo>
                  <a:lnTo>
                    <a:pt x="96" y="651"/>
                  </a:lnTo>
                  <a:lnTo>
                    <a:pt x="136" y="571"/>
                  </a:lnTo>
                  <a:lnTo>
                    <a:pt x="183" y="494"/>
                  </a:lnTo>
                  <a:lnTo>
                    <a:pt x="234" y="422"/>
                  </a:lnTo>
                  <a:lnTo>
                    <a:pt x="291" y="355"/>
                  </a:lnTo>
                  <a:lnTo>
                    <a:pt x="355" y="291"/>
                  </a:lnTo>
                  <a:lnTo>
                    <a:pt x="422" y="234"/>
                  </a:lnTo>
                  <a:lnTo>
                    <a:pt x="494" y="182"/>
                  </a:lnTo>
                  <a:lnTo>
                    <a:pt x="571" y="136"/>
                  </a:lnTo>
                  <a:lnTo>
                    <a:pt x="651" y="96"/>
                  </a:lnTo>
                  <a:lnTo>
                    <a:pt x="735" y="62"/>
                  </a:lnTo>
                  <a:lnTo>
                    <a:pt x="822" y="36"/>
                  </a:lnTo>
                  <a:lnTo>
                    <a:pt x="913" y="17"/>
                  </a:lnTo>
                  <a:lnTo>
                    <a:pt x="1005" y="4"/>
                  </a:lnTo>
                  <a:lnTo>
                    <a:pt x="1099" y="0"/>
                  </a:lnTo>
                  <a:close/>
                </a:path>
              </a:pathLst>
            </a:custGeom>
            <a:grpFill/>
            <a:ln w="0">
              <a:noFill/>
              <a:prstDash val="solid"/>
              <a:round/>
            </a:ln>
          </p:spPr>
          <p:txBody>
            <a:bodyPr vert="horz" wrap="square" lIns="121920" tIns="60960" rIns="121920" bIns="60960" numCol="1" anchor="t" anchorCtr="0" compatLnSpc="1"/>
            <a:lstStyle/>
            <a:p>
              <a:endParaRPr lang="ru-RU" sz="1870">
                <a:cs typeface="+mn-ea"/>
                <a:sym typeface="+mn-lt"/>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图片 54"/>
          <p:cNvPicPr>
            <a:picLocks noChangeAspect="1"/>
          </p:cNvPicPr>
          <p:nvPr/>
        </p:nvPicPr>
        <p:blipFill>
          <a:blip r:embed="rId4"/>
          <a:srcRect/>
          <a:stretch>
            <a:fillRect/>
          </a:stretch>
        </p:blipFill>
        <p:spPr>
          <a:xfrm>
            <a:off x="4551"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57" name="任意多边形 8"/>
          <p:cNvSpPr/>
          <p:nvPr/>
        </p:nvSpPr>
        <p:spPr>
          <a:xfrm>
            <a:off x="3681730" y="22860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a:t>信息展示</a:t>
            </a:r>
          </a:p>
        </p:txBody>
      </p:sp>
      <p:sp>
        <p:nvSpPr>
          <p:cNvPr id="98" name="TextBox 97"/>
          <p:cNvSpPr txBox="1"/>
          <p:nvPr/>
        </p:nvSpPr>
        <p:spPr>
          <a:xfrm>
            <a:off x="1206380" y="3108900"/>
            <a:ext cx="27432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所有自行车种类及介绍展示</a:t>
            </a:r>
          </a:p>
        </p:txBody>
      </p:sp>
      <p:sp>
        <p:nvSpPr>
          <p:cNvPr id="99" name="Oval 98"/>
          <p:cNvSpPr/>
          <p:nvPr/>
        </p:nvSpPr>
        <p:spPr>
          <a:xfrm>
            <a:off x="4209224" y="293041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053" name="Freeform 29"/>
          <p:cNvSpPr/>
          <p:nvPr/>
        </p:nvSpPr>
        <p:spPr bwMode="auto">
          <a:xfrm>
            <a:off x="9133418" y="4755221"/>
            <a:ext cx="143933" cy="2117"/>
          </a:xfrm>
          <a:custGeom>
            <a:avLst/>
            <a:gdLst/>
            <a:ahLst/>
            <a:cxnLst>
              <a:cxn ang="0">
                <a:pos x="0" y="0"/>
              </a:cxn>
              <a:cxn ang="0">
                <a:pos x="68" y="0"/>
              </a:cxn>
              <a:cxn ang="0">
                <a:pos x="0" y="0"/>
              </a:cxn>
              <a:cxn ang="0">
                <a:pos x="0" y="0"/>
              </a:cxn>
            </a:cxnLst>
            <a:rect l="0" t="0" r="r" b="b"/>
            <a:pathLst>
              <a:path w="68">
                <a:moveTo>
                  <a:pt x="0" y="0"/>
                </a:moveTo>
                <a:lnTo>
                  <a:pt x="68" y="0"/>
                </a:lnTo>
                <a:lnTo>
                  <a:pt x="0" y="0"/>
                </a:lnTo>
                <a:lnTo>
                  <a:pt x="0" y="0"/>
                </a:lnTo>
                <a:close/>
              </a:path>
            </a:pathLst>
          </a:custGeom>
          <a:solidFill>
            <a:srgbClr val="FFFFFF"/>
          </a:solidFill>
          <a:ln w="9525">
            <a:noFill/>
            <a:round/>
          </a:ln>
        </p:spPr>
        <p:txBody>
          <a:bodyPr vert="horz" wrap="square" lIns="121920" tIns="60960" rIns="121920" bIns="60960" numCol="1" anchor="t" anchorCtr="0" compatLnSpc="1"/>
          <a:lstStyle/>
          <a:p>
            <a:endParaRPr lang="en-US" sz="2400">
              <a:cs typeface="+mn-ea"/>
              <a:sym typeface="+mn-lt"/>
            </a:endParaRPr>
          </a:p>
        </p:txBody>
      </p:sp>
      <p:grpSp>
        <p:nvGrpSpPr>
          <p:cNvPr id="4" name="Group 134"/>
          <p:cNvGrpSpPr/>
          <p:nvPr/>
        </p:nvGrpSpPr>
        <p:grpSpPr>
          <a:xfrm>
            <a:off x="5051036" y="2799487"/>
            <a:ext cx="2089928" cy="3231617"/>
            <a:chOff x="3606801" y="1272140"/>
            <a:chExt cx="1920875" cy="2970213"/>
          </a:xfrm>
        </p:grpSpPr>
        <p:sp>
          <p:nvSpPr>
            <p:cNvPr id="1061" name="Freeform 37"/>
            <p:cNvSpPr/>
            <p:nvPr/>
          </p:nvSpPr>
          <p:spPr bwMode="auto">
            <a:xfrm>
              <a:off x="4586288" y="1272140"/>
              <a:ext cx="885825" cy="628650"/>
            </a:xfrm>
            <a:custGeom>
              <a:avLst/>
              <a:gdLst/>
              <a:ahLst/>
              <a:cxnLst>
                <a:cxn ang="0">
                  <a:pos x="626" y="266"/>
                </a:cxn>
                <a:cxn ang="0">
                  <a:pos x="839" y="594"/>
                </a:cxn>
                <a:cxn ang="0">
                  <a:pos x="0" y="594"/>
                </a:cxn>
                <a:cxn ang="0">
                  <a:pos x="0" y="0"/>
                </a:cxn>
                <a:cxn ang="0">
                  <a:pos x="626" y="266"/>
                </a:cxn>
              </a:cxnLst>
              <a:rect l="0" t="0" r="r" b="b"/>
              <a:pathLst>
                <a:path w="839" h="594">
                  <a:moveTo>
                    <a:pt x="626" y="266"/>
                  </a:moveTo>
                  <a:cubicBezTo>
                    <a:pt x="724" y="364"/>
                    <a:pt x="795" y="473"/>
                    <a:pt x="839" y="594"/>
                  </a:cubicBezTo>
                  <a:cubicBezTo>
                    <a:pt x="0" y="594"/>
                    <a:pt x="0" y="594"/>
                    <a:pt x="0" y="594"/>
                  </a:cubicBezTo>
                  <a:cubicBezTo>
                    <a:pt x="0" y="0"/>
                    <a:pt x="0" y="0"/>
                    <a:pt x="0" y="0"/>
                  </a:cubicBezTo>
                  <a:cubicBezTo>
                    <a:pt x="244" y="4"/>
                    <a:pt x="452" y="92"/>
                    <a:pt x="626" y="266"/>
                  </a:cubicBezTo>
                  <a:close/>
                </a:path>
              </a:pathLst>
            </a:custGeom>
            <a:solidFill>
              <a:srgbClr val="656565"/>
            </a:solidFill>
            <a:ln w="9525">
              <a:noFill/>
              <a:round/>
            </a:ln>
          </p:spPr>
          <p:txBody>
            <a:bodyPr vert="horz" wrap="square" lIns="121920" tIns="60960" rIns="121920" bIns="60960" numCol="1" anchor="t" anchorCtr="0" compatLnSpc="1"/>
            <a:lstStyle/>
            <a:p>
              <a:endParaRPr lang="en-US" sz="2400">
                <a:cs typeface="+mn-ea"/>
                <a:sym typeface="+mn-lt"/>
              </a:endParaRPr>
            </a:p>
          </p:txBody>
        </p:sp>
        <p:grpSp>
          <p:nvGrpSpPr>
            <p:cNvPr id="5" name="Group 104"/>
            <p:cNvGrpSpPr/>
            <p:nvPr/>
          </p:nvGrpSpPr>
          <p:grpSpPr>
            <a:xfrm>
              <a:off x="4089401" y="3400978"/>
              <a:ext cx="963612" cy="841375"/>
              <a:chOff x="4089401" y="2825751"/>
              <a:chExt cx="963612" cy="841375"/>
            </a:xfrm>
            <a:solidFill>
              <a:schemeClr val="tx1">
                <a:lumMod val="65000"/>
                <a:lumOff val="35000"/>
              </a:schemeClr>
            </a:solidFill>
            <a:effectLst>
              <a:outerShdw blurRad="76200" dir="13500000" sy="23000" kx="1200000" algn="br" rotWithShape="0">
                <a:prstClr val="black">
                  <a:alpha val="20000"/>
                </a:prstClr>
              </a:outerShdw>
            </a:effectLst>
          </p:grpSpPr>
          <p:sp>
            <p:nvSpPr>
              <p:cNvPr id="1060" name="Freeform 36"/>
              <p:cNvSpPr/>
              <p:nvPr/>
            </p:nvSpPr>
            <p:spPr bwMode="auto">
              <a:xfrm>
                <a:off x="4203701" y="3382963"/>
                <a:ext cx="736600" cy="284163"/>
              </a:xfrm>
              <a:custGeom>
                <a:avLst/>
                <a:gdLst/>
                <a:ahLst/>
                <a:cxnLst>
                  <a:cxn ang="0">
                    <a:pos x="682" y="13"/>
                  </a:cxn>
                  <a:cxn ang="0">
                    <a:pos x="696" y="47"/>
                  </a:cxn>
                  <a:cxn ang="0">
                    <a:pos x="682" y="80"/>
                  </a:cxn>
                  <a:cxn ang="0">
                    <a:pos x="649" y="94"/>
                  </a:cxn>
                  <a:cxn ang="0">
                    <a:pos x="596" y="94"/>
                  </a:cxn>
                  <a:cxn ang="0">
                    <a:pos x="446" y="194"/>
                  </a:cxn>
                  <a:cxn ang="0">
                    <a:pos x="410" y="213"/>
                  </a:cxn>
                  <a:cxn ang="0">
                    <a:pos x="411" y="221"/>
                  </a:cxn>
                  <a:cxn ang="0">
                    <a:pos x="411" y="249"/>
                  </a:cxn>
                  <a:cxn ang="0">
                    <a:pos x="349" y="268"/>
                  </a:cxn>
                  <a:cxn ang="0">
                    <a:pos x="285" y="249"/>
                  </a:cxn>
                  <a:cxn ang="0">
                    <a:pos x="285" y="221"/>
                  </a:cxn>
                  <a:cxn ang="0">
                    <a:pos x="286" y="212"/>
                  </a:cxn>
                  <a:cxn ang="0">
                    <a:pos x="245" y="194"/>
                  </a:cxn>
                  <a:cxn ang="0">
                    <a:pos x="89" y="94"/>
                  </a:cxn>
                  <a:cxn ang="0">
                    <a:pos x="47" y="94"/>
                  </a:cxn>
                  <a:cxn ang="0">
                    <a:pos x="14" y="80"/>
                  </a:cxn>
                  <a:cxn ang="0">
                    <a:pos x="0" y="47"/>
                  </a:cxn>
                  <a:cxn ang="0">
                    <a:pos x="14" y="13"/>
                  </a:cxn>
                  <a:cxn ang="0">
                    <a:pos x="47" y="0"/>
                  </a:cxn>
                  <a:cxn ang="0">
                    <a:pos x="649" y="0"/>
                  </a:cxn>
                  <a:cxn ang="0">
                    <a:pos x="682" y="13"/>
                  </a:cxn>
                </a:cxnLst>
                <a:rect l="0" t="0" r="r" b="b"/>
                <a:pathLst>
                  <a:path w="696" h="268">
                    <a:moveTo>
                      <a:pt x="682" y="13"/>
                    </a:moveTo>
                    <a:cubicBezTo>
                      <a:pt x="691" y="23"/>
                      <a:pt x="696" y="34"/>
                      <a:pt x="696" y="47"/>
                    </a:cubicBezTo>
                    <a:cubicBezTo>
                      <a:pt x="696" y="60"/>
                      <a:pt x="691" y="71"/>
                      <a:pt x="682" y="80"/>
                    </a:cubicBezTo>
                    <a:cubicBezTo>
                      <a:pt x="673" y="89"/>
                      <a:pt x="662" y="94"/>
                      <a:pt x="649" y="94"/>
                    </a:cubicBezTo>
                    <a:cubicBezTo>
                      <a:pt x="596" y="94"/>
                      <a:pt x="596" y="94"/>
                      <a:pt x="596" y="94"/>
                    </a:cubicBezTo>
                    <a:cubicBezTo>
                      <a:pt x="555" y="128"/>
                      <a:pt x="505" y="161"/>
                      <a:pt x="446" y="194"/>
                    </a:cubicBezTo>
                    <a:cubicBezTo>
                      <a:pt x="434" y="200"/>
                      <a:pt x="423" y="206"/>
                      <a:pt x="410" y="213"/>
                    </a:cubicBezTo>
                    <a:cubicBezTo>
                      <a:pt x="411" y="215"/>
                      <a:pt x="411" y="218"/>
                      <a:pt x="411" y="221"/>
                    </a:cubicBezTo>
                    <a:cubicBezTo>
                      <a:pt x="411" y="249"/>
                      <a:pt x="411" y="249"/>
                      <a:pt x="411" y="249"/>
                    </a:cubicBezTo>
                    <a:cubicBezTo>
                      <a:pt x="390" y="262"/>
                      <a:pt x="370" y="268"/>
                      <a:pt x="349" y="268"/>
                    </a:cubicBezTo>
                    <a:cubicBezTo>
                      <a:pt x="328" y="268"/>
                      <a:pt x="306" y="262"/>
                      <a:pt x="285" y="249"/>
                    </a:cubicBezTo>
                    <a:cubicBezTo>
                      <a:pt x="285" y="221"/>
                      <a:pt x="285" y="221"/>
                      <a:pt x="285" y="221"/>
                    </a:cubicBezTo>
                    <a:cubicBezTo>
                      <a:pt x="285" y="218"/>
                      <a:pt x="285" y="215"/>
                      <a:pt x="286" y="212"/>
                    </a:cubicBezTo>
                    <a:cubicBezTo>
                      <a:pt x="272" y="206"/>
                      <a:pt x="258" y="200"/>
                      <a:pt x="245" y="194"/>
                    </a:cubicBezTo>
                    <a:cubicBezTo>
                      <a:pt x="189" y="166"/>
                      <a:pt x="137" y="133"/>
                      <a:pt x="89" y="94"/>
                    </a:cubicBezTo>
                    <a:cubicBezTo>
                      <a:pt x="47" y="94"/>
                      <a:pt x="47" y="94"/>
                      <a:pt x="47" y="94"/>
                    </a:cubicBezTo>
                    <a:cubicBezTo>
                      <a:pt x="34" y="94"/>
                      <a:pt x="23" y="89"/>
                      <a:pt x="14" y="80"/>
                    </a:cubicBezTo>
                    <a:cubicBezTo>
                      <a:pt x="5" y="71"/>
                      <a:pt x="0" y="60"/>
                      <a:pt x="0" y="47"/>
                    </a:cubicBezTo>
                    <a:cubicBezTo>
                      <a:pt x="0" y="34"/>
                      <a:pt x="5" y="23"/>
                      <a:pt x="14" y="13"/>
                    </a:cubicBezTo>
                    <a:cubicBezTo>
                      <a:pt x="23" y="4"/>
                      <a:pt x="34" y="0"/>
                      <a:pt x="47" y="0"/>
                    </a:cubicBezTo>
                    <a:cubicBezTo>
                      <a:pt x="649" y="0"/>
                      <a:pt x="649" y="0"/>
                      <a:pt x="649" y="0"/>
                    </a:cubicBezTo>
                    <a:cubicBezTo>
                      <a:pt x="662" y="0"/>
                      <a:pt x="673" y="4"/>
                      <a:pt x="682" y="13"/>
                    </a:cubicBez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2" name="Freeform 38"/>
              <p:cNvSpPr>
                <a:spLocks noEditPoints="1"/>
              </p:cNvSpPr>
              <p:nvPr/>
            </p:nvSpPr>
            <p:spPr bwMode="auto">
              <a:xfrm>
                <a:off x="4089401" y="2825751"/>
                <a:ext cx="496888" cy="500063"/>
              </a:xfrm>
              <a:custGeom>
                <a:avLst/>
                <a:gdLst/>
                <a:ahLst/>
                <a:cxnLst>
                  <a:cxn ang="0">
                    <a:pos x="471" y="0"/>
                  </a:cxn>
                  <a:cxn ang="0">
                    <a:pos x="471" y="126"/>
                  </a:cxn>
                  <a:cxn ang="0">
                    <a:pos x="64" y="126"/>
                  </a:cxn>
                  <a:cxn ang="0">
                    <a:pos x="19" y="107"/>
                  </a:cxn>
                  <a:cxn ang="0">
                    <a:pos x="1" y="63"/>
                  </a:cxn>
                  <a:cxn ang="0">
                    <a:pos x="19" y="18"/>
                  </a:cxn>
                  <a:cxn ang="0">
                    <a:pos x="64" y="0"/>
                  </a:cxn>
                  <a:cxn ang="0">
                    <a:pos x="471" y="0"/>
                  </a:cxn>
                  <a:cxn ang="0">
                    <a:pos x="471" y="175"/>
                  </a:cxn>
                  <a:cxn ang="0">
                    <a:pos x="471" y="301"/>
                  </a:cxn>
                  <a:cxn ang="0">
                    <a:pos x="63" y="301"/>
                  </a:cxn>
                  <a:cxn ang="0">
                    <a:pos x="18" y="282"/>
                  </a:cxn>
                  <a:cxn ang="0">
                    <a:pos x="0" y="238"/>
                  </a:cxn>
                  <a:cxn ang="0">
                    <a:pos x="0" y="237"/>
                  </a:cxn>
                  <a:cxn ang="0">
                    <a:pos x="18" y="193"/>
                  </a:cxn>
                  <a:cxn ang="0">
                    <a:pos x="63" y="175"/>
                  </a:cxn>
                  <a:cxn ang="0">
                    <a:pos x="471" y="175"/>
                  </a:cxn>
                  <a:cxn ang="0">
                    <a:pos x="471" y="347"/>
                  </a:cxn>
                  <a:cxn ang="0">
                    <a:pos x="471" y="473"/>
                  </a:cxn>
                  <a:cxn ang="0">
                    <a:pos x="64" y="473"/>
                  </a:cxn>
                  <a:cxn ang="0">
                    <a:pos x="20" y="455"/>
                  </a:cxn>
                  <a:cxn ang="0">
                    <a:pos x="1" y="410"/>
                  </a:cxn>
                  <a:cxn ang="0">
                    <a:pos x="20" y="365"/>
                  </a:cxn>
                  <a:cxn ang="0">
                    <a:pos x="64" y="347"/>
                  </a:cxn>
                  <a:cxn ang="0">
                    <a:pos x="471" y="347"/>
                  </a:cxn>
                </a:cxnLst>
                <a:rect l="0" t="0" r="r" b="b"/>
                <a:pathLst>
                  <a:path w="471" h="473">
                    <a:moveTo>
                      <a:pt x="471" y="0"/>
                    </a:moveTo>
                    <a:cubicBezTo>
                      <a:pt x="471" y="126"/>
                      <a:pt x="471" y="126"/>
                      <a:pt x="471" y="126"/>
                    </a:cubicBezTo>
                    <a:cubicBezTo>
                      <a:pt x="64" y="126"/>
                      <a:pt x="64" y="126"/>
                      <a:pt x="64" y="126"/>
                    </a:cubicBezTo>
                    <a:cubicBezTo>
                      <a:pt x="46" y="126"/>
                      <a:pt x="32" y="120"/>
                      <a:pt x="19" y="107"/>
                    </a:cubicBezTo>
                    <a:cubicBezTo>
                      <a:pt x="7" y="95"/>
                      <a:pt x="1" y="80"/>
                      <a:pt x="1" y="63"/>
                    </a:cubicBezTo>
                    <a:cubicBezTo>
                      <a:pt x="1" y="45"/>
                      <a:pt x="7" y="30"/>
                      <a:pt x="19" y="18"/>
                    </a:cubicBezTo>
                    <a:cubicBezTo>
                      <a:pt x="32" y="6"/>
                      <a:pt x="46" y="0"/>
                      <a:pt x="64" y="0"/>
                    </a:cubicBezTo>
                    <a:lnTo>
                      <a:pt x="471" y="0"/>
                    </a:lnTo>
                    <a:close/>
                    <a:moveTo>
                      <a:pt x="471" y="175"/>
                    </a:moveTo>
                    <a:cubicBezTo>
                      <a:pt x="471" y="301"/>
                      <a:pt x="471" y="301"/>
                      <a:pt x="471" y="301"/>
                    </a:cubicBezTo>
                    <a:cubicBezTo>
                      <a:pt x="63" y="301"/>
                      <a:pt x="63" y="301"/>
                      <a:pt x="63" y="301"/>
                    </a:cubicBezTo>
                    <a:cubicBezTo>
                      <a:pt x="46" y="301"/>
                      <a:pt x="31" y="295"/>
                      <a:pt x="18" y="282"/>
                    </a:cubicBezTo>
                    <a:cubicBezTo>
                      <a:pt x="6" y="270"/>
                      <a:pt x="0" y="255"/>
                      <a:pt x="0" y="238"/>
                    </a:cubicBezTo>
                    <a:cubicBezTo>
                      <a:pt x="0" y="237"/>
                      <a:pt x="0" y="237"/>
                      <a:pt x="0" y="237"/>
                    </a:cubicBezTo>
                    <a:cubicBezTo>
                      <a:pt x="0" y="220"/>
                      <a:pt x="6" y="206"/>
                      <a:pt x="18" y="193"/>
                    </a:cubicBezTo>
                    <a:cubicBezTo>
                      <a:pt x="31" y="181"/>
                      <a:pt x="46" y="175"/>
                      <a:pt x="63" y="175"/>
                    </a:cubicBezTo>
                    <a:lnTo>
                      <a:pt x="471" y="175"/>
                    </a:lnTo>
                    <a:close/>
                    <a:moveTo>
                      <a:pt x="471" y="347"/>
                    </a:moveTo>
                    <a:cubicBezTo>
                      <a:pt x="471" y="473"/>
                      <a:pt x="471" y="473"/>
                      <a:pt x="471" y="473"/>
                    </a:cubicBezTo>
                    <a:cubicBezTo>
                      <a:pt x="64" y="473"/>
                      <a:pt x="64" y="473"/>
                      <a:pt x="64" y="473"/>
                    </a:cubicBezTo>
                    <a:cubicBezTo>
                      <a:pt x="47" y="473"/>
                      <a:pt x="32" y="467"/>
                      <a:pt x="20" y="455"/>
                    </a:cubicBezTo>
                    <a:cubicBezTo>
                      <a:pt x="7" y="442"/>
                      <a:pt x="1" y="428"/>
                      <a:pt x="1" y="410"/>
                    </a:cubicBezTo>
                    <a:cubicBezTo>
                      <a:pt x="1" y="393"/>
                      <a:pt x="7" y="378"/>
                      <a:pt x="20" y="365"/>
                    </a:cubicBezTo>
                    <a:cubicBezTo>
                      <a:pt x="32" y="353"/>
                      <a:pt x="47" y="347"/>
                      <a:pt x="64" y="347"/>
                    </a:cubicBezTo>
                    <a:lnTo>
                      <a:pt x="471" y="347"/>
                    </a:ln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3" name="Freeform 39"/>
              <p:cNvSpPr>
                <a:spLocks noEditPoints="1"/>
              </p:cNvSpPr>
              <p:nvPr/>
            </p:nvSpPr>
            <p:spPr bwMode="auto">
              <a:xfrm>
                <a:off x="4586288" y="2825751"/>
                <a:ext cx="466725" cy="500063"/>
              </a:xfrm>
              <a:custGeom>
                <a:avLst/>
                <a:gdLst/>
                <a:ahLst/>
                <a:cxnLst>
                  <a:cxn ang="0">
                    <a:pos x="0" y="473"/>
                  </a:cxn>
                  <a:cxn ang="0">
                    <a:pos x="0" y="347"/>
                  </a:cxn>
                  <a:cxn ang="0">
                    <a:pos x="378" y="347"/>
                  </a:cxn>
                  <a:cxn ang="0">
                    <a:pos x="422" y="365"/>
                  </a:cxn>
                  <a:cxn ang="0">
                    <a:pos x="441" y="410"/>
                  </a:cxn>
                  <a:cxn ang="0">
                    <a:pos x="422" y="455"/>
                  </a:cxn>
                  <a:cxn ang="0">
                    <a:pos x="378" y="473"/>
                  </a:cxn>
                  <a:cxn ang="0">
                    <a:pos x="0" y="473"/>
                  </a:cxn>
                  <a:cxn ang="0">
                    <a:pos x="0" y="175"/>
                  </a:cxn>
                  <a:cxn ang="0">
                    <a:pos x="376" y="175"/>
                  </a:cxn>
                  <a:cxn ang="0">
                    <a:pos x="421" y="193"/>
                  </a:cxn>
                  <a:cxn ang="0">
                    <a:pos x="440" y="237"/>
                  </a:cxn>
                  <a:cxn ang="0">
                    <a:pos x="440" y="238"/>
                  </a:cxn>
                  <a:cxn ang="0">
                    <a:pos x="421" y="282"/>
                  </a:cxn>
                  <a:cxn ang="0">
                    <a:pos x="376" y="301"/>
                  </a:cxn>
                  <a:cxn ang="0">
                    <a:pos x="0" y="301"/>
                  </a:cxn>
                  <a:cxn ang="0">
                    <a:pos x="0" y="175"/>
                  </a:cxn>
                  <a:cxn ang="0">
                    <a:pos x="0" y="0"/>
                  </a:cxn>
                  <a:cxn ang="0">
                    <a:pos x="377" y="0"/>
                  </a:cxn>
                  <a:cxn ang="0">
                    <a:pos x="422" y="18"/>
                  </a:cxn>
                  <a:cxn ang="0">
                    <a:pos x="440" y="63"/>
                  </a:cxn>
                  <a:cxn ang="0">
                    <a:pos x="422" y="107"/>
                  </a:cxn>
                  <a:cxn ang="0">
                    <a:pos x="377" y="126"/>
                  </a:cxn>
                  <a:cxn ang="0">
                    <a:pos x="0" y="126"/>
                  </a:cxn>
                  <a:cxn ang="0">
                    <a:pos x="0" y="0"/>
                  </a:cxn>
                </a:cxnLst>
                <a:rect l="0" t="0" r="r" b="b"/>
                <a:pathLst>
                  <a:path w="441" h="473">
                    <a:moveTo>
                      <a:pt x="0" y="473"/>
                    </a:moveTo>
                    <a:cubicBezTo>
                      <a:pt x="0" y="347"/>
                      <a:pt x="0" y="347"/>
                      <a:pt x="0" y="347"/>
                    </a:cubicBezTo>
                    <a:cubicBezTo>
                      <a:pt x="378" y="347"/>
                      <a:pt x="378" y="347"/>
                      <a:pt x="378" y="347"/>
                    </a:cubicBezTo>
                    <a:cubicBezTo>
                      <a:pt x="395" y="347"/>
                      <a:pt x="410" y="353"/>
                      <a:pt x="422" y="365"/>
                    </a:cubicBezTo>
                    <a:cubicBezTo>
                      <a:pt x="434" y="378"/>
                      <a:pt x="441" y="393"/>
                      <a:pt x="441" y="410"/>
                    </a:cubicBezTo>
                    <a:cubicBezTo>
                      <a:pt x="441" y="428"/>
                      <a:pt x="434" y="442"/>
                      <a:pt x="422" y="455"/>
                    </a:cubicBezTo>
                    <a:cubicBezTo>
                      <a:pt x="410" y="467"/>
                      <a:pt x="395" y="473"/>
                      <a:pt x="378" y="473"/>
                    </a:cubicBezTo>
                    <a:lnTo>
                      <a:pt x="0" y="473"/>
                    </a:lnTo>
                    <a:close/>
                    <a:moveTo>
                      <a:pt x="0" y="175"/>
                    </a:moveTo>
                    <a:cubicBezTo>
                      <a:pt x="376" y="175"/>
                      <a:pt x="376" y="175"/>
                      <a:pt x="376" y="175"/>
                    </a:cubicBezTo>
                    <a:cubicBezTo>
                      <a:pt x="394" y="175"/>
                      <a:pt x="409" y="181"/>
                      <a:pt x="421" y="193"/>
                    </a:cubicBezTo>
                    <a:cubicBezTo>
                      <a:pt x="433" y="206"/>
                      <a:pt x="440" y="220"/>
                      <a:pt x="440" y="237"/>
                    </a:cubicBezTo>
                    <a:cubicBezTo>
                      <a:pt x="440" y="238"/>
                      <a:pt x="440" y="238"/>
                      <a:pt x="440" y="238"/>
                    </a:cubicBezTo>
                    <a:cubicBezTo>
                      <a:pt x="440" y="255"/>
                      <a:pt x="433" y="270"/>
                      <a:pt x="421" y="282"/>
                    </a:cubicBezTo>
                    <a:cubicBezTo>
                      <a:pt x="409" y="295"/>
                      <a:pt x="394" y="301"/>
                      <a:pt x="376" y="301"/>
                    </a:cubicBezTo>
                    <a:cubicBezTo>
                      <a:pt x="0" y="301"/>
                      <a:pt x="0" y="301"/>
                      <a:pt x="0" y="301"/>
                    </a:cubicBezTo>
                    <a:lnTo>
                      <a:pt x="0" y="175"/>
                    </a:lnTo>
                    <a:close/>
                    <a:moveTo>
                      <a:pt x="0" y="0"/>
                    </a:moveTo>
                    <a:cubicBezTo>
                      <a:pt x="377" y="0"/>
                      <a:pt x="377" y="0"/>
                      <a:pt x="377" y="0"/>
                    </a:cubicBezTo>
                    <a:cubicBezTo>
                      <a:pt x="395" y="0"/>
                      <a:pt x="409" y="6"/>
                      <a:pt x="422" y="18"/>
                    </a:cubicBezTo>
                    <a:cubicBezTo>
                      <a:pt x="434" y="30"/>
                      <a:pt x="440" y="45"/>
                      <a:pt x="440" y="63"/>
                    </a:cubicBezTo>
                    <a:cubicBezTo>
                      <a:pt x="440" y="80"/>
                      <a:pt x="434" y="95"/>
                      <a:pt x="422" y="107"/>
                    </a:cubicBezTo>
                    <a:cubicBezTo>
                      <a:pt x="409" y="120"/>
                      <a:pt x="395" y="126"/>
                      <a:pt x="377" y="126"/>
                    </a:cubicBezTo>
                    <a:cubicBezTo>
                      <a:pt x="0" y="126"/>
                      <a:pt x="0" y="126"/>
                      <a:pt x="0" y="126"/>
                    </a:cubicBezTo>
                    <a:lnTo>
                      <a:pt x="0" y="0"/>
                    </a:lnTo>
                    <a:close/>
                  </a:path>
                </a:pathLst>
              </a:custGeom>
              <a:grpFill/>
              <a:ln w="9525">
                <a:noFill/>
                <a:round/>
              </a:ln>
            </p:spPr>
            <p:txBody>
              <a:bodyPr vert="horz" wrap="square" lIns="121920" tIns="60960" rIns="121920" bIns="60960" numCol="1" anchor="t" anchorCtr="0" compatLnSpc="1"/>
              <a:lstStyle/>
              <a:p>
                <a:endParaRPr lang="en-US" sz="2400">
                  <a:cs typeface="+mn-ea"/>
                  <a:sym typeface="+mn-lt"/>
                </a:endParaRPr>
              </a:p>
            </p:txBody>
          </p:sp>
        </p:grpSp>
        <p:sp>
          <p:nvSpPr>
            <p:cNvPr id="1064" name="Freeform 40"/>
            <p:cNvSpPr/>
            <p:nvPr/>
          </p:nvSpPr>
          <p:spPr bwMode="auto">
            <a:xfrm>
              <a:off x="3662363" y="1272140"/>
              <a:ext cx="923925" cy="628650"/>
            </a:xfrm>
            <a:custGeom>
              <a:avLst/>
              <a:gdLst/>
              <a:ahLst/>
              <a:cxnLst>
                <a:cxn ang="0">
                  <a:pos x="856" y="0"/>
                </a:cxn>
                <a:cxn ang="0">
                  <a:pos x="873" y="0"/>
                </a:cxn>
                <a:cxn ang="0">
                  <a:pos x="873" y="594"/>
                </a:cxn>
                <a:cxn ang="0">
                  <a:pos x="0" y="594"/>
                </a:cxn>
                <a:cxn ang="0">
                  <a:pos x="213" y="266"/>
                </a:cxn>
                <a:cxn ang="0">
                  <a:pos x="856" y="0"/>
                </a:cxn>
              </a:cxnLst>
              <a:rect l="0" t="0" r="r" b="b"/>
              <a:pathLst>
                <a:path w="873" h="594">
                  <a:moveTo>
                    <a:pt x="856" y="0"/>
                  </a:moveTo>
                  <a:cubicBezTo>
                    <a:pt x="862" y="0"/>
                    <a:pt x="868" y="0"/>
                    <a:pt x="873" y="0"/>
                  </a:cubicBezTo>
                  <a:cubicBezTo>
                    <a:pt x="873" y="594"/>
                    <a:pt x="873" y="594"/>
                    <a:pt x="873" y="594"/>
                  </a:cubicBezTo>
                  <a:cubicBezTo>
                    <a:pt x="0" y="594"/>
                    <a:pt x="0" y="594"/>
                    <a:pt x="0" y="594"/>
                  </a:cubicBezTo>
                  <a:cubicBezTo>
                    <a:pt x="44" y="473"/>
                    <a:pt x="115" y="364"/>
                    <a:pt x="213" y="266"/>
                  </a:cubicBezTo>
                  <a:cubicBezTo>
                    <a:pt x="391" y="88"/>
                    <a:pt x="605" y="0"/>
                    <a:pt x="856" y="0"/>
                  </a:cubicBezTo>
                  <a:close/>
                </a:path>
              </a:pathLst>
            </a:custGeom>
            <a:solidFill>
              <a:srgbClr val="4C4C4C"/>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5" name="Freeform 41"/>
            <p:cNvSpPr/>
            <p:nvPr/>
          </p:nvSpPr>
          <p:spPr bwMode="auto">
            <a:xfrm>
              <a:off x="4586288" y="1984928"/>
              <a:ext cx="941388" cy="639763"/>
            </a:xfrm>
            <a:custGeom>
              <a:avLst/>
              <a:gdLst/>
              <a:ahLst/>
              <a:cxnLst>
                <a:cxn ang="0">
                  <a:pos x="0" y="606"/>
                </a:cxn>
                <a:cxn ang="0">
                  <a:pos x="0" y="0"/>
                </a:cxn>
                <a:cxn ang="0">
                  <a:pos x="864" y="0"/>
                </a:cxn>
                <a:cxn ang="0">
                  <a:pos x="892" y="235"/>
                </a:cxn>
                <a:cxn ang="0">
                  <a:pos x="816" y="606"/>
                </a:cxn>
                <a:cxn ang="0">
                  <a:pos x="0" y="606"/>
                </a:cxn>
              </a:cxnLst>
              <a:rect l="0" t="0" r="r" b="b"/>
              <a:pathLst>
                <a:path w="892" h="606">
                  <a:moveTo>
                    <a:pt x="0" y="606"/>
                  </a:moveTo>
                  <a:cubicBezTo>
                    <a:pt x="0" y="0"/>
                    <a:pt x="0" y="0"/>
                    <a:pt x="0" y="0"/>
                  </a:cubicBezTo>
                  <a:cubicBezTo>
                    <a:pt x="864" y="0"/>
                    <a:pt x="864" y="0"/>
                    <a:pt x="864" y="0"/>
                  </a:cubicBezTo>
                  <a:cubicBezTo>
                    <a:pt x="883" y="74"/>
                    <a:pt x="892" y="153"/>
                    <a:pt x="892" y="235"/>
                  </a:cubicBezTo>
                  <a:cubicBezTo>
                    <a:pt x="892" y="369"/>
                    <a:pt x="867" y="493"/>
                    <a:pt x="816" y="606"/>
                  </a:cubicBezTo>
                  <a:lnTo>
                    <a:pt x="0" y="606"/>
                  </a:lnTo>
                  <a:close/>
                </a:path>
              </a:pathLst>
            </a:custGeom>
            <a:solidFill>
              <a:schemeClr val="accent2"/>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6" name="Freeform 42"/>
            <p:cNvSpPr/>
            <p:nvPr/>
          </p:nvSpPr>
          <p:spPr bwMode="auto">
            <a:xfrm>
              <a:off x="3606801" y="1984928"/>
              <a:ext cx="979488" cy="639763"/>
            </a:xfrm>
            <a:custGeom>
              <a:avLst/>
              <a:gdLst/>
              <a:ahLst/>
              <a:cxnLst>
                <a:cxn ang="0">
                  <a:pos x="926" y="606"/>
                </a:cxn>
                <a:cxn ang="0">
                  <a:pos x="76" y="606"/>
                </a:cxn>
                <a:cxn ang="0">
                  <a:pos x="0" y="235"/>
                </a:cxn>
                <a:cxn ang="0">
                  <a:pos x="29" y="0"/>
                </a:cxn>
                <a:cxn ang="0">
                  <a:pos x="926" y="0"/>
                </a:cxn>
                <a:cxn ang="0">
                  <a:pos x="926" y="606"/>
                </a:cxn>
              </a:cxnLst>
              <a:rect l="0" t="0" r="r" b="b"/>
              <a:pathLst>
                <a:path w="926" h="606">
                  <a:moveTo>
                    <a:pt x="926" y="606"/>
                  </a:moveTo>
                  <a:cubicBezTo>
                    <a:pt x="76" y="606"/>
                    <a:pt x="76" y="606"/>
                    <a:pt x="76" y="606"/>
                  </a:cubicBezTo>
                  <a:cubicBezTo>
                    <a:pt x="25" y="493"/>
                    <a:pt x="0" y="369"/>
                    <a:pt x="0" y="235"/>
                  </a:cubicBezTo>
                  <a:cubicBezTo>
                    <a:pt x="0" y="153"/>
                    <a:pt x="10" y="74"/>
                    <a:pt x="29" y="0"/>
                  </a:cubicBezTo>
                  <a:cubicBezTo>
                    <a:pt x="926" y="0"/>
                    <a:pt x="926" y="0"/>
                    <a:pt x="926" y="0"/>
                  </a:cubicBezTo>
                  <a:lnTo>
                    <a:pt x="926" y="606"/>
                  </a:lnTo>
                  <a:close/>
                </a:path>
              </a:pathLst>
            </a:custGeom>
            <a:solidFill>
              <a:schemeClr val="accent2">
                <a:lumMod val="7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7" name="Freeform 43"/>
            <p:cNvSpPr/>
            <p:nvPr/>
          </p:nvSpPr>
          <p:spPr bwMode="auto">
            <a:xfrm>
              <a:off x="3730626" y="2710415"/>
              <a:ext cx="855663" cy="641350"/>
            </a:xfrm>
            <a:custGeom>
              <a:avLst/>
              <a:gdLst/>
              <a:ahLst/>
              <a:cxnLst>
                <a:cxn ang="0">
                  <a:pos x="809" y="0"/>
                </a:cxn>
                <a:cxn ang="0">
                  <a:pos x="809" y="607"/>
                </a:cxn>
                <a:cxn ang="0">
                  <a:pos x="339" y="607"/>
                </a:cxn>
                <a:cxn ang="0">
                  <a:pos x="339" y="607"/>
                </a:cxn>
                <a:cxn ang="0">
                  <a:pos x="91" y="129"/>
                </a:cxn>
                <a:cxn ang="0">
                  <a:pos x="84" y="120"/>
                </a:cxn>
                <a:cxn ang="0">
                  <a:pos x="0" y="0"/>
                </a:cxn>
                <a:cxn ang="0">
                  <a:pos x="809" y="0"/>
                </a:cxn>
              </a:cxnLst>
              <a:rect l="0" t="0" r="r" b="b"/>
              <a:pathLst>
                <a:path w="809" h="607">
                  <a:moveTo>
                    <a:pt x="809" y="0"/>
                  </a:moveTo>
                  <a:cubicBezTo>
                    <a:pt x="809" y="607"/>
                    <a:pt x="809" y="607"/>
                    <a:pt x="809" y="607"/>
                  </a:cubicBezTo>
                  <a:cubicBezTo>
                    <a:pt x="339" y="607"/>
                    <a:pt x="339" y="607"/>
                    <a:pt x="339" y="607"/>
                  </a:cubicBezTo>
                  <a:cubicBezTo>
                    <a:pt x="339" y="607"/>
                    <a:pt x="339" y="607"/>
                    <a:pt x="339" y="607"/>
                  </a:cubicBezTo>
                  <a:cubicBezTo>
                    <a:pt x="336" y="488"/>
                    <a:pt x="253" y="329"/>
                    <a:pt x="91" y="129"/>
                  </a:cubicBezTo>
                  <a:cubicBezTo>
                    <a:pt x="84" y="120"/>
                    <a:pt x="84" y="120"/>
                    <a:pt x="84" y="120"/>
                  </a:cubicBezTo>
                  <a:cubicBezTo>
                    <a:pt x="52" y="82"/>
                    <a:pt x="24" y="42"/>
                    <a:pt x="0" y="0"/>
                  </a:cubicBezTo>
                  <a:lnTo>
                    <a:pt x="809" y="0"/>
                  </a:lnTo>
                  <a:close/>
                </a:path>
              </a:pathLst>
            </a:custGeom>
            <a:solidFill>
              <a:schemeClr val="accent3">
                <a:lumMod val="75000"/>
              </a:schemeClr>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68" name="Freeform 44"/>
            <p:cNvSpPr/>
            <p:nvPr/>
          </p:nvSpPr>
          <p:spPr bwMode="auto">
            <a:xfrm>
              <a:off x="4586288" y="2710415"/>
              <a:ext cx="819150" cy="641350"/>
            </a:xfrm>
            <a:custGeom>
              <a:avLst/>
              <a:gdLst/>
              <a:ahLst/>
              <a:cxnLst>
                <a:cxn ang="0">
                  <a:pos x="0" y="0"/>
                </a:cxn>
                <a:cxn ang="0">
                  <a:pos x="775" y="0"/>
                </a:cxn>
                <a:cxn ang="0">
                  <a:pos x="683" y="130"/>
                </a:cxn>
                <a:cxn ang="0">
                  <a:pos x="677" y="136"/>
                </a:cxn>
                <a:cxn ang="0">
                  <a:pos x="545" y="319"/>
                </a:cxn>
                <a:cxn ang="0">
                  <a:pos x="435" y="607"/>
                </a:cxn>
                <a:cxn ang="0">
                  <a:pos x="435" y="607"/>
                </a:cxn>
                <a:cxn ang="0">
                  <a:pos x="0" y="607"/>
                </a:cxn>
                <a:cxn ang="0">
                  <a:pos x="0" y="0"/>
                </a:cxn>
              </a:cxnLst>
              <a:rect l="0" t="0" r="r" b="b"/>
              <a:pathLst>
                <a:path w="775" h="607">
                  <a:moveTo>
                    <a:pt x="0" y="0"/>
                  </a:moveTo>
                  <a:cubicBezTo>
                    <a:pt x="775" y="0"/>
                    <a:pt x="775" y="0"/>
                    <a:pt x="775" y="0"/>
                  </a:cubicBezTo>
                  <a:cubicBezTo>
                    <a:pt x="748" y="45"/>
                    <a:pt x="718" y="88"/>
                    <a:pt x="683" y="130"/>
                  </a:cubicBezTo>
                  <a:cubicBezTo>
                    <a:pt x="681" y="132"/>
                    <a:pt x="679" y="134"/>
                    <a:pt x="677" y="136"/>
                  </a:cubicBezTo>
                  <a:cubicBezTo>
                    <a:pt x="624" y="202"/>
                    <a:pt x="580" y="263"/>
                    <a:pt x="545" y="319"/>
                  </a:cubicBezTo>
                  <a:cubicBezTo>
                    <a:pt x="473" y="433"/>
                    <a:pt x="437" y="529"/>
                    <a:pt x="435" y="607"/>
                  </a:cubicBezTo>
                  <a:cubicBezTo>
                    <a:pt x="435" y="607"/>
                    <a:pt x="435" y="607"/>
                    <a:pt x="435" y="607"/>
                  </a:cubicBezTo>
                  <a:cubicBezTo>
                    <a:pt x="0" y="607"/>
                    <a:pt x="0" y="607"/>
                    <a:pt x="0" y="607"/>
                  </a:cubicBezTo>
                  <a:lnTo>
                    <a:pt x="0" y="0"/>
                  </a:lnTo>
                  <a:close/>
                </a:path>
              </a:pathLst>
            </a:custGeom>
            <a:solidFill>
              <a:schemeClr val="accent3"/>
            </a:solidFill>
            <a:ln w="9525">
              <a:noFill/>
              <a:round/>
            </a:ln>
          </p:spPr>
          <p:txBody>
            <a:bodyPr vert="horz" wrap="square" lIns="121920" tIns="60960" rIns="121920" bIns="60960" numCol="1" anchor="t" anchorCtr="0" compatLnSpc="1"/>
            <a:lstStyle/>
            <a:p>
              <a:endParaRPr lang="en-US" sz="2400">
                <a:cs typeface="+mn-ea"/>
                <a:sym typeface="+mn-lt"/>
              </a:endParaRPr>
            </a:p>
          </p:txBody>
        </p:sp>
      </p:grpSp>
      <p:sp>
        <p:nvSpPr>
          <p:cNvPr id="108" name="TextBox 107"/>
          <p:cNvSpPr txBox="1"/>
          <p:nvPr/>
        </p:nvSpPr>
        <p:spPr>
          <a:xfrm>
            <a:off x="977780" y="3936901"/>
            <a:ext cx="29718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部分可出售的自行车平面展示</a:t>
            </a:r>
          </a:p>
        </p:txBody>
      </p:sp>
      <p:sp>
        <p:nvSpPr>
          <p:cNvPr id="109" name="Oval 108"/>
          <p:cNvSpPr/>
          <p:nvPr/>
        </p:nvSpPr>
        <p:spPr>
          <a:xfrm>
            <a:off x="4132415" y="3757026"/>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13" name="TextBox 112"/>
          <p:cNvSpPr txBox="1"/>
          <p:nvPr/>
        </p:nvSpPr>
        <p:spPr>
          <a:xfrm>
            <a:off x="1285017" y="4858615"/>
            <a:ext cx="29718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部分可租赁的自行车平面展示</a:t>
            </a:r>
          </a:p>
        </p:txBody>
      </p:sp>
      <p:sp>
        <p:nvSpPr>
          <p:cNvPr id="114" name="Oval 113"/>
          <p:cNvSpPr/>
          <p:nvPr/>
        </p:nvSpPr>
        <p:spPr>
          <a:xfrm>
            <a:off x="4516461" y="467873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17" name="TextBox 116"/>
          <p:cNvSpPr txBox="1"/>
          <p:nvPr/>
        </p:nvSpPr>
        <p:spPr>
          <a:xfrm>
            <a:off x="8190110" y="3123414"/>
            <a:ext cx="25146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用户个人信息展示与修改</a:t>
            </a:r>
          </a:p>
        </p:txBody>
      </p:sp>
      <p:sp>
        <p:nvSpPr>
          <p:cNvPr id="118" name="Oval 117"/>
          <p:cNvSpPr/>
          <p:nvPr/>
        </p:nvSpPr>
        <p:spPr>
          <a:xfrm>
            <a:off x="7248140" y="293041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21" name="TextBox 120"/>
          <p:cNvSpPr txBox="1"/>
          <p:nvPr/>
        </p:nvSpPr>
        <p:spPr>
          <a:xfrm>
            <a:off x="8087995" y="3966210"/>
            <a:ext cx="3166745" cy="293370"/>
          </a:xfrm>
          <a:prstGeom prst="rect">
            <a:avLst/>
          </a:prstGeom>
          <a:noFill/>
        </p:spPr>
        <p:txBody>
          <a:bodyPr wrap="squar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用户个人租借自行车信息展示</a:t>
            </a:r>
          </a:p>
        </p:txBody>
      </p:sp>
      <p:sp>
        <p:nvSpPr>
          <p:cNvPr id="122" name="Oval 121"/>
          <p:cNvSpPr/>
          <p:nvPr/>
        </p:nvSpPr>
        <p:spPr>
          <a:xfrm>
            <a:off x="7324949" y="3757026"/>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131" name="TextBox 130"/>
          <p:cNvSpPr txBox="1"/>
          <p:nvPr/>
        </p:nvSpPr>
        <p:spPr>
          <a:xfrm>
            <a:off x="7503160" y="4872990"/>
            <a:ext cx="3534410" cy="293370"/>
          </a:xfrm>
          <a:prstGeom prst="rect">
            <a:avLst/>
          </a:prstGeom>
          <a:noFill/>
        </p:spPr>
        <p:txBody>
          <a:bodyPr wrap="squar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用户个人购买自行车信息展示</a:t>
            </a:r>
          </a:p>
        </p:txBody>
      </p:sp>
      <p:sp>
        <p:nvSpPr>
          <p:cNvPr id="132" name="Oval 131"/>
          <p:cNvSpPr/>
          <p:nvPr/>
        </p:nvSpPr>
        <p:spPr>
          <a:xfrm>
            <a:off x="7018285" y="4678738"/>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49" name="Oval 48"/>
          <p:cNvSpPr/>
          <p:nvPr/>
        </p:nvSpPr>
        <p:spPr>
          <a:xfrm>
            <a:off x="4900508" y="2185012"/>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bIns="121920" rtlCol="0" anchor="ctr"/>
          <a:lstStyle/>
          <a:p>
            <a:pPr algn="ctr"/>
            <a:endParaRPr lang="en-US" sz="2400" dirty="0">
              <a:solidFill>
                <a:schemeClr val="bg1"/>
              </a:solidFill>
              <a:cs typeface="+mn-ea"/>
              <a:sym typeface="+mn-lt"/>
            </a:endParaRPr>
          </a:p>
        </p:txBody>
      </p:sp>
      <p:sp>
        <p:nvSpPr>
          <p:cNvPr id="50" name="Oval 49"/>
          <p:cNvSpPr/>
          <p:nvPr/>
        </p:nvSpPr>
        <p:spPr>
          <a:xfrm>
            <a:off x="5745411" y="1954584"/>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51" name="Oval 50"/>
          <p:cNvSpPr/>
          <p:nvPr/>
        </p:nvSpPr>
        <p:spPr>
          <a:xfrm>
            <a:off x="6633665" y="2245724"/>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62" name="TextBox 61"/>
          <p:cNvSpPr txBox="1"/>
          <p:nvPr/>
        </p:nvSpPr>
        <p:spPr>
          <a:xfrm>
            <a:off x="7787386" y="2449682"/>
            <a:ext cx="2286000" cy="29337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r>
              <a:rPr lang="zh-CN" altLang="en-US" dirty="0">
                <a:solidFill>
                  <a:schemeClr val="bg2"/>
                </a:solidFill>
                <a:sym typeface="+mn-lt"/>
              </a:rPr>
              <a:t>用户个人信息安全设置</a:t>
            </a:r>
          </a:p>
        </p:txBody>
      </p:sp>
      <p:sp>
        <p:nvSpPr>
          <p:cNvPr id="65" name="TextBox 64"/>
          <p:cNvSpPr txBox="1"/>
          <p:nvPr/>
        </p:nvSpPr>
        <p:spPr>
          <a:xfrm>
            <a:off x="2812064" y="2358359"/>
            <a:ext cx="1828800" cy="293370"/>
          </a:xfrm>
          <a:prstGeom prst="rect">
            <a:avLst/>
          </a:prstGeom>
          <a:noFill/>
        </p:spPr>
        <p:txBody>
          <a:bodyPr wrap="none" lIns="0" tIns="0" rIns="0" bIns="0" rtlCol="0" anchor="t">
            <a:spAutoFit/>
          </a:bodyPr>
          <a:lstStyle/>
          <a:p>
            <a:pPr algn="r" defTabSz="1218565">
              <a:spcBef>
                <a:spcPct val="20000"/>
              </a:spcBef>
              <a:defRPr/>
            </a:pPr>
            <a:r>
              <a:rPr lang="zh-CN" altLang="en-US" dirty="0">
                <a:solidFill>
                  <a:schemeClr val="bg2"/>
                </a:solidFill>
                <a:cs typeface="+mn-ea"/>
                <a:sym typeface="+mn-lt"/>
              </a:rPr>
              <a:t>所有店铺平面展示</a:t>
            </a:r>
          </a:p>
        </p:txBody>
      </p:sp>
      <p:sp>
        <p:nvSpPr>
          <p:cNvPr id="31" name="Freeform 34"/>
          <p:cNvSpPr>
            <a:spLocks noEditPoints="1"/>
          </p:cNvSpPr>
          <p:nvPr/>
        </p:nvSpPr>
        <p:spPr bwMode="auto">
          <a:xfrm>
            <a:off x="7380693" y="3070090"/>
            <a:ext cx="392720" cy="359649"/>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2" name="Freeform 66"/>
          <p:cNvSpPr>
            <a:spLocks noEditPoints="1"/>
          </p:cNvSpPr>
          <p:nvPr/>
        </p:nvSpPr>
        <p:spPr bwMode="auto">
          <a:xfrm>
            <a:off x="4379532" y="3016612"/>
            <a:ext cx="317210" cy="46660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3" name="Freeform 75"/>
          <p:cNvSpPr>
            <a:spLocks noEditPoints="1"/>
          </p:cNvSpPr>
          <p:nvPr/>
        </p:nvSpPr>
        <p:spPr bwMode="auto">
          <a:xfrm>
            <a:off x="4292148" y="3868142"/>
            <a:ext cx="338360" cy="416761"/>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4" name="Freeform 77"/>
          <p:cNvSpPr>
            <a:spLocks noEditPoints="1"/>
          </p:cNvSpPr>
          <p:nvPr/>
        </p:nvSpPr>
        <p:spPr bwMode="auto">
          <a:xfrm>
            <a:off x="5029659" y="2303721"/>
            <a:ext cx="399525" cy="401574"/>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5" name="Freeform 78"/>
          <p:cNvSpPr>
            <a:spLocks noEditPoints="1"/>
          </p:cNvSpPr>
          <p:nvPr/>
        </p:nvSpPr>
        <p:spPr bwMode="auto">
          <a:xfrm>
            <a:off x="7496344" y="3893627"/>
            <a:ext cx="315036" cy="365791"/>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6" name="Freeform 85"/>
          <p:cNvSpPr>
            <a:spLocks noEditPoints="1"/>
          </p:cNvSpPr>
          <p:nvPr/>
        </p:nvSpPr>
        <p:spPr bwMode="auto">
          <a:xfrm>
            <a:off x="4686826" y="4777200"/>
            <a:ext cx="317096" cy="442069"/>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7" name="Freeform 18"/>
          <p:cNvSpPr/>
          <p:nvPr/>
        </p:nvSpPr>
        <p:spPr bwMode="auto">
          <a:xfrm>
            <a:off x="6752137" y="2390210"/>
            <a:ext cx="420883" cy="350020"/>
          </a:xfrm>
          <a:custGeom>
            <a:avLst/>
            <a:gdLst>
              <a:gd name="T0" fmla="*/ 74 w 148"/>
              <a:gd name="T1" fmla="*/ 0 h 123"/>
              <a:gd name="T2" fmla="*/ 0 w 148"/>
              <a:gd name="T3" fmla="*/ 45 h 123"/>
              <a:gd name="T4" fmla="*/ 30 w 148"/>
              <a:gd name="T5" fmla="*/ 81 h 123"/>
              <a:gd name="T6" fmla="*/ 20 w 148"/>
              <a:gd name="T7" fmla="*/ 123 h 123"/>
              <a:gd name="T8" fmla="*/ 55 w 148"/>
              <a:gd name="T9" fmla="*/ 89 h 123"/>
              <a:gd name="T10" fmla="*/ 74 w 148"/>
              <a:gd name="T11" fmla="*/ 90 h 123"/>
              <a:gd name="T12" fmla="*/ 148 w 148"/>
              <a:gd name="T13" fmla="*/ 45 h 123"/>
              <a:gd name="T14" fmla="*/ 74 w 148"/>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8" h="123">
                <a:moveTo>
                  <a:pt x="74" y="0"/>
                </a:moveTo>
                <a:cubicBezTo>
                  <a:pt x="33" y="0"/>
                  <a:pt x="0" y="20"/>
                  <a:pt x="0" y="45"/>
                </a:cubicBezTo>
                <a:cubicBezTo>
                  <a:pt x="0" y="60"/>
                  <a:pt x="12" y="73"/>
                  <a:pt x="30" y="81"/>
                </a:cubicBezTo>
                <a:cubicBezTo>
                  <a:pt x="20" y="123"/>
                  <a:pt x="20" y="123"/>
                  <a:pt x="20" y="123"/>
                </a:cubicBezTo>
                <a:cubicBezTo>
                  <a:pt x="55" y="89"/>
                  <a:pt x="55" y="89"/>
                  <a:pt x="55" y="89"/>
                </a:cubicBezTo>
                <a:cubicBezTo>
                  <a:pt x="61" y="90"/>
                  <a:pt x="68" y="90"/>
                  <a:pt x="74" y="90"/>
                </a:cubicBezTo>
                <a:cubicBezTo>
                  <a:pt x="115" y="90"/>
                  <a:pt x="148" y="70"/>
                  <a:pt x="148" y="45"/>
                </a:cubicBezTo>
                <a:cubicBezTo>
                  <a:pt x="148" y="20"/>
                  <a:pt x="115" y="0"/>
                  <a:pt x="74" y="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0" name="Freeform 142"/>
          <p:cNvSpPr>
            <a:spLocks noEditPoints="1"/>
          </p:cNvSpPr>
          <p:nvPr/>
        </p:nvSpPr>
        <p:spPr bwMode="auto">
          <a:xfrm>
            <a:off x="5822883" y="2121398"/>
            <a:ext cx="502882" cy="305364"/>
          </a:xfrm>
          <a:custGeom>
            <a:avLst/>
            <a:gdLst>
              <a:gd name="T0" fmla="*/ 172 w 209"/>
              <a:gd name="T1" fmla="*/ 85 h 127"/>
              <a:gd name="T2" fmla="*/ 142 w 209"/>
              <a:gd name="T3" fmla="*/ 17 h 127"/>
              <a:gd name="T4" fmla="*/ 138 w 209"/>
              <a:gd name="T5" fmla="*/ 20 h 127"/>
              <a:gd name="T6" fmla="*/ 131 w 209"/>
              <a:gd name="T7" fmla="*/ 19 h 127"/>
              <a:gd name="T8" fmla="*/ 79 w 209"/>
              <a:gd name="T9" fmla="*/ 23 h 127"/>
              <a:gd name="T10" fmla="*/ 67 w 209"/>
              <a:gd name="T11" fmla="*/ 17 h 127"/>
              <a:gd name="T12" fmla="*/ 37 w 209"/>
              <a:gd name="T13" fmla="*/ 85 h 127"/>
              <a:gd name="T14" fmla="*/ 45 w 209"/>
              <a:gd name="T15" fmla="*/ 91 h 127"/>
              <a:gd name="T16" fmla="*/ 60 w 209"/>
              <a:gd name="T17" fmla="*/ 99 h 127"/>
              <a:gd name="T18" fmla="*/ 72 w 209"/>
              <a:gd name="T19" fmla="*/ 110 h 127"/>
              <a:gd name="T20" fmla="*/ 85 w 209"/>
              <a:gd name="T21" fmla="*/ 121 h 127"/>
              <a:gd name="T22" fmla="*/ 109 w 209"/>
              <a:gd name="T23" fmla="*/ 125 h 127"/>
              <a:gd name="T24" fmla="*/ 116 w 209"/>
              <a:gd name="T25" fmla="*/ 111 h 127"/>
              <a:gd name="T26" fmla="*/ 130 w 209"/>
              <a:gd name="T27" fmla="*/ 116 h 127"/>
              <a:gd name="T28" fmla="*/ 134 w 209"/>
              <a:gd name="T29" fmla="*/ 102 h 127"/>
              <a:gd name="T30" fmla="*/ 141 w 209"/>
              <a:gd name="T31" fmla="*/ 104 h 127"/>
              <a:gd name="T32" fmla="*/ 149 w 209"/>
              <a:gd name="T33" fmla="*/ 91 h 127"/>
              <a:gd name="T34" fmla="*/ 158 w 209"/>
              <a:gd name="T35" fmla="*/ 93 h 127"/>
              <a:gd name="T36" fmla="*/ 165 w 209"/>
              <a:gd name="T37" fmla="*/ 79 h 127"/>
              <a:gd name="T38" fmla="*/ 34 w 209"/>
              <a:gd name="T39" fmla="*/ 9 h 127"/>
              <a:gd name="T40" fmla="*/ 175 w 209"/>
              <a:gd name="T41" fmla="*/ 9 h 127"/>
              <a:gd name="T42" fmla="*/ 151 w 209"/>
              <a:gd name="T43" fmla="*/ 20 h 127"/>
              <a:gd name="T44" fmla="*/ 100 w 209"/>
              <a:gd name="T45" fmla="*/ 27 h 127"/>
              <a:gd name="T46" fmla="*/ 108 w 209"/>
              <a:gd name="T47" fmla="*/ 25 h 127"/>
              <a:gd name="T48" fmla="*/ 115 w 209"/>
              <a:gd name="T49" fmla="*/ 24 h 127"/>
              <a:gd name="T50" fmla="*/ 130 w 209"/>
              <a:gd name="T51" fmla="*/ 26 h 127"/>
              <a:gd name="T52" fmla="*/ 148 w 209"/>
              <a:gd name="T53" fmla="*/ 29 h 127"/>
              <a:gd name="T54" fmla="*/ 160 w 209"/>
              <a:gd name="T55" fmla="*/ 75 h 127"/>
              <a:gd name="T56" fmla="*/ 111 w 209"/>
              <a:gd name="T57" fmla="*/ 48 h 127"/>
              <a:gd name="T58" fmla="*/ 107 w 209"/>
              <a:gd name="T59" fmla="*/ 47 h 127"/>
              <a:gd name="T60" fmla="*/ 103 w 209"/>
              <a:gd name="T61" fmla="*/ 46 h 127"/>
              <a:gd name="T62" fmla="*/ 95 w 209"/>
              <a:gd name="T63" fmla="*/ 47 h 127"/>
              <a:gd name="T64" fmla="*/ 93 w 209"/>
              <a:gd name="T65" fmla="*/ 48 h 127"/>
              <a:gd name="T66" fmla="*/ 72 w 209"/>
              <a:gd name="T67" fmla="*/ 52 h 127"/>
              <a:gd name="T68" fmla="*/ 69 w 209"/>
              <a:gd name="T69" fmla="*/ 50 h 127"/>
              <a:gd name="T70" fmla="*/ 94 w 209"/>
              <a:gd name="T71" fmla="*/ 30 h 127"/>
              <a:gd name="T72" fmla="*/ 50 w 209"/>
              <a:gd name="T73" fmla="*/ 90 h 127"/>
              <a:gd name="T74" fmla="*/ 56 w 209"/>
              <a:gd name="T75" fmla="*/ 84 h 127"/>
              <a:gd name="T76" fmla="*/ 71 w 209"/>
              <a:gd name="T77" fmla="*/ 105 h 127"/>
              <a:gd name="T78" fmla="*/ 70 w 209"/>
              <a:gd name="T79" fmla="*/ 94 h 127"/>
              <a:gd name="T80" fmla="*/ 71 w 209"/>
              <a:gd name="T81" fmla="*/ 105 h 127"/>
              <a:gd name="T82" fmla="*/ 80 w 209"/>
              <a:gd name="T83" fmla="*/ 107 h 127"/>
              <a:gd name="T84" fmla="*/ 91 w 209"/>
              <a:gd name="T85" fmla="*/ 10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9" h="127">
                <a:moveTo>
                  <a:pt x="165" y="79"/>
                </a:moveTo>
                <a:cubicBezTo>
                  <a:pt x="167" y="78"/>
                  <a:pt x="167" y="77"/>
                  <a:pt x="168" y="76"/>
                </a:cubicBezTo>
                <a:cubicBezTo>
                  <a:pt x="172" y="85"/>
                  <a:pt x="172" y="85"/>
                  <a:pt x="172" y="85"/>
                </a:cubicBezTo>
                <a:cubicBezTo>
                  <a:pt x="209" y="68"/>
                  <a:pt x="209" y="68"/>
                  <a:pt x="209" y="68"/>
                </a:cubicBezTo>
                <a:cubicBezTo>
                  <a:pt x="179" y="0"/>
                  <a:pt x="179" y="0"/>
                  <a:pt x="179" y="0"/>
                </a:cubicBezTo>
                <a:cubicBezTo>
                  <a:pt x="142" y="17"/>
                  <a:pt x="142" y="17"/>
                  <a:pt x="142" y="17"/>
                </a:cubicBezTo>
                <a:cubicBezTo>
                  <a:pt x="144" y="22"/>
                  <a:pt x="144" y="22"/>
                  <a:pt x="144" y="22"/>
                </a:cubicBezTo>
                <a:cubicBezTo>
                  <a:pt x="138" y="20"/>
                  <a:pt x="138" y="20"/>
                  <a:pt x="138" y="20"/>
                </a:cubicBezTo>
                <a:cubicBezTo>
                  <a:pt x="138" y="20"/>
                  <a:pt x="138" y="20"/>
                  <a:pt x="138" y="20"/>
                </a:cubicBezTo>
                <a:cubicBezTo>
                  <a:pt x="138" y="20"/>
                  <a:pt x="138" y="20"/>
                  <a:pt x="138" y="20"/>
                </a:cubicBezTo>
                <a:cubicBezTo>
                  <a:pt x="134" y="19"/>
                  <a:pt x="134" y="19"/>
                  <a:pt x="134" y="19"/>
                </a:cubicBezTo>
                <a:cubicBezTo>
                  <a:pt x="133" y="19"/>
                  <a:pt x="132" y="19"/>
                  <a:pt x="131" y="19"/>
                </a:cubicBezTo>
                <a:cubicBezTo>
                  <a:pt x="121" y="17"/>
                  <a:pt x="104" y="16"/>
                  <a:pt x="93" y="23"/>
                </a:cubicBezTo>
                <a:cubicBezTo>
                  <a:pt x="91" y="24"/>
                  <a:pt x="90" y="25"/>
                  <a:pt x="89" y="26"/>
                </a:cubicBezTo>
                <a:cubicBezTo>
                  <a:pt x="86" y="23"/>
                  <a:pt x="82" y="22"/>
                  <a:pt x="79" y="23"/>
                </a:cubicBezTo>
                <a:cubicBezTo>
                  <a:pt x="64" y="27"/>
                  <a:pt x="64" y="27"/>
                  <a:pt x="64" y="27"/>
                </a:cubicBezTo>
                <a:cubicBezTo>
                  <a:pt x="63" y="26"/>
                  <a:pt x="63" y="26"/>
                  <a:pt x="63" y="26"/>
                </a:cubicBezTo>
                <a:cubicBezTo>
                  <a:pt x="67" y="17"/>
                  <a:pt x="67" y="17"/>
                  <a:pt x="67" y="17"/>
                </a:cubicBezTo>
                <a:cubicBezTo>
                  <a:pt x="31" y="0"/>
                  <a:pt x="31" y="0"/>
                  <a:pt x="31" y="0"/>
                </a:cubicBezTo>
                <a:cubicBezTo>
                  <a:pt x="0" y="68"/>
                  <a:pt x="0" y="68"/>
                  <a:pt x="0" y="68"/>
                </a:cubicBezTo>
                <a:cubicBezTo>
                  <a:pt x="37" y="85"/>
                  <a:pt x="37" y="85"/>
                  <a:pt x="37" y="85"/>
                </a:cubicBezTo>
                <a:cubicBezTo>
                  <a:pt x="41" y="76"/>
                  <a:pt x="41" y="76"/>
                  <a:pt x="41" y="76"/>
                </a:cubicBezTo>
                <a:cubicBezTo>
                  <a:pt x="43" y="78"/>
                  <a:pt x="45" y="81"/>
                  <a:pt x="47" y="83"/>
                </a:cubicBezTo>
                <a:cubicBezTo>
                  <a:pt x="46" y="85"/>
                  <a:pt x="45" y="88"/>
                  <a:pt x="45" y="91"/>
                </a:cubicBezTo>
                <a:cubicBezTo>
                  <a:pt x="46" y="96"/>
                  <a:pt x="51" y="100"/>
                  <a:pt x="56" y="100"/>
                </a:cubicBezTo>
                <a:cubicBezTo>
                  <a:pt x="56" y="100"/>
                  <a:pt x="57" y="100"/>
                  <a:pt x="57" y="100"/>
                </a:cubicBezTo>
                <a:cubicBezTo>
                  <a:pt x="58" y="100"/>
                  <a:pt x="59" y="99"/>
                  <a:pt x="60" y="99"/>
                </a:cubicBezTo>
                <a:cubicBezTo>
                  <a:pt x="60" y="100"/>
                  <a:pt x="60" y="100"/>
                  <a:pt x="60" y="101"/>
                </a:cubicBezTo>
                <a:cubicBezTo>
                  <a:pt x="61" y="106"/>
                  <a:pt x="65" y="110"/>
                  <a:pt x="70" y="110"/>
                </a:cubicBezTo>
                <a:cubicBezTo>
                  <a:pt x="71" y="110"/>
                  <a:pt x="71" y="110"/>
                  <a:pt x="72" y="110"/>
                </a:cubicBezTo>
                <a:cubicBezTo>
                  <a:pt x="73" y="110"/>
                  <a:pt x="74" y="110"/>
                  <a:pt x="74" y="109"/>
                </a:cubicBezTo>
                <a:cubicBezTo>
                  <a:pt x="74" y="110"/>
                  <a:pt x="74" y="111"/>
                  <a:pt x="75" y="112"/>
                </a:cubicBezTo>
                <a:cubicBezTo>
                  <a:pt x="75" y="117"/>
                  <a:pt x="80" y="121"/>
                  <a:pt x="85" y="121"/>
                </a:cubicBezTo>
                <a:cubicBezTo>
                  <a:pt x="85" y="121"/>
                  <a:pt x="86" y="121"/>
                  <a:pt x="86" y="120"/>
                </a:cubicBezTo>
                <a:cubicBezTo>
                  <a:pt x="90" y="120"/>
                  <a:pt x="92" y="118"/>
                  <a:pt x="94" y="116"/>
                </a:cubicBezTo>
                <a:cubicBezTo>
                  <a:pt x="109" y="125"/>
                  <a:pt x="109" y="125"/>
                  <a:pt x="109" y="125"/>
                </a:cubicBezTo>
                <a:cubicBezTo>
                  <a:pt x="112" y="127"/>
                  <a:pt x="117" y="126"/>
                  <a:pt x="119" y="122"/>
                </a:cubicBezTo>
                <a:cubicBezTo>
                  <a:pt x="121" y="118"/>
                  <a:pt x="120" y="114"/>
                  <a:pt x="116" y="112"/>
                </a:cubicBezTo>
                <a:cubicBezTo>
                  <a:pt x="116" y="111"/>
                  <a:pt x="116" y="111"/>
                  <a:pt x="116" y="111"/>
                </a:cubicBezTo>
                <a:cubicBezTo>
                  <a:pt x="117" y="111"/>
                  <a:pt x="118" y="111"/>
                  <a:pt x="119" y="110"/>
                </a:cubicBezTo>
                <a:cubicBezTo>
                  <a:pt x="126" y="115"/>
                  <a:pt x="126" y="115"/>
                  <a:pt x="126" y="115"/>
                </a:cubicBezTo>
                <a:cubicBezTo>
                  <a:pt x="128" y="116"/>
                  <a:pt x="129" y="116"/>
                  <a:pt x="130" y="116"/>
                </a:cubicBezTo>
                <a:cubicBezTo>
                  <a:pt x="133" y="116"/>
                  <a:pt x="135" y="115"/>
                  <a:pt x="137" y="112"/>
                </a:cubicBezTo>
                <a:cubicBezTo>
                  <a:pt x="138" y="111"/>
                  <a:pt x="138" y="109"/>
                  <a:pt x="138" y="107"/>
                </a:cubicBezTo>
                <a:cubicBezTo>
                  <a:pt x="137" y="105"/>
                  <a:pt x="136" y="103"/>
                  <a:pt x="134" y="102"/>
                </a:cubicBezTo>
                <a:cubicBezTo>
                  <a:pt x="132" y="101"/>
                  <a:pt x="132" y="101"/>
                  <a:pt x="132" y="101"/>
                </a:cubicBezTo>
                <a:cubicBezTo>
                  <a:pt x="133" y="101"/>
                  <a:pt x="134" y="100"/>
                  <a:pt x="134" y="100"/>
                </a:cubicBezTo>
                <a:cubicBezTo>
                  <a:pt x="141" y="104"/>
                  <a:pt x="141" y="104"/>
                  <a:pt x="141" y="104"/>
                </a:cubicBezTo>
                <a:cubicBezTo>
                  <a:pt x="142" y="104"/>
                  <a:pt x="143" y="105"/>
                  <a:pt x="145" y="105"/>
                </a:cubicBezTo>
                <a:cubicBezTo>
                  <a:pt x="147" y="105"/>
                  <a:pt x="150" y="103"/>
                  <a:pt x="151" y="101"/>
                </a:cubicBezTo>
                <a:cubicBezTo>
                  <a:pt x="153" y="98"/>
                  <a:pt x="152" y="93"/>
                  <a:pt x="149" y="91"/>
                </a:cubicBezTo>
                <a:cubicBezTo>
                  <a:pt x="151" y="90"/>
                  <a:pt x="151" y="90"/>
                  <a:pt x="151" y="90"/>
                </a:cubicBezTo>
                <a:cubicBezTo>
                  <a:pt x="154" y="92"/>
                  <a:pt x="154" y="92"/>
                  <a:pt x="154" y="92"/>
                </a:cubicBezTo>
                <a:cubicBezTo>
                  <a:pt x="155" y="92"/>
                  <a:pt x="157" y="93"/>
                  <a:pt x="158" y="93"/>
                </a:cubicBezTo>
                <a:cubicBezTo>
                  <a:pt x="161" y="93"/>
                  <a:pt x="163" y="91"/>
                  <a:pt x="164" y="89"/>
                </a:cubicBezTo>
                <a:cubicBezTo>
                  <a:pt x="166" y="86"/>
                  <a:pt x="166" y="83"/>
                  <a:pt x="164" y="80"/>
                </a:cubicBezTo>
                <a:cubicBezTo>
                  <a:pt x="164" y="80"/>
                  <a:pt x="165" y="80"/>
                  <a:pt x="165" y="79"/>
                </a:cubicBezTo>
                <a:close/>
                <a:moveTo>
                  <a:pt x="34" y="76"/>
                </a:moveTo>
                <a:cubicBezTo>
                  <a:pt x="9" y="65"/>
                  <a:pt x="9" y="65"/>
                  <a:pt x="9" y="65"/>
                </a:cubicBezTo>
                <a:cubicBezTo>
                  <a:pt x="34" y="9"/>
                  <a:pt x="34" y="9"/>
                  <a:pt x="34" y="9"/>
                </a:cubicBezTo>
                <a:cubicBezTo>
                  <a:pt x="59" y="20"/>
                  <a:pt x="59" y="20"/>
                  <a:pt x="59" y="20"/>
                </a:cubicBezTo>
                <a:lnTo>
                  <a:pt x="34" y="76"/>
                </a:lnTo>
                <a:close/>
                <a:moveTo>
                  <a:pt x="175" y="9"/>
                </a:moveTo>
                <a:cubicBezTo>
                  <a:pt x="200" y="65"/>
                  <a:pt x="200" y="65"/>
                  <a:pt x="200" y="65"/>
                </a:cubicBezTo>
                <a:cubicBezTo>
                  <a:pt x="176" y="76"/>
                  <a:pt x="176" y="76"/>
                  <a:pt x="176" y="76"/>
                </a:cubicBezTo>
                <a:cubicBezTo>
                  <a:pt x="151" y="20"/>
                  <a:pt x="151" y="20"/>
                  <a:pt x="151" y="20"/>
                </a:cubicBezTo>
                <a:lnTo>
                  <a:pt x="175" y="9"/>
                </a:lnTo>
                <a:close/>
                <a:moveTo>
                  <a:pt x="98" y="28"/>
                </a:moveTo>
                <a:cubicBezTo>
                  <a:pt x="99" y="27"/>
                  <a:pt x="99" y="27"/>
                  <a:pt x="100" y="27"/>
                </a:cubicBezTo>
                <a:cubicBezTo>
                  <a:pt x="101" y="26"/>
                  <a:pt x="102" y="26"/>
                  <a:pt x="103" y="26"/>
                </a:cubicBezTo>
                <a:cubicBezTo>
                  <a:pt x="103" y="26"/>
                  <a:pt x="104" y="26"/>
                  <a:pt x="105" y="25"/>
                </a:cubicBezTo>
                <a:cubicBezTo>
                  <a:pt x="106" y="25"/>
                  <a:pt x="107" y="25"/>
                  <a:pt x="108" y="25"/>
                </a:cubicBezTo>
                <a:cubicBezTo>
                  <a:pt x="108" y="25"/>
                  <a:pt x="109" y="25"/>
                  <a:pt x="110" y="25"/>
                </a:cubicBezTo>
                <a:cubicBezTo>
                  <a:pt x="111" y="24"/>
                  <a:pt x="113" y="24"/>
                  <a:pt x="114" y="24"/>
                </a:cubicBezTo>
                <a:cubicBezTo>
                  <a:pt x="114" y="24"/>
                  <a:pt x="114" y="24"/>
                  <a:pt x="115" y="24"/>
                </a:cubicBezTo>
                <a:cubicBezTo>
                  <a:pt x="115" y="24"/>
                  <a:pt x="115" y="24"/>
                  <a:pt x="115" y="24"/>
                </a:cubicBezTo>
                <a:cubicBezTo>
                  <a:pt x="121" y="24"/>
                  <a:pt x="126" y="25"/>
                  <a:pt x="130" y="26"/>
                </a:cubicBezTo>
                <a:cubicBezTo>
                  <a:pt x="130" y="26"/>
                  <a:pt x="130" y="26"/>
                  <a:pt x="130" y="26"/>
                </a:cubicBezTo>
                <a:cubicBezTo>
                  <a:pt x="133" y="26"/>
                  <a:pt x="135" y="27"/>
                  <a:pt x="136" y="27"/>
                </a:cubicBezTo>
                <a:cubicBezTo>
                  <a:pt x="147" y="30"/>
                  <a:pt x="147" y="30"/>
                  <a:pt x="147" y="30"/>
                </a:cubicBezTo>
                <a:cubicBezTo>
                  <a:pt x="148" y="29"/>
                  <a:pt x="148" y="29"/>
                  <a:pt x="148" y="29"/>
                </a:cubicBezTo>
                <a:cubicBezTo>
                  <a:pt x="165" y="68"/>
                  <a:pt x="165" y="68"/>
                  <a:pt x="165" y="68"/>
                </a:cubicBezTo>
                <a:cubicBezTo>
                  <a:pt x="164" y="70"/>
                  <a:pt x="162" y="72"/>
                  <a:pt x="161" y="74"/>
                </a:cubicBezTo>
                <a:cubicBezTo>
                  <a:pt x="160" y="75"/>
                  <a:pt x="160" y="75"/>
                  <a:pt x="160" y="75"/>
                </a:cubicBezTo>
                <a:cubicBezTo>
                  <a:pt x="160" y="75"/>
                  <a:pt x="159" y="76"/>
                  <a:pt x="158" y="76"/>
                </a:cubicBezTo>
                <a:cubicBezTo>
                  <a:pt x="114" y="49"/>
                  <a:pt x="114" y="49"/>
                  <a:pt x="114" y="49"/>
                </a:cubicBezTo>
                <a:cubicBezTo>
                  <a:pt x="113" y="49"/>
                  <a:pt x="112" y="48"/>
                  <a:pt x="111" y="48"/>
                </a:cubicBezTo>
                <a:cubicBezTo>
                  <a:pt x="110" y="47"/>
                  <a:pt x="109" y="47"/>
                  <a:pt x="108" y="47"/>
                </a:cubicBezTo>
                <a:cubicBezTo>
                  <a:pt x="108" y="47"/>
                  <a:pt x="108" y="47"/>
                  <a:pt x="108" y="47"/>
                </a:cubicBezTo>
                <a:cubicBezTo>
                  <a:pt x="108" y="47"/>
                  <a:pt x="108" y="47"/>
                  <a:pt x="107" y="47"/>
                </a:cubicBezTo>
                <a:cubicBezTo>
                  <a:pt x="107" y="47"/>
                  <a:pt x="107" y="47"/>
                  <a:pt x="106" y="47"/>
                </a:cubicBezTo>
                <a:cubicBezTo>
                  <a:pt x="106" y="46"/>
                  <a:pt x="105" y="46"/>
                  <a:pt x="104" y="46"/>
                </a:cubicBezTo>
                <a:cubicBezTo>
                  <a:pt x="104" y="46"/>
                  <a:pt x="103" y="46"/>
                  <a:pt x="103" y="46"/>
                </a:cubicBezTo>
                <a:cubicBezTo>
                  <a:pt x="102" y="46"/>
                  <a:pt x="102" y="46"/>
                  <a:pt x="101" y="46"/>
                </a:cubicBezTo>
                <a:cubicBezTo>
                  <a:pt x="101" y="46"/>
                  <a:pt x="100" y="46"/>
                  <a:pt x="100" y="46"/>
                </a:cubicBezTo>
                <a:cubicBezTo>
                  <a:pt x="98" y="46"/>
                  <a:pt x="97" y="47"/>
                  <a:pt x="95" y="47"/>
                </a:cubicBezTo>
                <a:cubicBezTo>
                  <a:pt x="95" y="47"/>
                  <a:pt x="95" y="47"/>
                  <a:pt x="95" y="47"/>
                </a:cubicBezTo>
                <a:cubicBezTo>
                  <a:pt x="94" y="48"/>
                  <a:pt x="94" y="48"/>
                  <a:pt x="93" y="48"/>
                </a:cubicBezTo>
                <a:cubicBezTo>
                  <a:pt x="93" y="48"/>
                  <a:pt x="93" y="48"/>
                  <a:pt x="93" y="48"/>
                </a:cubicBezTo>
                <a:cubicBezTo>
                  <a:pt x="92" y="48"/>
                  <a:pt x="92" y="49"/>
                  <a:pt x="91" y="49"/>
                </a:cubicBezTo>
                <a:cubicBezTo>
                  <a:pt x="90" y="49"/>
                  <a:pt x="90" y="50"/>
                  <a:pt x="89" y="50"/>
                </a:cubicBezTo>
                <a:cubicBezTo>
                  <a:pt x="82" y="53"/>
                  <a:pt x="76" y="53"/>
                  <a:pt x="72" y="52"/>
                </a:cubicBezTo>
                <a:cubicBezTo>
                  <a:pt x="71" y="52"/>
                  <a:pt x="71" y="51"/>
                  <a:pt x="70" y="51"/>
                </a:cubicBezTo>
                <a:cubicBezTo>
                  <a:pt x="70" y="51"/>
                  <a:pt x="70" y="50"/>
                  <a:pt x="70" y="50"/>
                </a:cubicBezTo>
                <a:cubicBezTo>
                  <a:pt x="70" y="50"/>
                  <a:pt x="69" y="50"/>
                  <a:pt x="69" y="50"/>
                </a:cubicBezTo>
                <a:cubicBezTo>
                  <a:pt x="69" y="49"/>
                  <a:pt x="69" y="49"/>
                  <a:pt x="69" y="49"/>
                </a:cubicBezTo>
                <a:cubicBezTo>
                  <a:pt x="68" y="48"/>
                  <a:pt x="66" y="40"/>
                  <a:pt x="70" y="40"/>
                </a:cubicBezTo>
                <a:cubicBezTo>
                  <a:pt x="72" y="39"/>
                  <a:pt x="84" y="36"/>
                  <a:pt x="94" y="30"/>
                </a:cubicBezTo>
                <a:cubicBezTo>
                  <a:pt x="95" y="29"/>
                  <a:pt x="96" y="28"/>
                  <a:pt x="98" y="28"/>
                </a:cubicBezTo>
                <a:close/>
                <a:moveTo>
                  <a:pt x="57" y="95"/>
                </a:moveTo>
                <a:cubicBezTo>
                  <a:pt x="54" y="95"/>
                  <a:pt x="51" y="93"/>
                  <a:pt x="50" y="90"/>
                </a:cubicBezTo>
                <a:cubicBezTo>
                  <a:pt x="50" y="89"/>
                  <a:pt x="50" y="87"/>
                  <a:pt x="51" y="86"/>
                </a:cubicBezTo>
                <a:cubicBezTo>
                  <a:pt x="52" y="85"/>
                  <a:pt x="54" y="84"/>
                  <a:pt x="55" y="84"/>
                </a:cubicBezTo>
                <a:cubicBezTo>
                  <a:pt x="55" y="84"/>
                  <a:pt x="56" y="84"/>
                  <a:pt x="56" y="84"/>
                </a:cubicBezTo>
                <a:cubicBezTo>
                  <a:pt x="59" y="84"/>
                  <a:pt x="61" y="86"/>
                  <a:pt x="61" y="89"/>
                </a:cubicBezTo>
                <a:cubicBezTo>
                  <a:pt x="62" y="92"/>
                  <a:pt x="60" y="95"/>
                  <a:pt x="57" y="95"/>
                </a:cubicBezTo>
                <a:close/>
                <a:moveTo>
                  <a:pt x="71" y="105"/>
                </a:moveTo>
                <a:cubicBezTo>
                  <a:pt x="68" y="106"/>
                  <a:pt x="65" y="104"/>
                  <a:pt x="65" y="100"/>
                </a:cubicBezTo>
                <a:cubicBezTo>
                  <a:pt x="65" y="99"/>
                  <a:pt x="65" y="98"/>
                  <a:pt x="66" y="96"/>
                </a:cubicBezTo>
                <a:cubicBezTo>
                  <a:pt x="67" y="95"/>
                  <a:pt x="68" y="94"/>
                  <a:pt x="70" y="94"/>
                </a:cubicBezTo>
                <a:cubicBezTo>
                  <a:pt x="70" y="94"/>
                  <a:pt x="70" y="94"/>
                  <a:pt x="70" y="94"/>
                </a:cubicBezTo>
                <a:cubicBezTo>
                  <a:pt x="73" y="94"/>
                  <a:pt x="76" y="96"/>
                  <a:pt x="76" y="99"/>
                </a:cubicBezTo>
                <a:cubicBezTo>
                  <a:pt x="76" y="102"/>
                  <a:pt x="74" y="105"/>
                  <a:pt x="71" y="105"/>
                </a:cubicBezTo>
                <a:close/>
                <a:moveTo>
                  <a:pt x="86" y="116"/>
                </a:moveTo>
                <a:cubicBezTo>
                  <a:pt x="83" y="116"/>
                  <a:pt x="80" y="114"/>
                  <a:pt x="79" y="111"/>
                </a:cubicBezTo>
                <a:cubicBezTo>
                  <a:pt x="79" y="109"/>
                  <a:pt x="79" y="108"/>
                  <a:pt x="80" y="107"/>
                </a:cubicBezTo>
                <a:cubicBezTo>
                  <a:pt x="81" y="105"/>
                  <a:pt x="83" y="105"/>
                  <a:pt x="84" y="104"/>
                </a:cubicBezTo>
                <a:cubicBezTo>
                  <a:pt x="84" y="104"/>
                  <a:pt x="85" y="104"/>
                  <a:pt x="85" y="104"/>
                </a:cubicBezTo>
                <a:cubicBezTo>
                  <a:pt x="88" y="104"/>
                  <a:pt x="90" y="106"/>
                  <a:pt x="91" y="109"/>
                </a:cubicBezTo>
                <a:cubicBezTo>
                  <a:pt x="91" y="112"/>
                  <a:pt x="89" y="115"/>
                  <a:pt x="86" y="116"/>
                </a:cubicBezTo>
                <a:close/>
              </a:path>
            </a:pathLst>
          </a:custGeom>
          <a:solidFill>
            <a:schemeClr val="bg2"/>
          </a:solidFill>
          <a:ln>
            <a:noFill/>
          </a:ln>
        </p:spPr>
        <p:txBody>
          <a:bodyPr vert="horz" wrap="square" lIns="91440" tIns="45720" rIns="91440" bIns="45720" numCol="1" anchor="t" anchorCtr="0" compatLnSpc="1"/>
          <a:lstStyle/>
          <a:p>
            <a:endParaRPr lang="en-US"/>
          </a:p>
        </p:txBody>
      </p:sp>
      <p:grpSp>
        <p:nvGrpSpPr>
          <p:cNvPr id="41" name="组合 40"/>
          <p:cNvGrpSpPr/>
          <p:nvPr/>
        </p:nvGrpSpPr>
        <p:grpSpPr>
          <a:xfrm>
            <a:off x="7101282" y="4803185"/>
            <a:ext cx="491832" cy="387857"/>
            <a:chOff x="8313532" y="3238425"/>
            <a:chExt cx="581392" cy="458484"/>
          </a:xfrm>
          <a:solidFill>
            <a:schemeClr val="bg2"/>
          </a:solidFill>
        </p:grpSpPr>
        <p:sp>
          <p:nvSpPr>
            <p:cNvPr id="42" name="Oval 150"/>
            <p:cNvSpPr>
              <a:spLocks noChangeArrowheads="1"/>
            </p:cNvSpPr>
            <p:nvPr/>
          </p:nvSpPr>
          <p:spPr bwMode="auto">
            <a:xfrm>
              <a:off x="8557965" y="3288140"/>
              <a:ext cx="93906" cy="114621"/>
            </a:xfrm>
            <a:prstGeom prst="ellipse">
              <a:avLst/>
            </a:prstGeom>
            <a:grpFill/>
            <a:ln>
              <a:noFill/>
            </a:ln>
          </p:spPr>
          <p:txBody>
            <a:bodyPr vert="horz" wrap="square" lIns="91440" tIns="45720" rIns="91440" bIns="45720" numCol="1" anchor="t" anchorCtr="0" compatLnSpc="1"/>
            <a:lstStyle/>
            <a:p>
              <a:endParaRPr lang="en-US"/>
            </a:p>
          </p:txBody>
        </p:sp>
        <p:sp>
          <p:nvSpPr>
            <p:cNvPr id="43" name="Freeform 151"/>
            <p:cNvSpPr/>
            <p:nvPr/>
          </p:nvSpPr>
          <p:spPr bwMode="auto">
            <a:xfrm>
              <a:off x="8505488" y="3411047"/>
              <a:ext cx="197480" cy="120145"/>
            </a:xfrm>
            <a:custGeom>
              <a:avLst/>
              <a:gdLst>
                <a:gd name="T0" fmla="*/ 36 w 72"/>
                <a:gd name="T1" fmla="*/ 44 h 44"/>
                <a:gd name="T2" fmla="*/ 41 w 72"/>
                <a:gd name="T3" fmla="*/ 44 h 44"/>
                <a:gd name="T4" fmla="*/ 72 w 72"/>
                <a:gd name="T5" fmla="*/ 31 h 44"/>
                <a:gd name="T6" fmla="*/ 70 w 72"/>
                <a:gd name="T7" fmla="*/ 12 h 44"/>
                <a:gd name="T8" fmla="*/ 60 w 72"/>
                <a:gd name="T9" fmla="*/ 2 h 44"/>
                <a:gd name="T10" fmla="*/ 50 w 72"/>
                <a:gd name="T11" fmla="*/ 1 h 44"/>
                <a:gd name="T12" fmla="*/ 50 w 72"/>
                <a:gd name="T13" fmla="*/ 1 h 44"/>
                <a:gd name="T14" fmla="*/ 57 w 72"/>
                <a:gd name="T15" fmla="*/ 7 h 44"/>
                <a:gd name="T16" fmla="*/ 49 w 72"/>
                <a:gd name="T17" fmla="*/ 12 h 44"/>
                <a:gd name="T18" fmla="*/ 53 w 72"/>
                <a:gd name="T19" fmla="*/ 19 h 44"/>
                <a:gd name="T20" fmla="*/ 41 w 72"/>
                <a:gd name="T21" fmla="*/ 43 h 44"/>
                <a:gd name="T22" fmla="*/ 40 w 72"/>
                <a:gd name="T23" fmla="*/ 9 h 44"/>
                <a:gd name="T24" fmla="*/ 41 w 72"/>
                <a:gd name="T25" fmla="*/ 7 h 44"/>
                <a:gd name="T26" fmla="*/ 39 w 72"/>
                <a:gd name="T27" fmla="*/ 0 h 44"/>
                <a:gd name="T28" fmla="*/ 32 w 72"/>
                <a:gd name="T29" fmla="*/ 0 h 44"/>
                <a:gd name="T30" fmla="*/ 30 w 72"/>
                <a:gd name="T31" fmla="*/ 7 h 44"/>
                <a:gd name="T32" fmla="*/ 32 w 72"/>
                <a:gd name="T33" fmla="*/ 9 h 44"/>
                <a:gd name="T34" fmla="*/ 30 w 72"/>
                <a:gd name="T35" fmla="*/ 43 h 44"/>
                <a:gd name="T36" fmla="*/ 19 w 72"/>
                <a:gd name="T37" fmla="*/ 19 h 44"/>
                <a:gd name="T38" fmla="*/ 23 w 72"/>
                <a:gd name="T39" fmla="*/ 12 h 44"/>
                <a:gd name="T40" fmla="*/ 14 w 72"/>
                <a:gd name="T41" fmla="*/ 7 h 44"/>
                <a:gd name="T42" fmla="*/ 21 w 72"/>
                <a:gd name="T43" fmla="*/ 1 h 44"/>
                <a:gd name="T44" fmla="*/ 21 w 72"/>
                <a:gd name="T45" fmla="*/ 1 h 44"/>
                <a:gd name="T46" fmla="*/ 12 w 72"/>
                <a:gd name="T47" fmla="*/ 2 h 44"/>
                <a:gd name="T48" fmla="*/ 12 w 72"/>
                <a:gd name="T49" fmla="*/ 2 h 44"/>
                <a:gd name="T50" fmla="*/ 2 w 72"/>
                <a:gd name="T51" fmla="*/ 12 h 44"/>
                <a:gd name="T52" fmla="*/ 0 w 72"/>
                <a:gd name="T53" fmla="*/ 32 h 44"/>
                <a:gd name="T54" fmla="*/ 30 w 72"/>
                <a:gd name="T55" fmla="*/ 44 h 44"/>
                <a:gd name="T56" fmla="*/ 36 w 72"/>
                <a:gd name="T5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 h="44">
                  <a:moveTo>
                    <a:pt x="36" y="44"/>
                  </a:moveTo>
                  <a:cubicBezTo>
                    <a:pt x="38" y="44"/>
                    <a:pt x="40" y="44"/>
                    <a:pt x="41" y="44"/>
                  </a:cubicBezTo>
                  <a:cubicBezTo>
                    <a:pt x="53" y="43"/>
                    <a:pt x="63" y="38"/>
                    <a:pt x="72" y="31"/>
                  </a:cubicBezTo>
                  <a:cubicBezTo>
                    <a:pt x="70" y="12"/>
                    <a:pt x="70" y="12"/>
                    <a:pt x="70" y="12"/>
                  </a:cubicBezTo>
                  <a:cubicBezTo>
                    <a:pt x="70" y="6"/>
                    <a:pt x="67" y="3"/>
                    <a:pt x="60" y="2"/>
                  </a:cubicBezTo>
                  <a:cubicBezTo>
                    <a:pt x="60" y="2"/>
                    <a:pt x="53" y="1"/>
                    <a:pt x="50" y="1"/>
                  </a:cubicBezTo>
                  <a:cubicBezTo>
                    <a:pt x="50" y="1"/>
                    <a:pt x="50" y="1"/>
                    <a:pt x="50" y="1"/>
                  </a:cubicBezTo>
                  <a:cubicBezTo>
                    <a:pt x="57" y="7"/>
                    <a:pt x="57" y="7"/>
                    <a:pt x="57" y="7"/>
                  </a:cubicBezTo>
                  <a:cubicBezTo>
                    <a:pt x="49" y="12"/>
                    <a:pt x="49" y="12"/>
                    <a:pt x="49" y="12"/>
                  </a:cubicBezTo>
                  <a:cubicBezTo>
                    <a:pt x="53" y="19"/>
                    <a:pt x="53" y="19"/>
                    <a:pt x="53" y="19"/>
                  </a:cubicBezTo>
                  <a:cubicBezTo>
                    <a:pt x="41" y="43"/>
                    <a:pt x="41" y="43"/>
                    <a:pt x="41" y="43"/>
                  </a:cubicBezTo>
                  <a:cubicBezTo>
                    <a:pt x="40" y="9"/>
                    <a:pt x="40" y="9"/>
                    <a:pt x="40" y="9"/>
                  </a:cubicBezTo>
                  <a:cubicBezTo>
                    <a:pt x="41" y="7"/>
                    <a:pt x="41" y="7"/>
                    <a:pt x="41" y="7"/>
                  </a:cubicBezTo>
                  <a:cubicBezTo>
                    <a:pt x="39" y="0"/>
                    <a:pt x="39" y="0"/>
                    <a:pt x="39" y="0"/>
                  </a:cubicBezTo>
                  <a:cubicBezTo>
                    <a:pt x="32" y="0"/>
                    <a:pt x="32" y="0"/>
                    <a:pt x="32" y="0"/>
                  </a:cubicBezTo>
                  <a:cubicBezTo>
                    <a:pt x="30" y="7"/>
                    <a:pt x="30" y="7"/>
                    <a:pt x="30" y="7"/>
                  </a:cubicBezTo>
                  <a:cubicBezTo>
                    <a:pt x="32" y="9"/>
                    <a:pt x="32" y="9"/>
                    <a:pt x="32" y="9"/>
                  </a:cubicBezTo>
                  <a:cubicBezTo>
                    <a:pt x="30" y="43"/>
                    <a:pt x="30" y="43"/>
                    <a:pt x="30" y="43"/>
                  </a:cubicBezTo>
                  <a:cubicBezTo>
                    <a:pt x="19" y="19"/>
                    <a:pt x="19" y="19"/>
                    <a:pt x="19" y="19"/>
                  </a:cubicBezTo>
                  <a:cubicBezTo>
                    <a:pt x="23" y="12"/>
                    <a:pt x="23" y="12"/>
                    <a:pt x="23" y="12"/>
                  </a:cubicBezTo>
                  <a:cubicBezTo>
                    <a:pt x="14" y="7"/>
                    <a:pt x="14" y="7"/>
                    <a:pt x="14" y="7"/>
                  </a:cubicBezTo>
                  <a:cubicBezTo>
                    <a:pt x="21" y="1"/>
                    <a:pt x="21" y="1"/>
                    <a:pt x="21" y="1"/>
                  </a:cubicBezTo>
                  <a:cubicBezTo>
                    <a:pt x="21" y="1"/>
                    <a:pt x="21" y="1"/>
                    <a:pt x="21" y="1"/>
                  </a:cubicBezTo>
                  <a:cubicBezTo>
                    <a:pt x="19" y="1"/>
                    <a:pt x="14" y="2"/>
                    <a:pt x="12" y="2"/>
                  </a:cubicBezTo>
                  <a:cubicBezTo>
                    <a:pt x="12" y="2"/>
                    <a:pt x="12" y="2"/>
                    <a:pt x="12" y="2"/>
                  </a:cubicBezTo>
                  <a:cubicBezTo>
                    <a:pt x="7" y="3"/>
                    <a:pt x="2" y="6"/>
                    <a:pt x="2" y="12"/>
                  </a:cubicBezTo>
                  <a:cubicBezTo>
                    <a:pt x="0" y="32"/>
                    <a:pt x="0" y="32"/>
                    <a:pt x="0" y="32"/>
                  </a:cubicBezTo>
                  <a:cubicBezTo>
                    <a:pt x="9" y="38"/>
                    <a:pt x="19" y="43"/>
                    <a:pt x="30" y="44"/>
                  </a:cubicBezTo>
                  <a:cubicBezTo>
                    <a:pt x="32" y="44"/>
                    <a:pt x="34" y="44"/>
                    <a:pt x="36" y="44"/>
                  </a:cubicBezTo>
                  <a:close/>
                </a:path>
              </a:pathLst>
            </a:custGeom>
            <a:grpFill/>
            <a:ln>
              <a:noFill/>
            </a:ln>
          </p:spPr>
          <p:txBody>
            <a:bodyPr vert="horz" wrap="square" lIns="91440" tIns="45720" rIns="91440" bIns="45720" numCol="1" anchor="t" anchorCtr="0" compatLnSpc="1"/>
            <a:lstStyle/>
            <a:p>
              <a:endParaRPr lang="en-US"/>
            </a:p>
          </p:txBody>
        </p:sp>
        <p:sp>
          <p:nvSpPr>
            <p:cNvPr id="44" name="Freeform 152"/>
            <p:cNvSpPr>
              <a:spLocks noEditPoints="1"/>
            </p:cNvSpPr>
            <p:nvPr/>
          </p:nvSpPr>
          <p:spPr bwMode="auto">
            <a:xfrm>
              <a:off x="8313532" y="3361332"/>
              <a:ext cx="138098" cy="91145"/>
            </a:xfrm>
            <a:custGeom>
              <a:avLst/>
              <a:gdLst>
                <a:gd name="T0" fmla="*/ 50 w 50"/>
                <a:gd name="T1" fmla="*/ 12 h 33"/>
                <a:gd name="T2" fmla="*/ 32 w 50"/>
                <a:gd name="T3" fmla="*/ 12 h 33"/>
                <a:gd name="T4" fmla="*/ 17 w 50"/>
                <a:gd name="T5" fmla="*/ 0 h 33"/>
                <a:gd name="T6" fmla="*/ 0 w 50"/>
                <a:gd name="T7" fmla="*/ 16 h 33"/>
                <a:gd name="T8" fmla="*/ 17 w 50"/>
                <a:gd name="T9" fmla="*/ 33 h 33"/>
                <a:gd name="T10" fmla="*/ 32 w 50"/>
                <a:gd name="T11" fmla="*/ 20 h 33"/>
                <a:gd name="T12" fmla="*/ 50 w 50"/>
                <a:gd name="T13" fmla="*/ 20 h 33"/>
                <a:gd name="T14" fmla="*/ 50 w 50"/>
                <a:gd name="T15" fmla="*/ 12 h 33"/>
                <a:gd name="T16" fmla="*/ 17 w 50"/>
                <a:gd name="T17" fmla="*/ 24 h 33"/>
                <a:gd name="T18" fmla="*/ 9 w 50"/>
                <a:gd name="T19" fmla="*/ 16 h 33"/>
                <a:gd name="T20" fmla="*/ 17 w 50"/>
                <a:gd name="T21" fmla="*/ 8 h 33"/>
                <a:gd name="T22" fmla="*/ 24 w 50"/>
                <a:gd name="T23" fmla="*/ 16 h 33"/>
                <a:gd name="T24" fmla="*/ 17 w 50"/>
                <a:gd name="T25" fmla="*/ 2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33">
                  <a:moveTo>
                    <a:pt x="50" y="12"/>
                  </a:moveTo>
                  <a:cubicBezTo>
                    <a:pt x="32" y="12"/>
                    <a:pt x="32" y="12"/>
                    <a:pt x="32" y="12"/>
                  </a:cubicBezTo>
                  <a:cubicBezTo>
                    <a:pt x="30" y="5"/>
                    <a:pt x="24" y="0"/>
                    <a:pt x="17" y="0"/>
                  </a:cubicBezTo>
                  <a:cubicBezTo>
                    <a:pt x="7" y="0"/>
                    <a:pt x="0" y="7"/>
                    <a:pt x="0" y="16"/>
                  </a:cubicBezTo>
                  <a:cubicBezTo>
                    <a:pt x="0" y="25"/>
                    <a:pt x="7" y="33"/>
                    <a:pt x="17" y="33"/>
                  </a:cubicBezTo>
                  <a:cubicBezTo>
                    <a:pt x="24" y="33"/>
                    <a:pt x="31" y="27"/>
                    <a:pt x="32" y="20"/>
                  </a:cubicBezTo>
                  <a:cubicBezTo>
                    <a:pt x="50" y="20"/>
                    <a:pt x="50" y="20"/>
                    <a:pt x="50" y="20"/>
                  </a:cubicBezTo>
                  <a:lnTo>
                    <a:pt x="50" y="12"/>
                  </a:lnTo>
                  <a:close/>
                  <a:moveTo>
                    <a:pt x="17" y="24"/>
                  </a:moveTo>
                  <a:cubicBezTo>
                    <a:pt x="12" y="24"/>
                    <a:pt x="9" y="20"/>
                    <a:pt x="9" y="16"/>
                  </a:cubicBezTo>
                  <a:cubicBezTo>
                    <a:pt x="9" y="12"/>
                    <a:pt x="12" y="8"/>
                    <a:pt x="17" y="8"/>
                  </a:cubicBezTo>
                  <a:cubicBezTo>
                    <a:pt x="21" y="8"/>
                    <a:pt x="24" y="12"/>
                    <a:pt x="24" y="16"/>
                  </a:cubicBezTo>
                  <a:cubicBezTo>
                    <a:pt x="24" y="20"/>
                    <a:pt x="21" y="24"/>
                    <a:pt x="17" y="24"/>
                  </a:cubicBezTo>
                  <a:close/>
                </a:path>
              </a:pathLst>
            </a:custGeom>
            <a:grpFill/>
            <a:ln>
              <a:noFill/>
            </a:ln>
          </p:spPr>
          <p:txBody>
            <a:bodyPr vert="horz" wrap="square" lIns="91440" tIns="45720" rIns="91440" bIns="45720" numCol="1" anchor="t" anchorCtr="0" compatLnSpc="1"/>
            <a:lstStyle/>
            <a:p>
              <a:endParaRPr lang="en-US"/>
            </a:p>
          </p:txBody>
        </p:sp>
        <p:sp>
          <p:nvSpPr>
            <p:cNvPr id="45" name="Freeform 153"/>
            <p:cNvSpPr>
              <a:spLocks noEditPoints="1"/>
            </p:cNvSpPr>
            <p:nvPr/>
          </p:nvSpPr>
          <p:spPr bwMode="auto">
            <a:xfrm>
              <a:off x="8341151" y="3471810"/>
              <a:ext cx="138098" cy="109097"/>
            </a:xfrm>
            <a:custGeom>
              <a:avLst/>
              <a:gdLst>
                <a:gd name="T0" fmla="*/ 46 w 50"/>
                <a:gd name="T1" fmla="*/ 0 h 40"/>
                <a:gd name="T2" fmla="*/ 30 w 50"/>
                <a:gd name="T3" fmla="*/ 9 h 40"/>
                <a:gd name="T4" fmla="*/ 10 w 50"/>
                <a:gd name="T5" fmla="*/ 6 h 40"/>
                <a:gd name="T6" fmla="*/ 4 w 50"/>
                <a:gd name="T7" fmla="*/ 29 h 40"/>
                <a:gd name="T8" fmla="*/ 27 w 50"/>
                <a:gd name="T9" fmla="*/ 35 h 40"/>
                <a:gd name="T10" fmla="*/ 34 w 50"/>
                <a:gd name="T11" fmla="*/ 16 h 40"/>
                <a:gd name="T12" fmla="*/ 50 w 50"/>
                <a:gd name="T13" fmla="*/ 7 h 40"/>
                <a:gd name="T14" fmla="*/ 46 w 50"/>
                <a:gd name="T15" fmla="*/ 0 h 40"/>
                <a:gd name="T16" fmla="*/ 22 w 50"/>
                <a:gd name="T17" fmla="*/ 27 h 40"/>
                <a:gd name="T18" fmla="*/ 12 w 50"/>
                <a:gd name="T19" fmla="*/ 25 h 40"/>
                <a:gd name="T20" fmla="*/ 15 w 50"/>
                <a:gd name="T21" fmla="*/ 14 h 40"/>
                <a:gd name="T22" fmla="*/ 25 w 50"/>
                <a:gd name="T23" fmla="*/ 17 h 40"/>
                <a:gd name="T24" fmla="*/ 22 w 50"/>
                <a:gd name="T25"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46" y="0"/>
                  </a:moveTo>
                  <a:cubicBezTo>
                    <a:pt x="30" y="9"/>
                    <a:pt x="30" y="9"/>
                    <a:pt x="30" y="9"/>
                  </a:cubicBezTo>
                  <a:cubicBezTo>
                    <a:pt x="25" y="4"/>
                    <a:pt x="17" y="3"/>
                    <a:pt x="10" y="6"/>
                  </a:cubicBezTo>
                  <a:cubicBezTo>
                    <a:pt x="2" y="11"/>
                    <a:pt x="0" y="21"/>
                    <a:pt x="4" y="29"/>
                  </a:cubicBezTo>
                  <a:cubicBezTo>
                    <a:pt x="9" y="37"/>
                    <a:pt x="19" y="40"/>
                    <a:pt x="27" y="35"/>
                  </a:cubicBezTo>
                  <a:cubicBezTo>
                    <a:pt x="33" y="31"/>
                    <a:pt x="36" y="24"/>
                    <a:pt x="34" y="16"/>
                  </a:cubicBezTo>
                  <a:cubicBezTo>
                    <a:pt x="50" y="7"/>
                    <a:pt x="50" y="7"/>
                    <a:pt x="50" y="7"/>
                  </a:cubicBezTo>
                  <a:lnTo>
                    <a:pt x="46" y="0"/>
                  </a:lnTo>
                  <a:close/>
                  <a:moveTo>
                    <a:pt x="22" y="27"/>
                  </a:moveTo>
                  <a:cubicBezTo>
                    <a:pt x="19" y="30"/>
                    <a:pt x="14" y="28"/>
                    <a:pt x="12" y="25"/>
                  </a:cubicBezTo>
                  <a:cubicBezTo>
                    <a:pt x="10" y="21"/>
                    <a:pt x="11" y="16"/>
                    <a:pt x="15" y="14"/>
                  </a:cubicBezTo>
                  <a:cubicBezTo>
                    <a:pt x="18" y="12"/>
                    <a:pt x="23" y="13"/>
                    <a:pt x="25" y="17"/>
                  </a:cubicBezTo>
                  <a:cubicBezTo>
                    <a:pt x="27" y="21"/>
                    <a:pt x="26" y="25"/>
                    <a:pt x="22" y="27"/>
                  </a:cubicBezTo>
                  <a:close/>
                </a:path>
              </a:pathLst>
            </a:custGeom>
            <a:grpFill/>
            <a:ln>
              <a:noFill/>
            </a:ln>
          </p:spPr>
          <p:txBody>
            <a:bodyPr vert="horz" wrap="square" lIns="91440" tIns="45720" rIns="91440" bIns="45720" numCol="1" anchor="t" anchorCtr="0" compatLnSpc="1"/>
            <a:lstStyle/>
            <a:p>
              <a:endParaRPr lang="en-US"/>
            </a:p>
          </p:txBody>
        </p:sp>
        <p:sp>
          <p:nvSpPr>
            <p:cNvPr id="46" name="Freeform 154"/>
            <p:cNvSpPr>
              <a:spLocks noEditPoints="1"/>
            </p:cNvSpPr>
            <p:nvPr/>
          </p:nvSpPr>
          <p:spPr bwMode="auto">
            <a:xfrm>
              <a:off x="8429534" y="3531192"/>
              <a:ext cx="109097" cy="138098"/>
            </a:xfrm>
            <a:custGeom>
              <a:avLst/>
              <a:gdLst>
                <a:gd name="T0" fmla="*/ 32 w 40"/>
                <a:gd name="T1" fmla="*/ 0 h 50"/>
                <a:gd name="T2" fmla="*/ 23 w 40"/>
                <a:gd name="T3" fmla="*/ 16 h 50"/>
                <a:gd name="T4" fmla="*/ 5 w 40"/>
                <a:gd name="T5" fmla="*/ 23 h 50"/>
                <a:gd name="T6" fmla="*/ 11 w 40"/>
                <a:gd name="T7" fmla="*/ 46 h 50"/>
                <a:gd name="T8" fmla="*/ 33 w 40"/>
                <a:gd name="T9" fmla="*/ 40 h 50"/>
                <a:gd name="T10" fmla="*/ 31 w 40"/>
                <a:gd name="T11" fmla="*/ 20 h 50"/>
                <a:gd name="T12" fmla="*/ 40 w 40"/>
                <a:gd name="T13" fmla="*/ 4 h 50"/>
                <a:gd name="T14" fmla="*/ 32 w 40"/>
                <a:gd name="T15" fmla="*/ 0 h 50"/>
                <a:gd name="T16" fmla="*/ 26 w 40"/>
                <a:gd name="T17" fmla="*/ 35 h 50"/>
                <a:gd name="T18" fmla="*/ 15 w 40"/>
                <a:gd name="T19" fmla="*/ 38 h 50"/>
                <a:gd name="T20" fmla="*/ 12 w 40"/>
                <a:gd name="T21" fmla="*/ 28 h 50"/>
                <a:gd name="T22" fmla="*/ 23 w 40"/>
                <a:gd name="T23" fmla="*/ 25 h 50"/>
                <a:gd name="T24" fmla="*/ 26 w 40"/>
                <a:gd name="T25" fmla="*/ 3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0">
                  <a:moveTo>
                    <a:pt x="32" y="0"/>
                  </a:moveTo>
                  <a:cubicBezTo>
                    <a:pt x="23" y="16"/>
                    <a:pt x="23" y="16"/>
                    <a:pt x="23" y="16"/>
                  </a:cubicBezTo>
                  <a:cubicBezTo>
                    <a:pt x="16" y="14"/>
                    <a:pt x="9" y="17"/>
                    <a:pt x="5" y="23"/>
                  </a:cubicBezTo>
                  <a:cubicBezTo>
                    <a:pt x="0" y="31"/>
                    <a:pt x="3" y="41"/>
                    <a:pt x="11" y="46"/>
                  </a:cubicBezTo>
                  <a:cubicBezTo>
                    <a:pt x="19" y="50"/>
                    <a:pt x="29" y="48"/>
                    <a:pt x="33" y="40"/>
                  </a:cubicBezTo>
                  <a:cubicBezTo>
                    <a:pt x="37" y="33"/>
                    <a:pt x="36" y="25"/>
                    <a:pt x="31" y="20"/>
                  </a:cubicBezTo>
                  <a:cubicBezTo>
                    <a:pt x="40" y="4"/>
                    <a:pt x="40" y="4"/>
                    <a:pt x="40" y="4"/>
                  </a:cubicBezTo>
                  <a:lnTo>
                    <a:pt x="32" y="0"/>
                  </a:lnTo>
                  <a:close/>
                  <a:moveTo>
                    <a:pt x="26" y="35"/>
                  </a:moveTo>
                  <a:cubicBezTo>
                    <a:pt x="24" y="39"/>
                    <a:pt x="19" y="40"/>
                    <a:pt x="15" y="38"/>
                  </a:cubicBezTo>
                  <a:cubicBezTo>
                    <a:pt x="12" y="36"/>
                    <a:pt x="10" y="31"/>
                    <a:pt x="12" y="28"/>
                  </a:cubicBezTo>
                  <a:cubicBezTo>
                    <a:pt x="15" y="24"/>
                    <a:pt x="19" y="23"/>
                    <a:pt x="23" y="25"/>
                  </a:cubicBezTo>
                  <a:cubicBezTo>
                    <a:pt x="27" y="27"/>
                    <a:pt x="28" y="32"/>
                    <a:pt x="26" y="35"/>
                  </a:cubicBezTo>
                  <a:close/>
                </a:path>
              </a:pathLst>
            </a:custGeom>
            <a:grpFill/>
            <a:ln>
              <a:noFill/>
            </a:ln>
          </p:spPr>
          <p:txBody>
            <a:bodyPr vert="horz" wrap="square" lIns="91440" tIns="45720" rIns="91440" bIns="45720" numCol="1" anchor="t" anchorCtr="0" compatLnSpc="1"/>
            <a:lstStyle/>
            <a:p>
              <a:endParaRPr lang="en-US"/>
            </a:p>
          </p:txBody>
        </p:sp>
        <p:sp>
          <p:nvSpPr>
            <p:cNvPr id="47" name="Freeform 155"/>
            <p:cNvSpPr>
              <a:spLocks noEditPoints="1"/>
            </p:cNvSpPr>
            <p:nvPr/>
          </p:nvSpPr>
          <p:spPr bwMode="auto">
            <a:xfrm>
              <a:off x="8557965" y="3558811"/>
              <a:ext cx="91145" cy="138098"/>
            </a:xfrm>
            <a:custGeom>
              <a:avLst/>
              <a:gdLst>
                <a:gd name="T0" fmla="*/ 12 w 33"/>
                <a:gd name="T1" fmla="*/ 0 h 50"/>
                <a:gd name="T2" fmla="*/ 12 w 33"/>
                <a:gd name="T3" fmla="*/ 18 h 50"/>
                <a:gd name="T4" fmla="*/ 0 w 33"/>
                <a:gd name="T5" fmla="*/ 34 h 50"/>
                <a:gd name="T6" fmla="*/ 17 w 33"/>
                <a:gd name="T7" fmla="*/ 50 h 50"/>
                <a:gd name="T8" fmla="*/ 33 w 33"/>
                <a:gd name="T9" fmla="*/ 34 h 50"/>
                <a:gd name="T10" fmla="*/ 21 w 33"/>
                <a:gd name="T11" fmla="*/ 18 h 50"/>
                <a:gd name="T12" fmla="*/ 21 w 33"/>
                <a:gd name="T13" fmla="*/ 0 h 50"/>
                <a:gd name="T14" fmla="*/ 12 w 33"/>
                <a:gd name="T15" fmla="*/ 0 h 50"/>
                <a:gd name="T16" fmla="*/ 25 w 33"/>
                <a:gd name="T17" fmla="*/ 34 h 50"/>
                <a:gd name="T18" fmla="*/ 17 w 33"/>
                <a:gd name="T19" fmla="*/ 41 h 50"/>
                <a:gd name="T20" fmla="*/ 9 w 33"/>
                <a:gd name="T21" fmla="*/ 34 h 50"/>
                <a:gd name="T22" fmla="*/ 17 w 33"/>
                <a:gd name="T23" fmla="*/ 26 h 50"/>
                <a:gd name="T24" fmla="*/ 25 w 33"/>
                <a:gd name="T25" fmla="*/ 3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50">
                  <a:moveTo>
                    <a:pt x="12" y="0"/>
                  </a:moveTo>
                  <a:cubicBezTo>
                    <a:pt x="12" y="18"/>
                    <a:pt x="12" y="18"/>
                    <a:pt x="12" y="18"/>
                  </a:cubicBezTo>
                  <a:cubicBezTo>
                    <a:pt x="5" y="20"/>
                    <a:pt x="0" y="26"/>
                    <a:pt x="0" y="34"/>
                  </a:cubicBezTo>
                  <a:cubicBezTo>
                    <a:pt x="0" y="43"/>
                    <a:pt x="8" y="50"/>
                    <a:pt x="17" y="50"/>
                  </a:cubicBezTo>
                  <a:cubicBezTo>
                    <a:pt x="26" y="50"/>
                    <a:pt x="33" y="43"/>
                    <a:pt x="33" y="34"/>
                  </a:cubicBezTo>
                  <a:cubicBezTo>
                    <a:pt x="33" y="26"/>
                    <a:pt x="28" y="20"/>
                    <a:pt x="21" y="18"/>
                  </a:cubicBezTo>
                  <a:cubicBezTo>
                    <a:pt x="21" y="0"/>
                    <a:pt x="21" y="0"/>
                    <a:pt x="21" y="0"/>
                  </a:cubicBezTo>
                  <a:lnTo>
                    <a:pt x="12" y="0"/>
                  </a:lnTo>
                  <a:close/>
                  <a:moveTo>
                    <a:pt x="25" y="34"/>
                  </a:moveTo>
                  <a:cubicBezTo>
                    <a:pt x="25" y="38"/>
                    <a:pt x="21" y="41"/>
                    <a:pt x="17" y="41"/>
                  </a:cubicBezTo>
                  <a:cubicBezTo>
                    <a:pt x="13" y="41"/>
                    <a:pt x="9" y="38"/>
                    <a:pt x="9" y="34"/>
                  </a:cubicBezTo>
                  <a:cubicBezTo>
                    <a:pt x="9" y="29"/>
                    <a:pt x="13" y="26"/>
                    <a:pt x="17" y="26"/>
                  </a:cubicBezTo>
                  <a:cubicBezTo>
                    <a:pt x="21" y="26"/>
                    <a:pt x="25" y="29"/>
                    <a:pt x="25" y="34"/>
                  </a:cubicBezTo>
                  <a:close/>
                </a:path>
              </a:pathLst>
            </a:custGeom>
            <a:grpFill/>
            <a:ln>
              <a:noFill/>
            </a:ln>
          </p:spPr>
          <p:txBody>
            <a:bodyPr vert="horz" wrap="square" lIns="91440" tIns="45720" rIns="91440" bIns="45720" numCol="1" anchor="t" anchorCtr="0" compatLnSpc="1"/>
            <a:lstStyle/>
            <a:p>
              <a:endParaRPr lang="en-US"/>
            </a:p>
          </p:txBody>
        </p:sp>
        <p:sp>
          <p:nvSpPr>
            <p:cNvPr id="48" name="Freeform 156"/>
            <p:cNvSpPr>
              <a:spLocks noEditPoints="1"/>
            </p:cNvSpPr>
            <p:nvPr/>
          </p:nvSpPr>
          <p:spPr bwMode="auto">
            <a:xfrm>
              <a:off x="8671205" y="3531192"/>
              <a:ext cx="106335" cy="140860"/>
            </a:xfrm>
            <a:custGeom>
              <a:avLst/>
              <a:gdLst>
                <a:gd name="T0" fmla="*/ 0 w 39"/>
                <a:gd name="T1" fmla="*/ 5 h 51"/>
                <a:gd name="T2" fmla="*/ 9 w 39"/>
                <a:gd name="T3" fmla="*/ 20 h 51"/>
                <a:gd name="T4" fmla="*/ 6 w 39"/>
                <a:gd name="T5" fmla="*/ 40 h 51"/>
                <a:gd name="T6" fmla="*/ 29 w 39"/>
                <a:gd name="T7" fmla="*/ 46 h 51"/>
                <a:gd name="T8" fmla="*/ 35 w 39"/>
                <a:gd name="T9" fmla="*/ 23 h 51"/>
                <a:gd name="T10" fmla="*/ 16 w 39"/>
                <a:gd name="T11" fmla="*/ 16 h 51"/>
                <a:gd name="T12" fmla="*/ 7 w 39"/>
                <a:gd name="T13" fmla="*/ 0 h 51"/>
                <a:gd name="T14" fmla="*/ 0 w 39"/>
                <a:gd name="T15" fmla="*/ 5 h 51"/>
                <a:gd name="T16" fmla="*/ 27 w 39"/>
                <a:gd name="T17" fmla="*/ 28 h 51"/>
                <a:gd name="T18" fmla="*/ 24 w 39"/>
                <a:gd name="T19" fmla="*/ 38 h 51"/>
                <a:gd name="T20" fmla="*/ 14 w 39"/>
                <a:gd name="T21" fmla="*/ 36 h 51"/>
                <a:gd name="T22" fmla="*/ 17 w 39"/>
                <a:gd name="T23" fmla="*/ 25 h 51"/>
                <a:gd name="T24" fmla="*/ 27 w 39"/>
                <a:gd name="T25"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51">
                  <a:moveTo>
                    <a:pt x="0" y="5"/>
                  </a:moveTo>
                  <a:cubicBezTo>
                    <a:pt x="9" y="20"/>
                    <a:pt x="9" y="20"/>
                    <a:pt x="9" y="20"/>
                  </a:cubicBezTo>
                  <a:cubicBezTo>
                    <a:pt x="4" y="25"/>
                    <a:pt x="3" y="33"/>
                    <a:pt x="6" y="40"/>
                  </a:cubicBezTo>
                  <a:cubicBezTo>
                    <a:pt x="11" y="48"/>
                    <a:pt x="21" y="51"/>
                    <a:pt x="29" y="46"/>
                  </a:cubicBezTo>
                  <a:cubicBezTo>
                    <a:pt x="37" y="41"/>
                    <a:pt x="39" y="31"/>
                    <a:pt x="35" y="23"/>
                  </a:cubicBezTo>
                  <a:cubicBezTo>
                    <a:pt x="31" y="17"/>
                    <a:pt x="23" y="14"/>
                    <a:pt x="16" y="16"/>
                  </a:cubicBezTo>
                  <a:cubicBezTo>
                    <a:pt x="7" y="0"/>
                    <a:pt x="7" y="0"/>
                    <a:pt x="7" y="0"/>
                  </a:cubicBezTo>
                  <a:lnTo>
                    <a:pt x="0" y="5"/>
                  </a:lnTo>
                  <a:close/>
                  <a:moveTo>
                    <a:pt x="27" y="28"/>
                  </a:moveTo>
                  <a:cubicBezTo>
                    <a:pt x="29" y="32"/>
                    <a:pt x="28" y="36"/>
                    <a:pt x="24" y="38"/>
                  </a:cubicBezTo>
                  <a:cubicBezTo>
                    <a:pt x="21" y="41"/>
                    <a:pt x="16" y="39"/>
                    <a:pt x="14" y="36"/>
                  </a:cubicBezTo>
                  <a:cubicBezTo>
                    <a:pt x="12" y="32"/>
                    <a:pt x="13" y="27"/>
                    <a:pt x="17" y="25"/>
                  </a:cubicBezTo>
                  <a:cubicBezTo>
                    <a:pt x="20" y="23"/>
                    <a:pt x="25" y="24"/>
                    <a:pt x="27" y="28"/>
                  </a:cubicBezTo>
                  <a:close/>
                </a:path>
              </a:pathLst>
            </a:custGeom>
            <a:grpFill/>
            <a:ln>
              <a:noFill/>
            </a:ln>
          </p:spPr>
          <p:txBody>
            <a:bodyPr vert="horz" wrap="square" lIns="91440" tIns="45720" rIns="91440" bIns="45720" numCol="1" anchor="t" anchorCtr="0" compatLnSpc="1"/>
            <a:lstStyle/>
            <a:p>
              <a:endParaRPr lang="en-US"/>
            </a:p>
          </p:txBody>
        </p:sp>
        <p:sp>
          <p:nvSpPr>
            <p:cNvPr id="52" name="Freeform 157"/>
            <p:cNvSpPr>
              <a:spLocks noEditPoints="1"/>
            </p:cNvSpPr>
            <p:nvPr/>
          </p:nvSpPr>
          <p:spPr bwMode="auto">
            <a:xfrm>
              <a:off x="8730587" y="3471810"/>
              <a:ext cx="138098" cy="109097"/>
            </a:xfrm>
            <a:custGeom>
              <a:avLst/>
              <a:gdLst>
                <a:gd name="T0" fmla="*/ 0 w 50"/>
                <a:gd name="T1" fmla="*/ 8 h 40"/>
                <a:gd name="T2" fmla="*/ 15 w 50"/>
                <a:gd name="T3" fmla="*/ 17 h 40"/>
                <a:gd name="T4" fmla="*/ 23 w 50"/>
                <a:gd name="T5" fmla="*/ 35 h 40"/>
                <a:gd name="T6" fmla="*/ 46 w 50"/>
                <a:gd name="T7" fmla="*/ 29 h 40"/>
                <a:gd name="T8" fmla="*/ 40 w 50"/>
                <a:gd name="T9" fmla="*/ 7 h 40"/>
                <a:gd name="T10" fmla="*/ 20 w 50"/>
                <a:gd name="T11" fmla="*/ 9 h 40"/>
                <a:gd name="T12" fmla="*/ 4 w 50"/>
                <a:gd name="T13" fmla="*/ 0 h 40"/>
                <a:gd name="T14" fmla="*/ 0 w 50"/>
                <a:gd name="T15" fmla="*/ 8 h 40"/>
                <a:gd name="T16" fmla="*/ 35 w 50"/>
                <a:gd name="T17" fmla="*/ 14 h 40"/>
                <a:gd name="T18" fmla="*/ 38 w 50"/>
                <a:gd name="T19" fmla="*/ 25 h 40"/>
                <a:gd name="T20" fmla="*/ 27 w 50"/>
                <a:gd name="T21" fmla="*/ 28 h 40"/>
                <a:gd name="T22" fmla="*/ 25 w 50"/>
                <a:gd name="T23" fmla="*/ 17 h 40"/>
                <a:gd name="T24" fmla="*/ 35 w 50"/>
                <a:gd name="T25" fmla="*/ 1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0" y="8"/>
                  </a:moveTo>
                  <a:cubicBezTo>
                    <a:pt x="15" y="17"/>
                    <a:pt x="15" y="17"/>
                    <a:pt x="15" y="17"/>
                  </a:cubicBezTo>
                  <a:cubicBezTo>
                    <a:pt x="14" y="24"/>
                    <a:pt x="17" y="32"/>
                    <a:pt x="23" y="35"/>
                  </a:cubicBezTo>
                  <a:cubicBezTo>
                    <a:pt x="31" y="40"/>
                    <a:pt x="41" y="37"/>
                    <a:pt x="46" y="29"/>
                  </a:cubicBezTo>
                  <a:cubicBezTo>
                    <a:pt x="50" y="21"/>
                    <a:pt x="48" y="11"/>
                    <a:pt x="40" y="7"/>
                  </a:cubicBezTo>
                  <a:cubicBezTo>
                    <a:pt x="33" y="3"/>
                    <a:pt x="25" y="4"/>
                    <a:pt x="20" y="9"/>
                  </a:cubicBezTo>
                  <a:cubicBezTo>
                    <a:pt x="4" y="0"/>
                    <a:pt x="4" y="0"/>
                    <a:pt x="4" y="0"/>
                  </a:cubicBezTo>
                  <a:lnTo>
                    <a:pt x="0" y="8"/>
                  </a:lnTo>
                  <a:close/>
                  <a:moveTo>
                    <a:pt x="35" y="14"/>
                  </a:moveTo>
                  <a:cubicBezTo>
                    <a:pt x="39" y="16"/>
                    <a:pt x="40" y="21"/>
                    <a:pt x="38" y="25"/>
                  </a:cubicBezTo>
                  <a:cubicBezTo>
                    <a:pt x="36" y="29"/>
                    <a:pt x="31" y="30"/>
                    <a:pt x="27" y="28"/>
                  </a:cubicBezTo>
                  <a:cubicBezTo>
                    <a:pt x="24" y="26"/>
                    <a:pt x="23" y="21"/>
                    <a:pt x="25" y="17"/>
                  </a:cubicBezTo>
                  <a:cubicBezTo>
                    <a:pt x="27" y="13"/>
                    <a:pt x="32" y="12"/>
                    <a:pt x="35" y="14"/>
                  </a:cubicBezTo>
                  <a:close/>
                </a:path>
              </a:pathLst>
            </a:custGeom>
            <a:grpFill/>
            <a:ln>
              <a:noFill/>
            </a:ln>
          </p:spPr>
          <p:txBody>
            <a:bodyPr vert="horz" wrap="square" lIns="91440" tIns="45720" rIns="91440" bIns="45720" numCol="1" anchor="t" anchorCtr="0" compatLnSpc="1"/>
            <a:lstStyle/>
            <a:p>
              <a:endParaRPr lang="en-US"/>
            </a:p>
          </p:txBody>
        </p:sp>
        <p:sp>
          <p:nvSpPr>
            <p:cNvPr id="53" name="Freeform 158"/>
            <p:cNvSpPr>
              <a:spLocks noEditPoints="1"/>
            </p:cNvSpPr>
            <p:nvPr/>
          </p:nvSpPr>
          <p:spPr bwMode="auto">
            <a:xfrm>
              <a:off x="8755445" y="3361332"/>
              <a:ext cx="139479" cy="91145"/>
            </a:xfrm>
            <a:custGeom>
              <a:avLst/>
              <a:gdLst>
                <a:gd name="T0" fmla="*/ 0 w 51"/>
                <a:gd name="T1" fmla="*/ 21 h 33"/>
                <a:gd name="T2" fmla="*/ 19 w 51"/>
                <a:gd name="T3" fmla="*/ 21 h 33"/>
                <a:gd name="T4" fmla="*/ 34 w 51"/>
                <a:gd name="T5" fmla="*/ 33 h 33"/>
                <a:gd name="T6" fmla="*/ 51 w 51"/>
                <a:gd name="T7" fmla="*/ 16 h 33"/>
                <a:gd name="T8" fmla="*/ 34 w 51"/>
                <a:gd name="T9" fmla="*/ 0 h 33"/>
                <a:gd name="T10" fmla="*/ 19 w 51"/>
                <a:gd name="T11" fmla="*/ 12 h 33"/>
                <a:gd name="T12" fmla="*/ 0 w 51"/>
                <a:gd name="T13" fmla="*/ 12 h 33"/>
                <a:gd name="T14" fmla="*/ 0 w 51"/>
                <a:gd name="T15" fmla="*/ 21 h 33"/>
                <a:gd name="T16" fmla="*/ 34 w 51"/>
                <a:gd name="T17" fmla="*/ 9 h 33"/>
                <a:gd name="T18" fmla="*/ 42 w 51"/>
                <a:gd name="T19" fmla="*/ 16 h 33"/>
                <a:gd name="T20" fmla="*/ 34 w 51"/>
                <a:gd name="T21" fmla="*/ 24 h 33"/>
                <a:gd name="T22" fmla="*/ 27 w 51"/>
                <a:gd name="T23" fmla="*/ 16 h 33"/>
                <a:gd name="T24" fmla="*/ 34 w 51"/>
                <a:gd name="T25"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33">
                  <a:moveTo>
                    <a:pt x="0" y="21"/>
                  </a:moveTo>
                  <a:cubicBezTo>
                    <a:pt x="19" y="21"/>
                    <a:pt x="19" y="21"/>
                    <a:pt x="19" y="21"/>
                  </a:cubicBezTo>
                  <a:cubicBezTo>
                    <a:pt x="21" y="28"/>
                    <a:pt x="27" y="33"/>
                    <a:pt x="34" y="33"/>
                  </a:cubicBezTo>
                  <a:cubicBezTo>
                    <a:pt x="44" y="33"/>
                    <a:pt x="51" y="25"/>
                    <a:pt x="51" y="16"/>
                  </a:cubicBezTo>
                  <a:cubicBezTo>
                    <a:pt x="51" y="7"/>
                    <a:pt x="44" y="0"/>
                    <a:pt x="34" y="0"/>
                  </a:cubicBezTo>
                  <a:cubicBezTo>
                    <a:pt x="27" y="0"/>
                    <a:pt x="20" y="5"/>
                    <a:pt x="19" y="12"/>
                  </a:cubicBezTo>
                  <a:cubicBezTo>
                    <a:pt x="0" y="12"/>
                    <a:pt x="0" y="12"/>
                    <a:pt x="0" y="12"/>
                  </a:cubicBezTo>
                  <a:lnTo>
                    <a:pt x="0" y="21"/>
                  </a:lnTo>
                  <a:close/>
                  <a:moveTo>
                    <a:pt x="34" y="9"/>
                  </a:moveTo>
                  <a:cubicBezTo>
                    <a:pt x="39" y="9"/>
                    <a:pt x="42" y="12"/>
                    <a:pt x="42" y="16"/>
                  </a:cubicBezTo>
                  <a:cubicBezTo>
                    <a:pt x="42" y="21"/>
                    <a:pt x="39" y="24"/>
                    <a:pt x="34" y="24"/>
                  </a:cubicBezTo>
                  <a:cubicBezTo>
                    <a:pt x="30" y="24"/>
                    <a:pt x="27" y="21"/>
                    <a:pt x="27" y="16"/>
                  </a:cubicBezTo>
                  <a:cubicBezTo>
                    <a:pt x="27" y="12"/>
                    <a:pt x="30" y="9"/>
                    <a:pt x="34" y="9"/>
                  </a:cubicBezTo>
                  <a:close/>
                </a:path>
              </a:pathLst>
            </a:custGeom>
            <a:grpFill/>
            <a:ln>
              <a:noFill/>
            </a:ln>
          </p:spPr>
          <p:txBody>
            <a:bodyPr vert="horz" wrap="square" lIns="91440" tIns="45720" rIns="91440" bIns="45720" numCol="1" anchor="t" anchorCtr="0" compatLnSpc="1"/>
            <a:lstStyle/>
            <a:p>
              <a:endParaRPr lang="en-US"/>
            </a:p>
          </p:txBody>
        </p:sp>
        <p:sp>
          <p:nvSpPr>
            <p:cNvPr id="54" name="Freeform 159"/>
            <p:cNvSpPr>
              <a:spLocks noEditPoints="1"/>
            </p:cNvSpPr>
            <p:nvPr/>
          </p:nvSpPr>
          <p:spPr bwMode="auto">
            <a:xfrm>
              <a:off x="8437820" y="3238425"/>
              <a:ext cx="334197" cy="331435"/>
            </a:xfrm>
            <a:custGeom>
              <a:avLst/>
              <a:gdLst>
                <a:gd name="T0" fmla="*/ 61 w 122"/>
                <a:gd name="T1" fmla="*/ 121 h 121"/>
                <a:gd name="T2" fmla="*/ 0 w 122"/>
                <a:gd name="T3" fmla="*/ 60 h 121"/>
                <a:gd name="T4" fmla="*/ 61 w 122"/>
                <a:gd name="T5" fmla="*/ 0 h 121"/>
                <a:gd name="T6" fmla="*/ 122 w 122"/>
                <a:gd name="T7" fmla="*/ 60 h 121"/>
                <a:gd name="T8" fmla="*/ 61 w 122"/>
                <a:gd name="T9" fmla="*/ 121 h 121"/>
                <a:gd name="T10" fmla="*/ 61 w 122"/>
                <a:gd name="T11" fmla="*/ 8 h 121"/>
                <a:gd name="T12" fmla="*/ 8 w 122"/>
                <a:gd name="T13" fmla="*/ 60 h 121"/>
                <a:gd name="T14" fmla="*/ 61 w 122"/>
                <a:gd name="T15" fmla="*/ 113 h 121"/>
                <a:gd name="T16" fmla="*/ 114 w 122"/>
                <a:gd name="T17" fmla="*/ 60 h 121"/>
                <a:gd name="T18" fmla="*/ 61 w 122"/>
                <a:gd name="T19"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121">
                  <a:moveTo>
                    <a:pt x="61" y="121"/>
                  </a:moveTo>
                  <a:cubicBezTo>
                    <a:pt x="28" y="121"/>
                    <a:pt x="0" y="94"/>
                    <a:pt x="0" y="60"/>
                  </a:cubicBezTo>
                  <a:cubicBezTo>
                    <a:pt x="0" y="27"/>
                    <a:pt x="28" y="0"/>
                    <a:pt x="61" y="0"/>
                  </a:cubicBezTo>
                  <a:cubicBezTo>
                    <a:pt x="94" y="0"/>
                    <a:pt x="122" y="27"/>
                    <a:pt x="122" y="60"/>
                  </a:cubicBezTo>
                  <a:cubicBezTo>
                    <a:pt x="122" y="94"/>
                    <a:pt x="94" y="121"/>
                    <a:pt x="61" y="121"/>
                  </a:cubicBezTo>
                  <a:close/>
                  <a:moveTo>
                    <a:pt x="61" y="8"/>
                  </a:moveTo>
                  <a:cubicBezTo>
                    <a:pt x="32" y="8"/>
                    <a:pt x="8" y="31"/>
                    <a:pt x="8" y="60"/>
                  </a:cubicBezTo>
                  <a:cubicBezTo>
                    <a:pt x="8" y="89"/>
                    <a:pt x="32" y="113"/>
                    <a:pt x="61" y="113"/>
                  </a:cubicBezTo>
                  <a:cubicBezTo>
                    <a:pt x="90" y="113"/>
                    <a:pt x="114" y="89"/>
                    <a:pt x="114" y="60"/>
                  </a:cubicBezTo>
                  <a:cubicBezTo>
                    <a:pt x="114" y="31"/>
                    <a:pt x="90" y="8"/>
                    <a:pt x="61" y="8"/>
                  </a:cubicBezTo>
                  <a:close/>
                </a:path>
              </a:pathLst>
            </a:custGeom>
            <a:grpFill/>
            <a:ln>
              <a:noFill/>
            </a:ln>
          </p:spPr>
          <p:txBody>
            <a:bodyPr vert="horz" wrap="square" lIns="91440" tIns="45720" rIns="91440" bIns="45720" numCol="1" anchor="t" anchorCtr="0" compatLnSpc="1"/>
            <a:lstStyle/>
            <a:p>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529" y="-3346"/>
            <a:ext cx="12193057" cy="6864691"/>
          </a:xfrm>
          <a:prstGeom prst="rect">
            <a:avLst/>
          </a:prstGeom>
        </p:spPr>
      </p:pic>
      <p:sp>
        <p:nvSpPr>
          <p:cNvPr id="3" name="矩形 2"/>
          <p:cNvSpPr/>
          <p:nvPr/>
        </p:nvSpPr>
        <p:spPr>
          <a:xfrm>
            <a:off x="-529" y="2200274"/>
            <a:ext cx="12193057" cy="2457450"/>
          </a:xfrm>
          <a:prstGeom prst="rect">
            <a:avLst/>
          </a:pr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1047751" y="2998987"/>
            <a:ext cx="10801349" cy="860025"/>
            <a:chOff x="2038352" y="1944915"/>
            <a:chExt cx="10801349" cy="860025"/>
          </a:xfrm>
        </p:grpSpPr>
        <p:sp>
          <p:nvSpPr>
            <p:cNvPr id="5" name="文本框 4"/>
            <p:cNvSpPr txBox="1"/>
            <p:nvPr/>
          </p:nvSpPr>
          <p:spPr>
            <a:xfrm>
              <a:off x="2038352" y="1973943"/>
              <a:ext cx="2392136" cy="830997"/>
            </a:xfrm>
            <a:prstGeom prst="rect">
              <a:avLst/>
            </a:prstGeom>
            <a:noFill/>
          </p:spPr>
          <p:txBody>
            <a:bodyPr wrap="square" rtlCol="0">
              <a:spAutoFit/>
            </a:bodyPr>
            <a:lstStyle/>
            <a:p>
              <a:r>
                <a:rPr lang="en-US" altLang="zh-CN" sz="4800" b="1" dirty="0">
                  <a:solidFill>
                    <a:srgbClr val="FC4657"/>
                  </a:solidFill>
                </a:rPr>
                <a:t>Part </a:t>
              </a:r>
              <a:r>
                <a:rPr lang="en-US" altLang="zh-CN" sz="4800" b="1" dirty="0" smtClean="0">
                  <a:solidFill>
                    <a:srgbClr val="FC4657"/>
                  </a:solidFill>
                </a:rPr>
                <a:t>02</a:t>
              </a:r>
              <a:endParaRPr lang="zh-CN" altLang="en-US" sz="4800" b="1" dirty="0">
                <a:solidFill>
                  <a:srgbClr val="FC4657"/>
                </a:solidFill>
              </a:endParaRPr>
            </a:p>
          </p:txBody>
        </p:sp>
        <p:sp>
          <p:nvSpPr>
            <p:cNvPr id="6" name="文本框 5"/>
            <p:cNvSpPr txBox="1"/>
            <p:nvPr/>
          </p:nvSpPr>
          <p:spPr>
            <a:xfrm>
              <a:off x="4569677" y="1944915"/>
              <a:ext cx="8270024" cy="830997"/>
            </a:xfrm>
            <a:prstGeom prst="rect">
              <a:avLst/>
            </a:prstGeom>
            <a:noFill/>
          </p:spPr>
          <p:txBody>
            <a:bodyPr wrap="square" rtlCol="0">
              <a:spAutoFit/>
            </a:bodyPr>
            <a:lstStyle/>
            <a:p>
              <a:r>
                <a:rPr lang="zh-CN" altLang="en-US" sz="4800" dirty="0" smtClean="0">
                  <a:solidFill>
                    <a:srgbClr val="FFFFFF"/>
                  </a:solidFill>
                </a:rPr>
                <a:t>网 上 租 赁 模 块</a:t>
              </a:r>
              <a:endParaRPr lang="zh-CN" altLang="en-US" sz="4800" dirty="0">
                <a:solidFill>
                  <a:srgbClr val="FFFFFF"/>
                </a:solidFill>
              </a:endParaRPr>
            </a:p>
          </p:txBody>
        </p:sp>
      </p:grpSp>
      <p:sp>
        <p:nvSpPr>
          <p:cNvPr id="7" name="文本框 5"/>
          <p:cNvSpPr txBox="1"/>
          <p:nvPr/>
        </p:nvSpPr>
        <p:spPr>
          <a:xfrm>
            <a:off x="4302976" y="3900687"/>
            <a:ext cx="3050324" cy="523220"/>
          </a:xfrm>
          <a:prstGeom prst="rect">
            <a:avLst/>
          </a:prstGeom>
          <a:noFill/>
        </p:spPr>
        <p:txBody>
          <a:bodyPr wrap="square" rtlCol="0">
            <a:spAutoFit/>
          </a:bodyPr>
          <a:lstStyle/>
          <a:p>
            <a:r>
              <a:rPr lang="zh-CN" altLang="en-US" sz="2800" dirty="0" smtClean="0">
                <a:solidFill>
                  <a:srgbClr val="FFFFFF"/>
                </a:solidFill>
              </a:rPr>
              <a:t>负责人：胡帅</a:t>
            </a:r>
            <a:endParaRPr lang="zh-CN" altLang="en-US" sz="2800" dirty="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a:blip r:embed="rId3"/>
          <a:srcRect/>
          <a:stretch>
            <a:fillRect/>
          </a:stretch>
        </p:blipFill>
        <p:spPr>
          <a:xfrm>
            <a:off x="-529" y="-3346"/>
            <a:ext cx="12193057" cy="6864691"/>
          </a:xfrm>
          <a:custGeom>
            <a:avLst/>
            <a:gdLst>
              <a:gd name="connsiteX0" fmla="*/ 0 w 12193057"/>
              <a:gd name="connsiteY0" fmla="*/ 0 h 6864691"/>
              <a:gd name="connsiteX1" fmla="*/ 2800879 w 12193057"/>
              <a:gd name="connsiteY1" fmla="*/ 0 h 6864691"/>
              <a:gd name="connsiteX2" fmla="*/ 10516129 w 12193057"/>
              <a:gd name="connsiteY2" fmla="*/ 0 h 6864691"/>
              <a:gd name="connsiteX3" fmla="*/ 12193057 w 12193057"/>
              <a:gd name="connsiteY3" fmla="*/ 0 h 6864691"/>
              <a:gd name="connsiteX4" fmla="*/ 12193057 w 12193057"/>
              <a:gd name="connsiteY4" fmla="*/ 6864691 h 6864691"/>
              <a:gd name="connsiteX5" fmla="*/ 0 w 12193057"/>
              <a:gd name="connsiteY5" fmla="*/ 6864691 h 6864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3057" h="6864691">
                <a:moveTo>
                  <a:pt x="0" y="0"/>
                </a:moveTo>
                <a:lnTo>
                  <a:pt x="2800879" y="0"/>
                </a:lnTo>
                <a:lnTo>
                  <a:pt x="10516129" y="0"/>
                </a:lnTo>
                <a:lnTo>
                  <a:pt x="12193057" y="0"/>
                </a:lnTo>
                <a:lnTo>
                  <a:pt x="12193057" y="6864691"/>
                </a:lnTo>
                <a:lnTo>
                  <a:pt x="0" y="6864691"/>
                </a:lnTo>
                <a:close/>
              </a:path>
            </a:pathLst>
          </a:custGeom>
        </p:spPr>
      </p:pic>
      <p:sp>
        <p:nvSpPr>
          <p:cNvPr id="36" name="文本框 35"/>
          <p:cNvSpPr txBox="1"/>
          <p:nvPr/>
        </p:nvSpPr>
        <p:spPr>
          <a:xfrm>
            <a:off x="4076700" y="228600"/>
            <a:ext cx="4038600" cy="613410"/>
          </a:xfrm>
          <a:prstGeom prst="rect">
            <a:avLst/>
          </a:prstGeom>
          <a:solidFill>
            <a:schemeClr val="tx1"/>
          </a:solidFill>
        </p:spPr>
        <p:txBody>
          <a:bodyPr wrap="square" rtlCol="0">
            <a:spAutoFit/>
          </a:bodyPr>
          <a:lstStyle/>
          <a:p>
            <a:pPr algn="ctr"/>
            <a:endParaRPr lang="zh-CN" altLang="en-US" sz="3200" dirty="0">
              <a:solidFill>
                <a:schemeClr val="bg1"/>
              </a:solidFill>
            </a:endParaRPr>
          </a:p>
        </p:txBody>
      </p:sp>
      <p:grpSp>
        <p:nvGrpSpPr>
          <p:cNvPr id="3" name="Group 114"/>
          <p:cNvGrpSpPr/>
          <p:nvPr/>
        </p:nvGrpSpPr>
        <p:grpSpPr>
          <a:xfrm>
            <a:off x="1026585" y="1719209"/>
            <a:ext cx="3947484" cy="1618764"/>
            <a:chOff x="769938" y="1289407"/>
            <a:chExt cx="2960613" cy="1214073"/>
          </a:xfrm>
        </p:grpSpPr>
        <p:sp>
          <p:nvSpPr>
            <p:cNvPr id="68" name="Freeform 67"/>
            <p:cNvSpPr/>
            <p:nvPr/>
          </p:nvSpPr>
          <p:spPr>
            <a:xfrm>
              <a:off x="769938" y="1289407"/>
              <a:ext cx="849852" cy="1214073"/>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1"/>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1"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01</a:t>
              </a:r>
            </a:p>
          </p:txBody>
        </p:sp>
        <p:sp>
          <p:nvSpPr>
            <p:cNvPr id="69" name="Freeform 68"/>
            <p:cNvSpPr/>
            <p:nvPr/>
          </p:nvSpPr>
          <p:spPr>
            <a:xfrm>
              <a:off x="1619787" y="1289409"/>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1" rIns="69991" bIns="69992" numCol="1" spcCol="1270" anchor="ctr" anchorCtr="0">
              <a:noAutofit/>
            </a:bodyPr>
            <a:lstStyle/>
            <a:p>
              <a:pPr marL="304800" lvl="1" indent="-304800" defTabSz="1303655">
                <a:lnSpc>
                  <a:spcPct val="90000"/>
                </a:lnSpc>
                <a:spcBef>
                  <a:spcPct val="0"/>
                </a:spcBef>
                <a:spcAft>
                  <a:spcPct val="15000"/>
                </a:spcAft>
                <a:buChar char="•"/>
              </a:pPr>
              <a:endParaRPr lang="en-US" sz="2935" dirty="0">
                <a:cs typeface="+mn-ea"/>
                <a:sym typeface="+mn-lt"/>
              </a:endParaRPr>
            </a:p>
            <a:p>
              <a:pPr marL="304800" lvl="1" indent="-304800" defTabSz="1303655">
                <a:lnSpc>
                  <a:spcPct val="90000"/>
                </a:lnSpc>
                <a:spcBef>
                  <a:spcPct val="0"/>
                </a:spcBef>
                <a:spcAft>
                  <a:spcPct val="15000"/>
                </a:spcAft>
                <a:buChar char="•"/>
              </a:pPr>
              <a:endParaRPr lang="en-US" sz="2935" dirty="0">
                <a:cs typeface="+mn-ea"/>
                <a:sym typeface="+mn-lt"/>
              </a:endParaRPr>
            </a:p>
          </p:txBody>
        </p:sp>
        <p:sp>
          <p:nvSpPr>
            <p:cNvPr id="82" name="Text Placeholder 3"/>
            <p:cNvSpPr txBox="1"/>
            <p:nvPr/>
          </p:nvSpPr>
          <p:spPr>
            <a:xfrm>
              <a:off x="2057033" y="1581970"/>
              <a:ext cx="1615911" cy="4062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smtClean="0">
                  <a:solidFill>
                    <a:schemeClr val="tx1"/>
                  </a:solidFill>
                  <a:cs typeface="+mn-ea"/>
                  <a:sym typeface="+mn-lt"/>
                </a:rPr>
                <a:t>租车搜索、</a:t>
              </a:r>
              <a:r>
                <a:rPr lang="zh-CN" altLang="en-US" dirty="0" smtClean="0">
                  <a:sym typeface="+mn-lt"/>
                </a:rPr>
                <a:t>分类搜索</a:t>
              </a:r>
            </a:p>
            <a:p>
              <a:pPr algn="l" defTabSz="1218565">
                <a:spcBef>
                  <a:spcPct val="20000"/>
                </a:spcBef>
                <a:defRPr/>
              </a:pPr>
              <a:endParaRPr lang="zh-CN" altLang="en-US" dirty="0">
                <a:solidFill>
                  <a:schemeClr val="tx1"/>
                </a:solidFill>
                <a:cs typeface="+mn-ea"/>
                <a:sym typeface="+mn-lt"/>
              </a:endParaRPr>
            </a:p>
          </p:txBody>
        </p:sp>
      </p:grpSp>
      <p:grpSp>
        <p:nvGrpSpPr>
          <p:cNvPr id="4" name="Group 115"/>
          <p:cNvGrpSpPr/>
          <p:nvPr/>
        </p:nvGrpSpPr>
        <p:grpSpPr>
          <a:xfrm>
            <a:off x="1026585" y="3070484"/>
            <a:ext cx="3947484" cy="1618763"/>
            <a:chOff x="769938" y="2302862"/>
            <a:chExt cx="2960613" cy="1214072"/>
          </a:xfrm>
        </p:grpSpPr>
        <p:sp>
          <p:nvSpPr>
            <p:cNvPr id="70" name="Freeform 69"/>
            <p:cNvSpPr/>
            <p:nvPr/>
          </p:nvSpPr>
          <p:spPr>
            <a:xfrm>
              <a:off x="769938" y="2302862"/>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2"/>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02</a:t>
              </a:r>
            </a:p>
          </p:txBody>
        </p:sp>
        <p:sp>
          <p:nvSpPr>
            <p:cNvPr id="71" name="Freeform 70"/>
            <p:cNvSpPr/>
            <p:nvPr/>
          </p:nvSpPr>
          <p:spPr>
            <a:xfrm>
              <a:off x="1619787" y="2302862"/>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85" name="Text Placeholder 3"/>
            <p:cNvSpPr txBox="1"/>
            <p:nvPr/>
          </p:nvSpPr>
          <p:spPr>
            <a:xfrm>
              <a:off x="2057033" y="2613371"/>
              <a:ext cx="1615911" cy="406265"/>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smtClean="0">
                  <a:sym typeface="+mn-lt"/>
                </a:rPr>
                <a:t>租车商品展示</a:t>
              </a:r>
            </a:p>
            <a:p>
              <a:endParaRPr lang="zh-CN" altLang="en-US" dirty="0">
                <a:sym typeface="+mn-lt"/>
              </a:endParaRPr>
            </a:p>
          </p:txBody>
        </p:sp>
      </p:grpSp>
      <p:grpSp>
        <p:nvGrpSpPr>
          <p:cNvPr id="5" name="Group 116"/>
          <p:cNvGrpSpPr/>
          <p:nvPr/>
        </p:nvGrpSpPr>
        <p:grpSpPr>
          <a:xfrm>
            <a:off x="1026585" y="4421753"/>
            <a:ext cx="3947484" cy="1618764"/>
            <a:chOff x="769938" y="3316315"/>
            <a:chExt cx="2960613" cy="1214073"/>
          </a:xfrm>
        </p:grpSpPr>
        <p:sp>
          <p:nvSpPr>
            <p:cNvPr id="72" name="Freeform 71"/>
            <p:cNvSpPr/>
            <p:nvPr/>
          </p:nvSpPr>
          <p:spPr>
            <a:xfrm>
              <a:off x="769938" y="3316316"/>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1"/>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03</a:t>
              </a:r>
            </a:p>
          </p:txBody>
        </p:sp>
        <p:sp>
          <p:nvSpPr>
            <p:cNvPr id="73" name="Freeform 72"/>
            <p:cNvSpPr/>
            <p:nvPr/>
          </p:nvSpPr>
          <p:spPr>
            <a:xfrm>
              <a:off x="1619787" y="3316315"/>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88" name="Text Placeholder 3"/>
            <p:cNvSpPr txBox="1"/>
            <p:nvPr/>
          </p:nvSpPr>
          <p:spPr>
            <a:xfrm>
              <a:off x="2057033" y="3616663"/>
              <a:ext cx="1615911" cy="184666"/>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smtClean="0">
                  <a:sym typeface="+mn-lt"/>
                </a:rPr>
                <a:t>租赁预约</a:t>
              </a:r>
              <a:endParaRPr lang="zh-CN" altLang="en-US" dirty="0">
                <a:sym typeface="+mn-lt"/>
              </a:endParaRPr>
            </a:p>
          </p:txBody>
        </p:sp>
      </p:grpSp>
      <p:grpSp>
        <p:nvGrpSpPr>
          <p:cNvPr id="6" name="Group 118"/>
          <p:cNvGrpSpPr/>
          <p:nvPr/>
        </p:nvGrpSpPr>
        <p:grpSpPr>
          <a:xfrm>
            <a:off x="7217933" y="1719209"/>
            <a:ext cx="3947484" cy="1618764"/>
            <a:chOff x="5413449" y="1289407"/>
            <a:chExt cx="2960613" cy="1214073"/>
          </a:xfrm>
        </p:grpSpPr>
        <p:sp>
          <p:nvSpPr>
            <p:cNvPr id="45" name="Freeform 44"/>
            <p:cNvSpPr/>
            <p:nvPr/>
          </p:nvSpPr>
          <p:spPr>
            <a:xfrm flipH="1">
              <a:off x="7524210" y="1289407"/>
              <a:ext cx="849852" cy="1214073"/>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2"/>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1"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04</a:t>
              </a:r>
            </a:p>
          </p:txBody>
        </p:sp>
        <p:sp>
          <p:nvSpPr>
            <p:cNvPr id="46" name="Freeform 45"/>
            <p:cNvSpPr/>
            <p:nvPr/>
          </p:nvSpPr>
          <p:spPr>
            <a:xfrm flipH="1">
              <a:off x="5413449" y="1289409"/>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1" rIns="69991" bIns="69992"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95" name="Text Placeholder 3"/>
            <p:cNvSpPr txBox="1"/>
            <p:nvPr/>
          </p:nvSpPr>
          <p:spPr>
            <a:xfrm>
              <a:off x="5473970" y="1581970"/>
              <a:ext cx="1615911" cy="406265"/>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smtClean="0">
                  <a:sym typeface="+mn-lt"/>
                </a:rPr>
                <a:t>预约款支付（模仿效果）</a:t>
              </a:r>
            </a:p>
            <a:p>
              <a:endParaRPr lang="zh-CN" altLang="en-US" dirty="0">
                <a:sym typeface="+mn-lt"/>
              </a:endParaRPr>
            </a:p>
          </p:txBody>
        </p:sp>
      </p:grpSp>
      <p:grpSp>
        <p:nvGrpSpPr>
          <p:cNvPr id="7" name="Group 119"/>
          <p:cNvGrpSpPr/>
          <p:nvPr/>
        </p:nvGrpSpPr>
        <p:grpSpPr>
          <a:xfrm>
            <a:off x="7217933" y="3070483"/>
            <a:ext cx="3947484" cy="1618763"/>
            <a:chOff x="5413449" y="2302862"/>
            <a:chExt cx="2960613" cy="1214072"/>
          </a:xfrm>
        </p:grpSpPr>
        <p:sp>
          <p:nvSpPr>
            <p:cNvPr id="48" name="Freeform 47"/>
            <p:cNvSpPr/>
            <p:nvPr/>
          </p:nvSpPr>
          <p:spPr>
            <a:xfrm flipH="1">
              <a:off x="7524210" y="2302862"/>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3"/>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05</a:t>
              </a:r>
            </a:p>
          </p:txBody>
        </p:sp>
        <p:sp>
          <p:nvSpPr>
            <p:cNvPr id="63" name="Freeform 62"/>
            <p:cNvSpPr/>
            <p:nvPr/>
          </p:nvSpPr>
          <p:spPr>
            <a:xfrm flipH="1">
              <a:off x="5413449" y="2302862"/>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a:cs typeface="+mn-ea"/>
                <a:sym typeface="+mn-lt"/>
              </a:endParaRPr>
            </a:p>
            <a:p>
              <a:pPr marL="304800" lvl="1" indent="-304800" defTabSz="1303655">
                <a:lnSpc>
                  <a:spcPct val="90000"/>
                </a:lnSpc>
                <a:spcBef>
                  <a:spcPct val="0"/>
                </a:spcBef>
                <a:spcAft>
                  <a:spcPct val="15000"/>
                </a:spcAft>
                <a:buChar char="•"/>
              </a:pPr>
              <a:endParaRPr lang="en-US" sz="2935">
                <a:cs typeface="+mn-ea"/>
                <a:sym typeface="+mn-lt"/>
              </a:endParaRPr>
            </a:p>
          </p:txBody>
        </p:sp>
        <p:sp>
          <p:nvSpPr>
            <p:cNvPr id="98" name="Text Placeholder 3"/>
            <p:cNvSpPr txBox="1"/>
            <p:nvPr/>
          </p:nvSpPr>
          <p:spPr>
            <a:xfrm>
              <a:off x="5473970" y="2605666"/>
              <a:ext cx="1615911" cy="590931"/>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smtClean="0">
                  <a:sym typeface="+mn-lt"/>
                </a:rPr>
                <a:t>店铺商品展示、店铺商品分类搜索</a:t>
              </a:r>
            </a:p>
            <a:p>
              <a:endParaRPr lang="zh-CN" altLang="en-US" dirty="0">
                <a:sym typeface="+mn-lt"/>
              </a:endParaRPr>
            </a:p>
          </p:txBody>
        </p:sp>
      </p:grpSp>
      <p:grpSp>
        <p:nvGrpSpPr>
          <p:cNvPr id="8" name="Group 120"/>
          <p:cNvGrpSpPr/>
          <p:nvPr/>
        </p:nvGrpSpPr>
        <p:grpSpPr>
          <a:xfrm>
            <a:off x="7217933" y="4421753"/>
            <a:ext cx="3947484" cy="1618764"/>
            <a:chOff x="5413449" y="3316315"/>
            <a:chExt cx="2960613" cy="1214073"/>
          </a:xfrm>
        </p:grpSpPr>
        <p:sp>
          <p:nvSpPr>
            <p:cNvPr id="64" name="Freeform 63"/>
            <p:cNvSpPr/>
            <p:nvPr/>
          </p:nvSpPr>
          <p:spPr>
            <a:xfrm flipH="1">
              <a:off x="7524210" y="3316316"/>
              <a:ext cx="849852" cy="1214072"/>
            </a:xfrm>
            <a:custGeom>
              <a:avLst/>
              <a:gdLst>
                <a:gd name="connsiteX0" fmla="*/ 0 w 1214072"/>
                <a:gd name="connsiteY0" fmla="*/ 0 h 849850"/>
                <a:gd name="connsiteX1" fmla="*/ 789147 w 1214072"/>
                <a:gd name="connsiteY1" fmla="*/ 0 h 849850"/>
                <a:gd name="connsiteX2" fmla="*/ 1214072 w 1214072"/>
                <a:gd name="connsiteY2" fmla="*/ 424925 h 849850"/>
                <a:gd name="connsiteX3" fmla="*/ 789147 w 1214072"/>
                <a:gd name="connsiteY3" fmla="*/ 849850 h 849850"/>
                <a:gd name="connsiteX4" fmla="*/ 0 w 1214072"/>
                <a:gd name="connsiteY4" fmla="*/ 849850 h 849850"/>
                <a:gd name="connsiteX5" fmla="*/ 424925 w 1214072"/>
                <a:gd name="connsiteY5" fmla="*/ 424925 h 849850"/>
                <a:gd name="connsiteX6" fmla="*/ 0 w 1214072"/>
                <a:gd name="connsiteY6" fmla="*/ 0 h 849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4072" h="849850">
                  <a:moveTo>
                    <a:pt x="1214071" y="0"/>
                  </a:moveTo>
                  <a:lnTo>
                    <a:pt x="1214071" y="552403"/>
                  </a:lnTo>
                  <a:lnTo>
                    <a:pt x="607036" y="849850"/>
                  </a:lnTo>
                  <a:lnTo>
                    <a:pt x="1" y="552403"/>
                  </a:lnTo>
                  <a:lnTo>
                    <a:pt x="1" y="0"/>
                  </a:lnTo>
                  <a:lnTo>
                    <a:pt x="607036" y="297447"/>
                  </a:lnTo>
                  <a:lnTo>
                    <a:pt x="1214071" y="0"/>
                  </a:lnTo>
                  <a:close/>
                </a:path>
              </a:pathLst>
            </a:custGeom>
            <a:solidFill>
              <a:schemeClr val="accent4"/>
            </a:solidFill>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475" tIns="586040" rIns="19475" bIns="586040" numCol="1" spcCol="1270" anchor="ctr" anchorCtr="0">
              <a:noAutofit/>
            </a:bodyPr>
            <a:lstStyle/>
            <a:p>
              <a:pPr algn="ctr" defTabSz="1362710">
                <a:lnSpc>
                  <a:spcPct val="90000"/>
                </a:lnSpc>
                <a:spcBef>
                  <a:spcPct val="0"/>
                </a:spcBef>
                <a:spcAft>
                  <a:spcPct val="35000"/>
                </a:spcAft>
              </a:pPr>
              <a:r>
                <a:rPr lang="en-US" sz="3065" b="1" dirty="0">
                  <a:cs typeface="+mn-ea"/>
                  <a:sym typeface="+mn-lt"/>
                </a:rPr>
                <a:t>06</a:t>
              </a:r>
            </a:p>
          </p:txBody>
        </p:sp>
        <p:sp>
          <p:nvSpPr>
            <p:cNvPr id="65" name="Freeform 64"/>
            <p:cNvSpPr/>
            <p:nvPr/>
          </p:nvSpPr>
          <p:spPr>
            <a:xfrm flipH="1">
              <a:off x="5413449" y="3316315"/>
              <a:ext cx="2110764" cy="789147"/>
            </a:xfrm>
            <a:custGeom>
              <a:avLst/>
              <a:gdLst>
                <a:gd name="connsiteX0" fmla="*/ 131527 w 789146"/>
                <a:gd name="connsiteY0" fmla="*/ 0 h 2110763"/>
                <a:gd name="connsiteX1" fmla="*/ 657619 w 789146"/>
                <a:gd name="connsiteY1" fmla="*/ 0 h 2110763"/>
                <a:gd name="connsiteX2" fmla="*/ 750623 w 789146"/>
                <a:gd name="connsiteY2" fmla="*/ 38524 h 2110763"/>
                <a:gd name="connsiteX3" fmla="*/ 789146 w 789146"/>
                <a:gd name="connsiteY3" fmla="*/ 131528 h 2110763"/>
                <a:gd name="connsiteX4" fmla="*/ 789146 w 789146"/>
                <a:gd name="connsiteY4" fmla="*/ 2110763 h 2110763"/>
                <a:gd name="connsiteX5" fmla="*/ 789146 w 789146"/>
                <a:gd name="connsiteY5" fmla="*/ 2110763 h 2110763"/>
                <a:gd name="connsiteX6" fmla="*/ 789146 w 789146"/>
                <a:gd name="connsiteY6" fmla="*/ 2110763 h 2110763"/>
                <a:gd name="connsiteX7" fmla="*/ 0 w 789146"/>
                <a:gd name="connsiteY7" fmla="*/ 2110763 h 2110763"/>
                <a:gd name="connsiteX8" fmla="*/ 0 w 789146"/>
                <a:gd name="connsiteY8" fmla="*/ 2110763 h 2110763"/>
                <a:gd name="connsiteX9" fmla="*/ 0 w 789146"/>
                <a:gd name="connsiteY9" fmla="*/ 2110763 h 2110763"/>
                <a:gd name="connsiteX10" fmla="*/ 0 w 789146"/>
                <a:gd name="connsiteY10" fmla="*/ 131527 h 2110763"/>
                <a:gd name="connsiteX11" fmla="*/ 38524 w 789146"/>
                <a:gd name="connsiteY11" fmla="*/ 38523 h 2110763"/>
                <a:gd name="connsiteX12" fmla="*/ 131528 w 789146"/>
                <a:gd name="connsiteY12" fmla="*/ 0 h 2110763"/>
                <a:gd name="connsiteX13" fmla="*/ 131527 w 789146"/>
                <a:gd name="connsiteY13" fmla="*/ 0 h 2110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bg1">
                <a:lumMod val="85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208620" tIns="69992" rIns="69991" bIns="69991" numCol="1" spcCol="1270" anchor="ctr" anchorCtr="0">
              <a:noAutofit/>
            </a:bodyPr>
            <a:lstStyle/>
            <a:p>
              <a:pPr marL="304800" lvl="1" indent="-304800" defTabSz="1303655">
                <a:lnSpc>
                  <a:spcPct val="90000"/>
                </a:lnSpc>
                <a:spcBef>
                  <a:spcPct val="0"/>
                </a:spcBef>
                <a:spcAft>
                  <a:spcPct val="15000"/>
                </a:spcAft>
                <a:buChar char="•"/>
              </a:pPr>
              <a:endParaRPr lang="en-US" sz="2935" dirty="0">
                <a:cs typeface="+mn-ea"/>
                <a:sym typeface="+mn-lt"/>
              </a:endParaRPr>
            </a:p>
            <a:p>
              <a:pPr marL="304800" lvl="1" indent="-304800" defTabSz="1303655">
                <a:lnSpc>
                  <a:spcPct val="90000"/>
                </a:lnSpc>
                <a:spcBef>
                  <a:spcPct val="0"/>
                </a:spcBef>
                <a:spcAft>
                  <a:spcPct val="15000"/>
                </a:spcAft>
                <a:buChar char="•"/>
              </a:pPr>
              <a:endParaRPr lang="en-US" sz="2935" dirty="0">
                <a:cs typeface="+mn-ea"/>
                <a:sym typeface="+mn-lt"/>
              </a:endParaRPr>
            </a:p>
          </p:txBody>
        </p:sp>
        <p:sp>
          <p:nvSpPr>
            <p:cNvPr id="105" name="Text Placeholder 3"/>
            <p:cNvSpPr txBox="1"/>
            <p:nvPr/>
          </p:nvSpPr>
          <p:spPr>
            <a:xfrm>
              <a:off x="5473970" y="3603748"/>
              <a:ext cx="1615911" cy="369332"/>
            </a:xfrm>
            <a:prstGeom prst="rect">
              <a:avLst/>
            </a:prstGeom>
          </p:spPr>
          <p:txBody>
            <a:bodyPr wrap="square" lIns="0" tIns="0" rIns="0" bIns="0" anchor="ctr" anchorCtr="0">
              <a:spAutoFit/>
            </a:bodyPr>
            <a:lstStyle>
              <a:defPPr>
                <a:defRPr lang="zh-CN"/>
              </a:defPPr>
              <a:lvl1pPr indent="0" defTabSz="1218565">
                <a:spcBef>
                  <a:spcPct val="20000"/>
                </a:spcBef>
                <a:buNone/>
                <a:defRPr sz="1600" baseline="0">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r>
                <a:rPr lang="zh-CN" altLang="en-US" dirty="0" smtClean="0">
                  <a:sym typeface="+mn-lt"/>
                </a:rPr>
                <a:t>店铺开店首页装修模板（待开发）</a:t>
              </a:r>
              <a:endParaRPr lang="zh-CN" altLang="en-US" dirty="0">
                <a:sym typeface="+mn-lt"/>
              </a:endParaRPr>
            </a:p>
          </p:txBody>
        </p:sp>
      </p:grpSp>
      <p:sp>
        <p:nvSpPr>
          <p:cNvPr id="112" name="Freeform 111"/>
          <p:cNvSpPr/>
          <p:nvPr/>
        </p:nvSpPr>
        <p:spPr>
          <a:xfrm>
            <a:off x="5547593" y="1662386"/>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4"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3200" dirty="0">
              <a:cs typeface="+mn-ea"/>
              <a:sym typeface="+mn-lt"/>
            </a:endParaRPr>
          </a:p>
        </p:txBody>
      </p:sp>
      <p:sp>
        <p:nvSpPr>
          <p:cNvPr id="113" name="Freeform 112"/>
          <p:cNvSpPr/>
          <p:nvPr/>
        </p:nvSpPr>
        <p:spPr>
          <a:xfrm>
            <a:off x="5547593" y="3057961"/>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5"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5335" dirty="0">
              <a:cs typeface="+mn-ea"/>
              <a:sym typeface="+mn-lt"/>
            </a:endParaRPr>
          </a:p>
        </p:txBody>
      </p:sp>
      <p:sp>
        <p:nvSpPr>
          <p:cNvPr id="114" name="Freeform 113"/>
          <p:cNvSpPr/>
          <p:nvPr/>
        </p:nvSpPr>
        <p:spPr>
          <a:xfrm>
            <a:off x="5547593" y="4453536"/>
            <a:ext cx="1096817" cy="1096817"/>
          </a:xfrm>
          <a:custGeom>
            <a:avLst/>
            <a:gdLst>
              <a:gd name="connsiteX0" fmla="*/ 0 w 661361"/>
              <a:gd name="connsiteY0" fmla="*/ 330681 h 661361"/>
              <a:gd name="connsiteX1" fmla="*/ 96855 w 661361"/>
              <a:gd name="connsiteY1" fmla="*/ 96854 h 661361"/>
              <a:gd name="connsiteX2" fmla="*/ 330682 w 661361"/>
              <a:gd name="connsiteY2" fmla="*/ 0 h 661361"/>
              <a:gd name="connsiteX3" fmla="*/ 564509 w 661361"/>
              <a:gd name="connsiteY3" fmla="*/ 96855 h 661361"/>
              <a:gd name="connsiteX4" fmla="*/ 661363 w 661361"/>
              <a:gd name="connsiteY4" fmla="*/ 330682 h 661361"/>
              <a:gd name="connsiteX5" fmla="*/ 564509 w 661361"/>
              <a:gd name="connsiteY5" fmla="*/ 564509 h 661361"/>
              <a:gd name="connsiteX6" fmla="*/ 330682 w 661361"/>
              <a:gd name="connsiteY6" fmla="*/ 661363 h 661361"/>
              <a:gd name="connsiteX7" fmla="*/ 96855 w 661361"/>
              <a:gd name="connsiteY7" fmla="*/ 564509 h 661361"/>
              <a:gd name="connsiteX8" fmla="*/ 1 w 661361"/>
              <a:gd name="connsiteY8" fmla="*/ 330682 h 661361"/>
              <a:gd name="connsiteX9" fmla="*/ 0 w 661361"/>
              <a:gd name="connsiteY9" fmla="*/ 330681 h 661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1361" h="661361">
                <a:moveTo>
                  <a:pt x="0" y="330681"/>
                </a:moveTo>
                <a:cubicBezTo>
                  <a:pt x="0" y="242979"/>
                  <a:pt x="34840" y="158869"/>
                  <a:pt x="96855" y="96854"/>
                </a:cubicBezTo>
                <a:cubicBezTo>
                  <a:pt x="158870" y="34839"/>
                  <a:pt x="242980" y="0"/>
                  <a:pt x="330682" y="0"/>
                </a:cubicBezTo>
                <a:cubicBezTo>
                  <a:pt x="418384" y="0"/>
                  <a:pt x="502494" y="34840"/>
                  <a:pt x="564509" y="96855"/>
                </a:cubicBezTo>
                <a:cubicBezTo>
                  <a:pt x="626524" y="158870"/>
                  <a:pt x="661363" y="242980"/>
                  <a:pt x="661363" y="330682"/>
                </a:cubicBezTo>
                <a:cubicBezTo>
                  <a:pt x="661363" y="418384"/>
                  <a:pt x="626523" y="502494"/>
                  <a:pt x="564509" y="564509"/>
                </a:cubicBezTo>
                <a:cubicBezTo>
                  <a:pt x="502494" y="626524"/>
                  <a:pt x="418384" y="661363"/>
                  <a:pt x="330682" y="661363"/>
                </a:cubicBezTo>
                <a:cubicBezTo>
                  <a:pt x="242980" y="661363"/>
                  <a:pt x="158870" y="626523"/>
                  <a:pt x="96855" y="564509"/>
                </a:cubicBezTo>
                <a:cubicBezTo>
                  <a:pt x="34840" y="502494"/>
                  <a:pt x="1" y="418384"/>
                  <a:pt x="1" y="330682"/>
                </a:cubicBezTo>
                <a:lnTo>
                  <a:pt x="0" y="330681"/>
                </a:lnTo>
                <a:close/>
              </a:path>
            </a:pathLst>
          </a:custGeom>
          <a:blipFill dpi="0" rotWithShape="1">
            <a:blip r:embed="rId6" cstate="print">
              <a:extLst>
                <a:ext uri="{28A0092B-C50C-407E-A947-70E740481C1C}">
                  <a14:useLocalDpi xmlns:a14="http://schemas.microsoft.com/office/drawing/2010/main" xmlns="" val="0"/>
                </a:ext>
              </a:extLst>
            </a:blip>
            <a:srcRect/>
            <a:stretch>
              <a:fillRect/>
            </a:stretch>
          </a:blipFill>
          <a:ln w="127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1839" tIns="141839" rIns="141839" bIns="141839" numCol="1" spcCol="1270" anchor="ctr" anchorCtr="0">
            <a:noAutofit/>
          </a:bodyPr>
          <a:lstStyle/>
          <a:p>
            <a:pPr algn="ctr" defTabSz="888365">
              <a:lnSpc>
                <a:spcPct val="90000"/>
              </a:lnSpc>
              <a:spcBef>
                <a:spcPct val="0"/>
              </a:spcBef>
              <a:spcAft>
                <a:spcPct val="35000"/>
              </a:spcAft>
            </a:pPr>
            <a:endParaRPr lang="en-US" sz="2400" dirty="0">
              <a:solidFill>
                <a:schemeClr val="bg1"/>
              </a:solidFill>
              <a:cs typeface="+mn-ea"/>
              <a:sym typeface="+mn-lt"/>
            </a:endParaRPr>
          </a:p>
        </p:txBody>
      </p:sp>
      <p:sp>
        <p:nvSpPr>
          <p:cNvPr id="41" name="Freeform 34"/>
          <p:cNvSpPr>
            <a:spLocks noEditPoints="1"/>
          </p:cNvSpPr>
          <p:nvPr/>
        </p:nvSpPr>
        <p:spPr bwMode="auto">
          <a:xfrm>
            <a:off x="9526541" y="2059958"/>
            <a:ext cx="392720" cy="359649"/>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2" name="Freeform 66"/>
          <p:cNvSpPr>
            <a:spLocks noEditPoints="1"/>
          </p:cNvSpPr>
          <p:nvPr/>
        </p:nvSpPr>
        <p:spPr bwMode="auto">
          <a:xfrm>
            <a:off x="2301190" y="4702185"/>
            <a:ext cx="317210" cy="46660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3" name="Freeform 75"/>
          <p:cNvSpPr>
            <a:spLocks noEditPoints="1"/>
          </p:cNvSpPr>
          <p:nvPr/>
        </p:nvSpPr>
        <p:spPr bwMode="auto">
          <a:xfrm>
            <a:off x="2269232" y="2031403"/>
            <a:ext cx="338360" cy="416761"/>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4" name="Freeform 77"/>
          <p:cNvSpPr>
            <a:spLocks noEditPoints="1"/>
          </p:cNvSpPr>
          <p:nvPr/>
        </p:nvSpPr>
        <p:spPr bwMode="auto">
          <a:xfrm>
            <a:off x="2269232" y="3395794"/>
            <a:ext cx="399525" cy="401574"/>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7" name="Freeform 85"/>
          <p:cNvSpPr>
            <a:spLocks noEditPoints="1"/>
          </p:cNvSpPr>
          <p:nvPr/>
        </p:nvSpPr>
        <p:spPr bwMode="auto">
          <a:xfrm>
            <a:off x="9564353" y="4714452"/>
            <a:ext cx="317096" cy="442069"/>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50" name="Freeform 78"/>
          <p:cNvSpPr>
            <a:spLocks noEditPoints="1"/>
          </p:cNvSpPr>
          <p:nvPr/>
        </p:nvSpPr>
        <p:spPr bwMode="auto">
          <a:xfrm>
            <a:off x="9565383" y="3413685"/>
            <a:ext cx="315036" cy="365791"/>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2" name="任意多边形 8"/>
          <p:cNvSpPr/>
          <p:nvPr/>
        </p:nvSpPr>
        <p:spPr>
          <a:xfrm>
            <a:off x="3594735" y="22860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租赁模块主要功能</a:t>
            </a:r>
            <a:endParaRPr lang="zh-CN" altLang="en-US" dirty="0"/>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8F8F8"/>
      </a:lt1>
      <a:dk2>
        <a:srgbClr val="000000"/>
      </a:dk2>
      <a:lt2>
        <a:srgbClr val="F8F8F8"/>
      </a:lt2>
      <a:accent1>
        <a:srgbClr val="FC4657"/>
      </a:accent1>
      <a:accent2>
        <a:srgbClr val="656565"/>
      </a:accent2>
      <a:accent3>
        <a:srgbClr val="FC4657"/>
      </a:accent3>
      <a:accent4>
        <a:srgbClr val="656565"/>
      </a:accent4>
      <a:accent5>
        <a:srgbClr val="FC4657"/>
      </a:accent5>
      <a:accent6>
        <a:srgbClr val="656565"/>
      </a:accent6>
      <a:hlink>
        <a:srgbClr val="FC4657"/>
      </a:hlink>
      <a:folHlink>
        <a:srgbClr val="656565"/>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8F8F8"/>
    </a:lt1>
    <a:dk2>
      <a:srgbClr val="000000"/>
    </a:dk2>
    <a:lt2>
      <a:srgbClr val="F8F8F8"/>
    </a:lt2>
    <a:accent1>
      <a:srgbClr val="FC4657"/>
    </a:accent1>
    <a:accent2>
      <a:srgbClr val="656565"/>
    </a:accent2>
    <a:accent3>
      <a:srgbClr val="FC4657"/>
    </a:accent3>
    <a:accent4>
      <a:srgbClr val="656565"/>
    </a:accent4>
    <a:accent5>
      <a:srgbClr val="FC4657"/>
    </a:accent5>
    <a:accent6>
      <a:srgbClr val="656565"/>
    </a:accent6>
    <a:hlink>
      <a:srgbClr val="FC4657"/>
    </a:hlink>
    <a:folHlink>
      <a:srgbClr val="656565"/>
    </a:folHlink>
  </a:clrScheme>
</a:themeOverride>
</file>

<file path=ppt/theme/themeOverride2.xml><?xml version="1.0" encoding="utf-8"?>
<a:themeOverride xmlns:a="http://schemas.openxmlformats.org/drawingml/2006/main">
  <a:clrScheme name="Office">
    <a:dk1>
      <a:srgbClr val="000000"/>
    </a:dk1>
    <a:lt1>
      <a:srgbClr val="F8F8F8"/>
    </a:lt1>
    <a:dk2>
      <a:srgbClr val="000000"/>
    </a:dk2>
    <a:lt2>
      <a:srgbClr val="F8F8F8"/>
    </a:lt2>
    <a:accent1>
      <a:srgbClr val="FC4657"/>
    </a:accent1>
    <a:accent2>
      <a:srgbClr val="656565"/>
    </a:accent2>
    <a:accent3>
      <a:srgbClr val="FC4657"/>
    </a:accent3>
    <a:accent4>
      <a:srgbClr val="656565"/>
    </a:accent4>
    <a:accent5>
      <a:srgbClr val="FC4657"/>
    </a:accent5>
    <a:accent6>
      <a:srgbClr val="656565"/>
    </a:accent6>
    <a:hlink>
      <a:srgbClr val="FC4657"/>
    </a:hlink>
    <a:folHlink>
      <a:srgbClr val="656565"/>
    </a:folHlink>
  </a:clrScheme>
</a:themeOverride>
</file>

<file path=ppt/theme/themeOverride3.xml><?xml version="1.0" encoding="utf-8"?>
<a:themeOverride xmlns:a="http://schemas.openxmlformats.org/drawingml/2006/main">
  <a:clrScheme name="Office">
    <a:dk1>
      <a:srgbClr val="000000"/>
    </a:dk1>
    <a:lt1>
      <a:srgbClr val="F8F8F8"/>
    </a:lt1>
    <a:dk2>
      <a:srgbClr val="000000"/>
    </a:dk2>
    <a:lt2>
      <a:srgbClr val="F8F8F8"/>
    </a:lt2>
    <a:accent1>
      <a:srgbClr val="FC4657"/>
    </a:accent1>
    <a:accent2>
      <a:srgbClr val="656565"/>
    </a:accent2>
    <a:accent3>
      <a:srgbClr val="FC4657"/>
    </a:accent3>
    <a:accent4>
      <a:srgbClr val="656565"/>
    </a:accent4>
    <a:accent5>
      <a:srgbClr val="FC4657"/>
    </a:accent5>
    <a:accent6>
      <a:srgbClr val="656565"/>
    </a:accent6>
    <a:hlink>
      <a:srgbClr val="FC4657"/>
    </a:hlink>
    <a:folHlink>
      <a:srgbClr val="656565"/>
    </a:folHlink>
  </a:clrScheme>
</a:themeOverride>
</file>

<file path=ppt/theme/themeOverride4.xml><?xml version="1.0" encoding="utf-8"?>
<a:themeOverride xmlns:a="http://schemas.openxmlformats.org/drawingml/2006/main">
  <a:clrScheme name="Office">
    <a:dk1>
      <a:srgbClr val="000000"/>
    </a:dk1>
    <a:lt1>
      <a:srgbClr val="F8F8F8"/>
    </a:lt1>
    <a:dk2>
      <a:srgbClr val="000000"/>
    </a:dk2>
    <a:lt2>
      <a:srgbClr val="F8F8F8"/>
    </a:lt2>
    <a:accent1>
      <a:srgbClr val="FC4657"/>
    </a:accent1>
    <a:accent2>
      <a:srgbClr val="656565"/>
    </a:accent2>
    <a:accent3>
      <a:srgbClr val="FC4657"/>
    </a:accent3>
    <a:accent4>
      <a:srgbClr val="656565"/>
    </a:accent4>
    <a:accent5>
      <a:srgbClr val="FC4657"/>
    </a:accent5>
    <a:accent6>
      <a:srgbClr val="656565"/>
    </a:accent6>
    <a:hlink>
      <a:srgbClr val="FC4657"/>
    </a:hlink>
    <a:folHlink>
      <a:srgbClr val="656565"/>
    </a:folHlink>
  </a:clrScheme>
</a:themeOverride>
</file>

<file path=ppt/theme/themeOverride5.xml><?xml version="1.0" encoding="utf-8"?>
<a:themeOverride xmlns:a="http://schemas.openxmlformats.org/drawingml/2006/main">
  <a:clrScheme name="Office">
    <a:dk1>
      <a:srgbClr val="000000"/>
    </a:dk1>
    <a:lt1>
      <a:srgbClr val="F8F8F8"/>
    </a:lt1>
    <a:dk2>
      <a:srgbClr val="000000"/>
    </a:dk2>
    <a:lt2>
      <a:srgbClr val="F8F8F8"/>
    </a:lt2>
    <a:accent1>
      <a:srgbClr val="FC4657"/>
    </a:accent1>
    <a:accent2>
      <a:srgbClr val="656565"/>
    </a:accent2>
    <a:accent3>
      <a:srgbClr val="FC4657"/>
    </a:accent3>
    <a:accent4>
      <a:srgbClr val="656565"/>
    </a:accent4>
    <a:accent5>
      <a:srgbClr val="FC4657"/>
    </a:accent5>
    <a:accent6>
      <a:srgbClr val="656565"/>
    </a:accent6>
    <a:hlink>
      <a:srgbClr val="FC4657"/>
    </a:hlink>
    <a:folHlink>
      <a:srgbClr val="656565"/>
    </a:folHlink>
  </a:clrScheme>
</a:themeOverride>
</file>

<file path=ppt/theme/themeOverride6.xml><?xml version="1.0" encoding="utf-8"?>
<a:themeOverride xmlns:a="http://schemas.openxmlformats.org/drawingml/2006/main">
  <a:clrScheme name="Office">
    <a:dk1>
      <a:srgbClr val="000000"/>
    </a:dk1>
    <a:lt1>
      <a:srgbClr val="F8F8F8"/>
    </a:lt1>
    <a:dk2>
      <a:srgbClr val="000000"/>
    </a:dk2>
    <a:lt2>
      <a:srgbClr val="F8F8F8"/>
    </a:lt2>
    <a:accent1>
      <a:srgbClr val="FC4657"/>
    </a:accent1>
    <a:accent2>
      <a:srgbClr val="656565"/>
    </a:accent2>
    <a:accent3>
      <a:srgbClr val="FC4657"/>
    </a:accent3>
    <a:accent4>
      <a:srgbClr val="656565"/>
    </a:accent4>
    <a:accent5>
      <a:srgbClr val="FC4657"/>
    </a:accent5>
    <a:accent6>
      <a:srgbClr val="656565"/>
    </a:accent6>
    <a:hlink>
      <a:srgbClr val="FC4657"/>
    </a:hlink>
    <a:folHlink>
      <a:srgbClr val="656565"/>
    </a:folHlink>
  </a:clrScheme>
</a:themeOverride>
</file>

<file path=docProps/app.xml><?xml version="1.0" encoding="utf-8"?>
<Properties xmlns="http://schemas.openxmlformats.org/officeDocument/2006/extended-properties" xmlns:vt="http://schemas.openxmlformats.org/officeDocument/2006/docPropsVTypes">
  <TotalTime>329</TotalTime>
  <Words>1673</Words>
  <Application>WPS 演示</Application>
  <PresentationFormat>自定义</PresentationFormat>
  <Paragraphs>251</Paragraphs>
  <Slides>29</Slides>
  <Notes>11</Notes>
  <HiddenSlides>0</HiddenSlides>
  <MMClips>0</MMClips>
  <ScaleCrop>false</ScaleCrop>
  <HeadingPairs>
    <vt:vector size="4" baseType="variant">
      <vt:variant>
        <vt:lpstr>主题</vt:lpstr>
      </vt:variant>
      <vt:variant>
        <vt:i4>1</vt:i4>
      </vt:variant>
      <vt:variant>
        <vt:lpstr>幻灯片标题</vt:lpstr>
      </vt:variant>
      <vt:variant>
        <vt:i4>29</vt:i4>
      </vt:variant>
    </vt:vector>
  </HeadingPairs>
  <TitlesOfParts>
    <vt:vector size="30"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Vip0763</dc:creator>
  <cp:lastModifiedBy>bwfadmin</cp:lastModifiedBy>
  <cp:revision>52</cp:revision>
  <dcterms:created xsi:type="dcterms:W3CDTF">2017-02-27T19:26:00Z</dcterms:created>
  <dcterms:modified xsi:type="dcterms:W3CDTF">2017-05-09T11:57:01Z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2052-10.1.0.6393</vt:lpwstr>
  </property>
</Properties>
</file>

<file path=docProps/thumbnail.jpeg>
</file>